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60" r:id="rId3"/>
    <p:sldId id="287" r:id="rId4"/>
    <p:sldId id="257" r:id="rId5"/>
    <p:sldId id="258" r:id="rId6"/>
    <p:sldId id="261" r:id="rId7"/>
    <p:sldId id="262" r:id="rId8"/>
    <p:sldId id="259" r:id="rId9"/>
    <p:sldId id="272" r:id="rId10"/>
    <p:sldId id="273" r:id="rId11"/>
    <p:sldId id="263" r:id="rId12"/>
    <p:sldId id="264" r:id="rId13"/>
    <p:sldId id="265" r:id="rId14"/>
    <p:sldId id="266" r:id="rId15"/>
    <p:sldId id="270" r:id="rId16"/>
    <p:sldId id="267" r:id="rId17"/>
    <p:sldId id="268" r:id="rId18"/>
    <p:sldId id="269" r:id="rId19"/>
    <p:sldId id="271" r:id="rId20"/>
    <p:sldId id="274" r:id="rId21"/>
    <p:sldId id="275" r:id="rId22"/>
    <p:sldId id="276" r:id="rId23"/>
    <p:sldId id="283" r:id="rId24"/>
    <p:sldId id="285" r:id="rId25"/>
    <p:sldId id="288" r:id="rId26"/>
  </p:sldIdLst>
  <p:sldSz cx="12192000" cy="6858000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4FB82AB-1672-42B4-A6ED-CE32F79217F1}" v="133" dt="2024-03-30T17:06:25.65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3" d="100"/>
          <a:sy n="63" d="100"/>
        </p:scale>
        <p:origin x="64" y="2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amara Banović" userId="01d05b9c8fc3c50b" providerId="LiveId" clId="{54FB82AB-1672-42B4-A6ED-CE32F79217F1}"/>
    <pc:docChg chg="undo custSel addSld delSld modSld sldOrd addMainMaster delMainMaster">
      <pc:chgData name="Tamara Banović" userId="01d05b9c8fc3c50b" providerId="LiveId" clId="{54FB82AB-1672-42B4-A6ED-CE32F79217F1}" dt="2024-03-30T17:07:00.740" v="2072" actId="26606"/>
      <pc:docMkLst>
        <pc:docMk/>
      </pc:docMkLst>
      <pc:sldChg chg="addSp delSp modSp new mod modMedia setBg modClrScheme setClrOvrMap delDesignElem chgLayout">
        <pc:chgData name="Tamara Banović" userId="01d05b9c8fc3c50b" providerId="LiveId" clId="{54FB82AB-1672-42B4-A6ED-CE32F79217F1}" dt="2024-03-26T22:48:50.883" v="556" actId="1076"/>
        <pc:sldMkLst>
          <pc:docMk/>
          <pc:sldMk cId="160784617" sldId="256"/>
        </pc:sldMkLst>
        <pc:spChg chg="mod">
          <ac:chgData name="Tamara Banović" userId="01d05b9c8fc3c50b" providerId="LiveId" clId="{54FB82AB-1672-42B4-A6ED-CE32F79217F1}" dt="2024-03-26T22:48:50.883" v="556" actId="1076"/>
          <ac:spMkLst>
            <pc:docMk/>
            <pc:sldMk cId="160784617" sldId="256"/>
            <ac:spMk id="2" creationId="{C4FF577D-C89F-B3C6-725A-5D79EA5EAE70}"/>
          </ac:spMkLst>
        </pc:spChg>
        <pc:spChg chg="del mod">
          <ac:chgData name="Tamara Banović" userId="01d05b9c8fc3c50b" providerId="LiveId" clId="{54FB82AB-1672-42B4-A6ED-CE32F79217F1}" dt="2024-03-26T22:47:26.008" v="534" actId="478"/>
          <ac:spMkLst>
            <pc:docMk/>
            <pc:sldMk cId="160784617" sldId="256"/>
            <ac:spMk id="3" creationId="{73B909AA-2A8D-B6BD-44F8-D19E02B951A5}"/>
          </ac:spMkLst>
        </pc:spChg>
        <pc:spChg chg="add del">
          <ac:chgData name="Tamara Banović" userId="01d05b9c8fc3c50b" providerId="LiveId" clId="{54FB82AB-1672-42B4-A6ED-CE32F79217F1}" dt="2024-03-26T22:34:27.933" v="408"/>
          <ac:spMkLst>
            <pc:docMk/>
            <pc:sldMk cId="160784617" sldId="256"/>
            <ac:spMk id="6" creationId="{2644B391-9BFE-445C-A9EC-F544BB85FBC7}"/>
          </ac:spMkLst>
        </pc:spChg>
        <pc:spChg chg="add del">
          <ac:chgData name="Tamara Banović" userId="01d05b9c8fc3c50b" providerId="LiveId" clId="{54FB82AB-1672-42B4-A6ED-CE32F79217F1}" dt="2024-03-26T22:34:27.933" v="408"/>
          <ac:spMkLst>
            <pc:docMk/>
            <pc:sldMk cId="160784617" sldId="256"/>
            <ac:spMk id="7" creationId="{5B5C4EBC-A0C7-4DD6-9847-81D18D5E5A08}"/>
          </ac:spMkLst>
        </pc:spChg>
        <pc:spChg chg="add del">
          <ac:chgData name="Tamara Banović" userId="01d05b9c8fc3c50b" providerId="LiveId" clId="{54FB82AB-1672-42B4-A6ED-CE32F79217F1}" dt="2024-03-26T22:34:27.933" v="408"/>
          <ac:spMkLst>
            <pc:docMk/>
            <pc:sldMk cId="160784617" sldId="256"/>
            <ac:spMk id="8" creationId="{80F26E69-87D9-4655-AE7B-280A87AA3CAD}"/>
          </ac:spMkLst>
        </pc:spChg>
        <pc:spChg chg="add del">
          <ac:chgData name="Tamara Banović" userId="01d05b9c8fc3c50b" providerId="LiveId" clId="{54FB82AB-1672-42B4-A6ED-CE32F79217F1}" dt="2024-03-26T22:05:31.324" v="31" actId="26606"/>
          <ac:spMkLst>
            <pc:docMk/>
            <pc:sldMk cId="160784617" sldId="256"/>
            <ac:spMk id="9" creationId="{6D901597-12EB-45F9-BB71-F4A2E9CD2964}"/>
          </ac:spMkLst>
        </pc:spChg>
        <pc:spChg chg="add del">
          <ac:chgData name="Tamara Banović" userId="01d05b9c8fc3c50b" providerId="LiveId" clId="{54FB82AB-1672-42B4-A6ED-CE32F79217F1}" dt="2024-03-26T22:34:27.933" v="408"/>
          <ac:spMkLst>
            <pc:docMk/>
            <pc:sldMk cId="160784617" sldId="256"/>
            <ac:spMk id="10" creationId="{CCC98BAD-EFC4-45D2-BC90-B9764934AF9A}"/>
          </ac:spMkLst>
        </pc:spChg>
        <pc:spChg chg="add del">
          <ac:chgData name="Tamara Banović" userId="01d05b9c8fc3c50b" providerId="LiveId" clId="{54FB82AB-1672-42B4-A6ED-CE32F79217F1}" dt="2024-03-26T22:05:31.324" v="31" actId="26606"/>
          <ac:spMkLst>
            <pc:docMk/>
            <pc:sldMk cId="160784617" sldId="256"/>
            <ac:spMk id="11" creationId="{B8A06957-B519-4112-A297-4689EAE57F01}"/>
          </ac:spMkLst>
        </pc:spChg>
        <pc:spChg chg="add del">
          <ac:chgData name="Tamara Banović" userId="01d05b9c8fc3c50b" providerId="LiveId" clId="{54FB82AB-1672-42B4-A6ED-CE32F79217F1}" dt="2024-03-26T22:08:02.204" v="169" actId="26606"/>
          <ac:spMkLst>
            <pc:docMk/>
            <pc:sldMk cId="160784617" sldId="256"/>
            <ac:spMk id="12" creationId="{1C3E817E-E139-426E-89E5-9DD346EC7514}"/>
          </ac:spMkLst>
        </pc:spChg>
        <pc:spChg chg="add del">
          <ac:chgData name="Tamara Banović" userId="01d05b9c8fc3c50b" providerId="LiveId" clId="{54FB82AB-1672-42B4-A6ED-CE32F79217F1}" dt="2024-03-26T22:05:31.324" v="31" actId="26606"/>
          <ac:spMkLst>
            <pc:docMk/>
            <pc:sldMk cId="160784617" sldId="256"/>
            <ac:spMk id="13" creationId="{4887703D-59A7-4805-B57F-99173594EECB}"/>
          </ac:spMkLst>
        </pc:spChg>
        <pc:spChg chg="add del">
          <ac:chgData name="Tamara Banović" userId="01d05b9c8fc3c50b" providerId="LiveId" clId="{54FB82AB-1672-42B4-A6ED-CE32F79217F1}" dt="2024-03-26T22:08:02.204" v="169" actId="26606"/>
          <ac:spMkLst>
            <pc:docMk/>
            <pc:sldMk cId="160784617" sldId="256"/>
            <ac:spMk id="14" creationId="{E2ADD2F6-F7FC-464F-8F18-5BDBD27A732F}"/>
          </ac:spMkLst>
        </pc:spChg>
        <pc:spChg chg="add del">
          <ac:chgData name="Tamara Banović" userId="01d05b9c8fc3c50b" providerId="LiveId" clId="{54FB82AB-1672-42B4-A6ED-CE32F79217F1}" dt="2024-03-26T22:05:31.324" v="31" actId="26606"/>
          <ac:spMkLst>
            <pc:docMk/>
            <pc:sldMk cId="160784617" sldId="256"/>
            <ac:spMk id="15" creationId="{E857A3BA-A9AD-43E0-A911-3E9658723FEB}"/>
          </ac:spMkLst>
        </pc:spChg>
        <pc:spChg chg="add del">
          <ac:chgData name="Tamara Banović" userId="01d05b9c8fc3c50b" providerId="LiveId" clId="{54FB82AB-1672-42B4-A6ED-CE32F79217F1}" dt="2024-03-26T22:41:09.263" v="506" actId="26606"/>
          <ac:spMkLst>
            <pc:docMk/>
            <pc:sldMk cId="160784617" sldId="256"/>
            <ac:spMk id="16" creationId="{F341B9C2-0FBF-4B4B-A902-1AFFD384E700}"/>
          </ac:spMkLst>
        </pc:spChg>
        <pc:spChg chg="add del">
          <ac:chgData name="Tamara Banović" userId="01d05b9c8fc3c50b" providerId="LiveId" clId="{54FB82AB-1672-42B4-A6ED-CE32F79217F1}" dt="2024-03-26T22:41:09.263" v="506" actId="26606"/>
          <ac:spMkLst>
            <pc:docMk/>
            <pc:sldMk cId="160784617" sldId="256"/>
            <ac:spMk id="18" creationId="{A64B8B12-D0EE-4D08-87CA-9A20AD6DF3A0}"/>
          </ac:spMkLst>
        </pc:spChg>
        <pc:spChg chg="add del">
          <ac:chgData name="Tamara Banović" userId="01d05b9c8fc3c50b" providerId="LiveId" clId="{54FB82AB-1672-42B4-A6ED-CE32F79217F1}" dt="2024-03-26T22:08:02.204" v="169" actId="26606"/>
          <ac:spMkLst>
            <pc:docMk/>
            <pc:sldMk cId="160784617" sldId="256"/>
            <ac:spMk id="19" creationId="{5A3A31F1-FA83-497F-98FF-9A5621DC5560}"/>
          </ac:spMkLst>
        </pc:spChg>
        <pc:spChg chg="add del">
          <ac:chgData name="Tamara Banović" userId="01d05b9c8fc3c50b" providerId="LiveId" clId="{54FB82AB-1672-42B4-A6ED-CE32F79217F1}" dt="2024-03-26T22:41:14.265" v="508" actId="26606"/>
          <ac:spMkLst>
            <pc:docMk/>
            <pc:sldMk cId="160784617" sldId="256"/>
            <ac:spMk id="20" creationId="{3030C083-7BDA-4E25-BFBB-C9679AF2C6FA}"/>
          </ac:spMkLst>
        </pc:spChg>
        <pc:spChg chg="add del">
          <ac:chgData name="Tamara Banović" userId="01d05b9c8fc3c50b" providerId="LiveId" clId="{54FB82AB-1672-42B4-A6ED-CE32F79217F1}" dt="2024-03-26T22:08:02.204" v="169" actId="26606"/>
          <ac:spMkLst>
            <pc:docMk/>
            <pc:sldMk cId="160784617" sldId="256"/>
            <ac:spMk id="21" creationId="{343FF9E2-8F7E-4BCC-9A50-C41AD8A56DD9}"/>
          </ac:spMkLst>
        </pc:spChg>
        <pc:spChg chg="add del mod">
          <ac:chgData name="Tamara Banović" userId="01d05b9c8fc3c50b" providerId="LiveId" clId="{54FB82AB-1672-42B4-A6ED-CE32F79217F1}" dt="2024-03-26T22:41:45.820" v="510" actId="478"/>
          <ac:spMkLst>
            <pc:docMk/>
            <pc:sldMk cId="160784617" sldId="256"/>
            <ac:spMk id="22" creationId="{7A04F1F7-E3D4-3FAF-7A7D-5C14B60B2520}"/>
          </ac:spMkLst>
        </pc:spChg>
        <pc:spChg chg="add del">
          <ac:chgData name="Tamara Banović" userId="01d05b9c8fc3c50b" providerId="LiveId" clId="{54FB82AB-1672-42B4-A6ED-CE32F79217F1}" dt="2024-03-26T22:08:02.204" v="169" actId="26606"/>
          <ac:spMkLst>
            <pc:docMk/>
            <pc:sldMk cId="160784617" sldId="256"/>
            <ac:spMk id="23" creationId="{47751BC8-250F-493B-BDF9-D45BA5991D8A}"/>
          </ac:spMkLst>
        </pc:spChg>
        <pc:spChg chg="add del">
          <ac:chgData name="Tamara Banović" userId="01d05b9c8fc3c50b" providerId="LiveId" clId="{54FB82AB-1672-42B4-A6ED-CE32F79217F1}" dt="2024-03-26T22:08:16.483" v="171" actId="26606"/>
          <ac:spMkLst>
            <pc:docMk/>
            <pc:sldMk cId="160784617" sldId="256"/>
            <ac:spMk id="31" creationId="{EA3B6404-C37D-4FE3-8124-9FC5ECE56273}"/>
          </ac:spMkLst>
        </pc:spChg>
        <pc:spChg chg="add del">
          <ac:chgData name="Tamara Banović" userId="01d05b9c8fc3c50b" providerId="LiveId" clId="{54FB82AB-1672-42B4-A6ED-CE32F79217F1}" dt="2024-03-26T22:08:16.483" v="171" actId="26606"/>
          <ac:spMkLst>
            <pc:docMk/>
            <pc:sldMk cId="160784617" sldId="256"/>
            <ac:spMk id="32" creationId="{ED61EC8C-9F54-4671-8E82-4AE6101D6C84}"/>
          </ac:spMkLst>
        </pc:spChg>
        <pc:spChg chg="add del">
          <ac:chgData name="Tamara Banović" userId="01d05b9c8fc3c50b" providerId="LiveId" clId="{54FB82AB-1672-42B4-A6ED-CE32F79217F1}" dt="2024-03-26T22:08:27.915" v="173" actId="26606"/>
          <ac:spMkLst>
            <pc:docMk/>
            <pc:sldMk cId="160784617" sldId="256"/>
            <ac:spMk id="35" creationId="{1C3E817E-E139-426E-89E5-9DD346EC7514}"/>
          </ac:spMkLst>
        </pc:spChg>
        <pc:spChg chg="add del">
          <ac:chgData name="Tamara Banović" userId="01d05b9c8fc3c50b" providerId="LiveId" clId="{54FB82AB-1672-42B4-A6ED-CE32F79217F1}" dt="2024-03-26T22:08:27.915" v="173" actId="26606"/>
          <ac:spMkLst>
            <pc:docMk/>
            <pc:sldMk cId="160784617" sldId="256"/>
            <ac:spMk id="36" creationId="{E2ADD2F6-F7FC-464F-8F18-5BDBD27A732F}"/>
          </ac:spMkLst>
        </pc:spChg>
        <pc:spChg chg="add del">
          <ac:chgData name="Tamara Banović" userId="01d05b9c8fc3c50b" providerId="LiveId" clId="{54FB82AB-1672-42B4-A6ED-CE32F79217F1}" dt="2024-03-26T22:08:27.915" v="173" actId="26606"/>
          <ac:spMkLst>
            <pc:docMk/>
            <pc:sldMk cId="160784617" sldId="256"/>
            <ac:spMk id="37" creationId="{5A3A31F1-FA83-497F-98FF-9A5621DC5560}"/>
          </ac:spMkLst>
        </pc:spChg>
        <pc:spChg chg="add del">
          <ac:chgData name="Tamara Banović" userId="01d05b9c8fc3c50b" providerId="LiveId" clId="{54FB82AB-1672-42B4-A6ED-CE32F79217F1}" dt="2024-03-26T22:08:27.915" v="173" actId="26606"/>
          <ac:spMkLst>
            <pc:docMk/>
            <pc:sldMk cId="160784617" sldId="256"/>
            <ac:spMk id="38" creationId="{343FF9E2-8F7E-4BCC-9A50-C41AD8A56DD9}"/>
          </ac:spMkLst>
        </pc:spChg>
        <pc:spChg chg="add del">
          <ac:chgData name="Tamara Banović" userId="01d05b9c8fc3c50b" providerId="LiveId" clId="{54FB82AB-1672-42B4-A6ED-CE32F79217F1}" dt="2024-03-26T22:08:27.915" v="173" actId="26606"/>
          <ac:spMkLst>
            <pc:docMk/>
            <pc:sldMk cId="160784617" sldId="256"/>
            <ac:spMk id="39" creationId="{47751BC8-250F-493B-BDF9-D45BA5991D8A}"/>
          </ac:spMkLst>
        </pc:spChg>
        <pc:grpChg chg="add del">
          <ac:chgData name="Tamara Banović" userId="01d05b9c8fc3c50b" providerId="LiveId" clId="{54FB82AB-1672-42B4-A6ED-CE32F79217F1}" dt="2024-03-26T22:05:31.324" v="31" actId="26606"/>
          <ac:grpSpMkLst>
            <pc:docMk/>
            <pc:sldMk cId="160784617" sldId="256"/>
            <ac:grpSpMk id="17" creationId="{21B0DEDD-DA5F-418A-B256-C1F53D913AB9}"/>
          </ac:grpSpMkLst>
        </pc:grpChg>
        <pc:picChg chg="add del mod">
          <ac:chgData name="Tamara Banović" userId="01d05b9c8fc3c50b" providerId="LiveId" clId="{54FB82AB-1672-42B4-A6ED-CE32F79217F1}" dt="2024-03-26T22:05:31.324" v="31" actId="26606"/>
          <ac:picMkLst>
            <pc:docMk/>
            <pc:sldMk cId="160784617" sldId="256"/>
            <ac:picMk id="4" creationId="{E6AF8EC2-1C5C-CAD1-32D2-B0999F6EF458}"/>
          </ac:picMkLst>
        </pc:picChg>
        <pc:picChg chg="add mod ord">
          <ac:chgData name="Tamara Banović" userId="01d05b9c8fc3c50b" providerId="LiveId" clId="{54FB82AB-1672-42B4-A6ED-CE32F79217F1}" dt="2024-03-26T22:41:14.265" v="508" actId="26606"/>
          <ac:picMkLst>
            <pc:docMk/>
            <pc:sldMk cId="160784617" sldId="256"/>
            <ac:picMk id="5" creationId="{5AA3CF73-2E24-7B9B-80AF-8803D418BEAF}"/>
          </ac:picMkLst>
        </pc:picChg>
        <pc:picChg chg="add del mod">
          <ac:chgData name="Tamara Banović" userId="01d05b9c8fc3c50b" providerId="LiveId" clId="{54FB82AB-1672-42B4-A6ED-CE32F79217F1}" dt="2024-03-26T22:40:41.048" v="504" actId="478"/>
          <ac:picMkLst>
            <pc:docMk/>
            <pc:sldMk cId="160784617" sldId="256"/>
            <ac:picMk id="1026" creationId="{5EFA2537-86B0-E7F2-82D9-B181BE413421}"/>
          </ac:picMkLst>
        </pc:picChg>
        <pc:cxnChg chg="add del">
          <ac:chgData name="Tamara Banović" userId="01d05b9c8fc3c50b" providerId="LiveId" clId="{54FB82AB-1672-42B4-A6ED-CE32F79217F1}" dt="2024-03-26T22:08:02.204" v="169" actId="26606"/>
          <ac:cxnSpMkLst>
            <pc:docMk/>
            <pc:sldMk cId="160784617" sldId="256"/>
            <ac:cxnSpMk id="25" creationId="{BF0F044C-8394-47CB-8E3D-FA56B0693961}"/>
          </ac:cxnSpMkLst>
        </pc:cxnChg>
        <pc:cxnChg chg="add del">
          <ac:chgData name="Tamara Banović" userId="01d05b9c8fc3c50b" providerId="LiveId" clId="{54FB82AB-1672-42B4-A6ED-CE32F79217F1}" dt="2024-03-26T22:08:02.204" v="169" actId="26606"/>
          <ac:cxnSpMkLst>
            <pc:docMk/>
            <pc:sldMk cId="160784617" sldId="256"/>
            <ac:cxnSpMk id="27" creationId="{6B2DCD75-B707-4C51-8ADC-813834C09A87}"/>
          </ac:cxnSpMkLst>
        </pc:cxnChg>
        <pc:cxnChg chg="add del">
          <ac:chgData name="Tamara Banović" userId="01d05b9c8fc3c50b" providerId="LiveId" clId="{54FB82AB-1672-42B4-A6ED-CE32F79217F1}" dt="2024-03-26T22:08:02.204" v="169" actId="26606"/>
          <ac:cxnSpMkLst>
            <pc:docMk/>
            <pc:sldMk cId="160784617" sldId="256"/>
            <ac:cxnSpMk id="29" creationId="{F4851414-8BB1-42EF-912B-608FCE07B247}"/>
          </ac:cxnSpMkLst>
        </pc:cxnChg>
        <pc:cxnChg chg="add del">
          <ac:chgData name="Tamara Banović" userId="01d05b9c8fc3c50b" providerId="LiveId" clId="{54FB82AB-1672-42B4-A6ED-CE32F79217F1}" dt="2024-03-26T22:08:16.483" v="171" actId="26606"/>
          <ac:cxnSpMkLst>
            <pc:docMk/>
            <pc:sldMk cId="160784617" sldId="256"/>
            <ac:cxnSpMk id="33" creationId="{3A5D40F5-A8C4-4952-BCA6-4D0D14F8BFD5}"/>
          </ac:cxnSpMkLst>
        </pc:cxnChg>
        <pc:cxnChg chg="add del">
          <ac:chgData name="Tamara Banović" userId="01d05b9c8fc3c50b" providerId="LiveId" clId="{54FB82AB-1672-42B4-A6ED-CE32F79217F1}" dt="2024-03-26T22:08:27.915" v="173" actId="26606"/>
          <ac:cxnSpMkLst>
            <pc:docMk/>
            <pc:sldMk cId="160784617" sldId="256"/>
            <ac:cxnSpMk id="40" creationId="{BF0F044C-8394-47CB-8E3D-FA56B0693961}"/>
          </ac:cxnSpMkLst>
        </pc:cxnChg>
        <pc:cxnChg chg="add del">
          <ac:chgData name="Tamara Banović" userId="01d05b9c8fc3c50b" providerId="LiveId" clId="{54FB82AB-1672-42B4-A6ED-CE32F79217F1}" dt="2024-03-26T22:08:27.915" v="173" actId="26606"/>
          <ac:cxnSpMkLst>
            <pc:docMk/>
            <pc:sldMk cId="160784617" sldId="256"/>
            <ac:cxnSpMk id="41" creationId="{6B2DCD75-B707-4C51-8ADC-813834C09A87}"/>
          </ac:cxnSpMkLst>
        </pc:cxnChg>
        <pc:cxnChg chg="add del">
          <ac:chgData name="Tamara Banović" userId="01d05b9c8fc3c50b" providerId="LiveId" clId="{54FB82AB-1672-42B4-A6ED-CE32F79217F1}" dt="2024-03-26T22:08:27.915" v="173" actId="26606"/>
          <ac:cxnSpMkLst>
            <pc:docMk/>
            <pc:sldMk cId="160784617" sldId="256"/>
            <ac:cxnSpMk id="42" creationId="{F4851414-8BB1-42EF-912B-608FCE07B247}"/>
          </ac:cxnSpMkLst>
        </pc:cxnChg>
      </pc:sldChg>
      <pc:sldChg chg="addSp delSp modSp new del mod setBg setClrOvrMap">
        <pc:chgData name="Tamara Banović" userId="01d05b9c8fc3c50b" providerId="LiveId" clId="{54FB82AB-1672-42B4-A6ED-CE32F79217F1}" dt="2024-03-26T22:26:23.422" v="293" actId="47"/>
        <pc:sldMkLst>
          <pc:docMk/>
          <pc:sldMk cId="805033482" sldId="257"/>
        </pc:sldMkLst>
        <pc:spChg chg="mod ord">
          <ac:chgData name="Tamara Banović" userId="01d05b9c8fc3c50b" providerId="LiveId" clId="{54FB82AB-1672-42B4-A6ED-CE32F79217F1}" dt="2024-03-26T22:23:00.022" v="272" actId="26606"/>
          <ac:spMkLst>
            <pc:docMk/>
            <pc:sldMk cId="805033482" sldId="257"/>
            <ac:spMk id="2" creationId="{70315518-9560-6CAC-92FE-14D8FE768105}"/>
          </ac:spMkLst>
        </pc:spChg>
        <pc:spChg chg="del">
          <ac:chgData name="Tamara Banović" userId="01d05b9c8fc3c50b" providerId="LiveId" clId="{54FB82AB-1672-42B4-A6ED-CE32F79217F1}" dt="2024-03-26T22:19:06.299" v="200" actId="478"/>
          <ac:spMkLst>
            <pc:docMk/>
            <pc:sldMk cId="805033482" sldId="257"/>
            <ac:spMk id="3" creationId="{D0F4BEDD-DC32-CDC5-68DA-DC1C3811FEAC}"/>
          </ac:spMkLst>
        </pc:spChg>
        <pc:spChg chg="add del">
          <ac:chgData name="Tamara Banović" userId="01d05b9c8fc3c50b" providerId="LiveId" clId="{54FB82AB-1672-42B4-A6ED-CE32F79217F1}" dt="2024-03-26T22:19:35.195" v="206" actId="26606"/>
          <ac:spMkLst>
            <pc:docMk/>
            <pc:sldMk cId="805033482" sldId="257"/>
            <ac:spMk id="9" creationId="{904DB13E-F722-4ED6-BB00-556651E95281}"/>
          </ac:spMkLst>
        </pc:spChg>
        <pc:spChg chg="add del">
          <ac:chgData name="Tamara Banović" userId="01d05b9c8fc3c50b" providerId="LiveId" clId="{54FB82AB-1672-42B4-A6ED-CE32F79217F1}" dt="2024-03-26T22:20:45.778" v="209" actId="26606"/>
          <ac:spMkLst>
            <pc:docMk/>
            <pc:sldMk cId="805033482" sldId="257"/>
            <ac:spMk id="10" creationId="{904DB13E-F722-4ED6-BB00-556651E95281}"/>
          </ac:spMkLst>
        </pc:spChg>
        <pc:spChg chg="add del">
          <ac:chgData name="Tamara Banović" userId="01d05b9c8fc3c50b" providerId="LiveId" clId="{54FB82AB-1672-42B4-A6ED-CE32F79217F1}" dt="2024-03-26T22:19:35.195" v="206" actId="26606"/>
          <ac:spMkLst>
            <pc:docMk/>
            <pc:sldMk cId="805033482" sldId="257"/>
            <ac:spMk id="11" creationId="{1E8D93C5-28EB-42D0-86CE-D804955653CC}"/>
          </ac:spMkLst>
        </pc:spChg>
        <pc:spChg chg="add del">
          <ac:chgData name="Tamara Banović" userId="01d05b9c8fc3c50b" providerId="LiveId" clId="{54FB82AB-1672-42B4-A6ED-CE32F79217F1}" dt="2024-03-26T22:20:45.778" v="209" actId="26606"/>
          <ac:spMkLst>
            <pc:docMk/>
            <pc:sldMk cId="805033482" sldId="257"/>
            <ac:spMk id="12" creationId="{66A413F7-FFE1-42E7-8C6C-E9CCC477F811}"/>
          </ac:spMkLst>
        </pc:spChg>
        <pc:spChg chg="add del">
          <ac:chgData name="Tamara Banović" userId="01d05b9c8fc3c50b" providerId="LiveId" clId="{54FB82AB-1672-42B4-A6ED-CE32F79217F1}" dt="2024-03-26T22:19:35.195" v="206" actId="26606"/>
          <ac:spMkLst>
            <pc:docMk/>
            <pc:sldMk cId="805033482" sldId="257"/>
            <ac:spMk id="13" creationId="{AB1B1E7D-F76D-4744-AF85-239E6998A4C5}"/>
          </ac:spMkLst>
        </pc:spChg>
        <pc:spChg chg="add del">
          <ac:chgData name="Tamara Banović" userId="01d05b9c8fc3c50b" providerId="LiveId" clId="{54FB82AB-1672-42B4-A6ED-CE32F79217F1}" dt="2024-03-26T22:20:45.778" v="209" actId="26606"/>
          <ac:spMkLst>
            <pc:docMk/>
            <pc:sldMk cId="805033482" sldId="257"/>
            <ac:spMk id="14" creationId="{BCE0B0FD-3413-40CC-A7D8-6A5058608D3C}"/>
          </ac:spMkLst>
        </pc:spChg>
        <pc:spChg chg="add del">
          <ac:chgData name="Tamara Banović" userId="01d05b9c8fc3c50b" providerId="LiveId" clId="{54FB82AB-1672-42B4-A6ED-CE32F79217F1}" dt="2024-03-26T22:19:35.195" v="206" actId="26606"/>
          <ac:spMkLst>
            <pc:docMk/>
            <pc:sldMk cId="805033482" sldId="257"/>
            <ac:spMk id="15" creationId="{3BB65211-00DB-45B6-A223-033B2D19CBE8}"/>
          </ac:spMkLst>
        </pc:spChg>
        <pc:spChg chg="add del">
          <ac:chgData name="Tamara Banović" userId="01d05b9c8fc3c50b" providerId="LiveId" clId="{54FB82AB-1672-42B4-A6ED-CE32F79217F1}" dt="2024-03-26T22:20:45.778" v="209" actId="26606"/>
          <ac:spMkLst>
            <pc:docMk/>
            <pc:sldMk cId="805033482" sldId="257"/>
            <ac:spMk id="16" creationId="{50C4C044-5B1C-40C8-8C7B-AA5E6D879D3E}"/>
          </ac:spMkLst>
        </pc:spChg>
        <pc:spChg chg="add del">
          <ac:chgData name="Tamara Banović" userId="01d05b9c8fc3c50b" providerId="LiveId" clId="{54FB82AB-1672-42B4-A6ED-CE32F79217F1}" dt="2024-03-26T22:19:35.195" v="206" actId="26606"/>
          <ac:spMkLst>
            <pc:docMk/>
            <pc:sldMk cId="805033482" sldId="257"/>
            <ac:spMk id="22" creationId="{56F7F177-4AE8-4934-A7F6-B3910259F21E}"/>
          </ac:spMkLst>
        </pc:spChg>
        <pc:spChg chg="add del">
          <ac:chgData name="Tamara Banović" userId="01d05b9c8fc3c50b" providerId="LiveId" clId="{54FB82AB-1672-42B4-A6ED-CE32F79217F1}" dt="2024-03-26T22:20:45.778" v="209" actId="26606"/>
          <ac:spMkLst>
            <pc:docMk/>
            <pc:sldMk cId="805033482" sldId="257"/>
            <ac:spMk id="23" creationId="{18D8845F-30A4-4D73-83CB-ABA691F5A92D}"/>
          </ac:spMkLst>
        </pc:spChg>
        <pc:spChg chg="add del">
          <ac:chgData name="Tamara Banović" userId="01d05b9c8fc3c50b" providerId="LiveId" clId="{54FB82AB-1672-42B4-A6ED-CE32F79217F1}" dt="2024-03-26T22:19:35.195" v="206" actId="26606"/>
          <ac:spMkLst>
            <pc:docMk/>
            <pc:sldMk cId="805033482" sldId="257"/>
            <ac:spMk id="24" creationId="{1DAC2350-FA6C-4B24-9A17-926C160E8CD9}"/>
          </ac:spMkLst>
        </pc:spChg>
        <pc:spChg chg="add del">
          <ac:chgData name="Tamara Banović" userId="01d05b9c8fc3c50b" providerId="LiveId" clId="{54FB82AB-1672-42B4-A6ED-CE32F79217F1}" dt="2024-03-26T22:20:45.778" v="209" actId="26606"/>
          <ac:spMkLst>
            <pc:docMk/>
            <pc:sldMk cId="805033482" sldId="257"/>
            <ac:spMk id="25" creationId="{1DAC2350-FA6C-4B24-9A17-926C160E8CD9}"/>
          </ac:spMkLst>
        </pc:spChg>
        <pc:spChg chg="add del">
          <ac:chgData name="Tamara Banović" userId="01d05b9c8fc3c50b" providerId="LiveId" clId="{54FB82AB-1672-42B4-A6ED-CE32F79217F1}" dt="2024-03-26T22:19:35.195" v="206" actId="26606"/>
          <ac:spMkLst>
            <pc:docMk/>
            <pc:sldMk cId="805033482" sldId="257"/>
            <ac:spMk id="26" creationId="{2A637C44-0146-4C54-A1A1-57BC8E6C3C2B}"/>
          </ac:spMkLst>
        </pc:spChg>
        <pc:spChg chg="add del">
          <ac:chgData name="Tamara Banović" userId="01d05b9c8fc3c50b" providerId="LiveId" clId="{54FB82AB-1672-42B4-A6ED-CE32F79217F1}" dt="2024-03-26T22:20:45.778" v="209" actId="26606"/>
          <ac:spMkLst>
            <pc:docMk/>
            <pc:sldMk cId="805033482" sldId="257"/>
            <ac:spMk id="27" creationId="{2A637C44-0146-4C54-A1A1-57BC8E6C3C2B}"/>
          </ac:spMkLst>
        </pc:spChg>
        <pc:spChg chg="add del">
          <ac:chgData name="Tamara Banović" userId="01d05b9c8fc3c50b" providerId="LiveId" clId="{54FB82AB-1672-42B4-A6ED-CE32F79217F1}" dt="2024-03-26T22:19:35.195" v="206" actId="26606"/>
          <ac:spMkLst>
            <pc:docMk/>
            <pc:sldMk cId="805033482" sldId="257"/>
            <ac:spMk id="28" creationId="{6AB310E7-DE5C-4964-8CBB-E87A22B5BD59}"/>
          </ac:spMkLst>
        </pc:spChg>
        <pc:spChg chg="add del">
          <ac:chgData name="Tamara Banović" userId="01d05b9c8fc3c50b" providerId="LiveId" clId="{54FB82AB-1672-42B4-A6ED-CE32F79217F1}" dt="2024-03-26T22:20:45.778" v="209" actId="26606"/>
          <ac:spMkLst>
            <pc:docMk/>
            <pc:sldMk cId="805033482" sldId="257"/>
            <ac:spMk id="29" creationId="{6AB310E7-DE5C-4964-8CBB-E87A22B5BD59}"/>
          </ac:spMkLst>
        </pc:spChg>
        <pc:spChg chg="add del">
          <ac:chgData name="Tamara Banović" userId="01d05b9c8fc3c50b" providerId="LiveId" clId="{54FB82AB-1672-42B4-A6ED-CE32F79217F1}" dt="2024-03-26T22:20:54.316" v="211" actId="26606"/>
          <ac:spMkLst>
            <pc:docMk/>
            <pc:sldMk cId="805033482" sldId="257"/>
            <ac:spMk id="37" creationId="{904DB13E-F722-4ED6-BB00-556651E95281}"/>
          </ac:spMkLst>
        </pc:spChg>
        <pc:spChg chg="add del">
          <ac:chgData name="Tamara Banović" userId="01d05b9c8fc3c50b" providerId="LiveId" clId="{54FB82AB-1672-42B4-A6ED-CE32F79217F1}" dt="2024-03-26T22:20:54.316" v="211" actId="26606"/>
          <ac:spMkLst>
            <pc:docMk/>
            <pc:sldMk cId="805033482" sldId="257"/>
            <ac:spMk id="38" creationId="{66A413F7-FFE1-42E7-8C6C-E9CCC477F811}"/>
          </ac:spMkLst>
        </pc:spChg>
        <pc:spChg chg="add del">
          <ac:chgData name="Tamara Banović" userId="01d05b9c8fc3c50b" providerId="LiveId" clId="{54FB82AB-1672-42B4-A6ED-CE32F79217F1}" dt="2024-03-26T22:20:54.316" v="211" actId="26606"/>
          <ac:spMkLst>
            <pc:docMk/>
            <pc:sldMk cId="805033482" sldId="257"/>
            <ac:spMk id="39" creationId="{BCE0B0FD-3413-40CC-A7D8-6A5058608D3C}"/>
          </ac:spMkLst>
        </pc:spChg>
        <pc:spChg chg="add del">
          <ac:chgData name="Tamara Banović" userId="01d05b9c8fc3c50b" providerId="LiveId" clId="{54FB82AB-1672-42B4-A6ED-CE32F79217F1}" dt="2024-03-26T22:20:54.316" v="211" actId="26606"/>
          <ac:spMkLst>
            <pc:docMk/>
            <pc:sldMk cId="805033482" sldId="257"/>
            <ac:spMk id="40" creationId="{50C4C044-5B1C-40C8-8C7B-AA5E6D879D3E}"/>
          </ac:spMkLst>
        </pc:spChg>
        <pc:spChg chg="add del">
          <ac:chgData name="Tamara Banović" userId="01d05b9c8fc3c50b" providerId="LiveId" clId="{54FB82AB-1672-42B4-A6ED-CE32F79217F1}" dt="2024-03-26T22:20:54.316" v="211" actId="26606"/>
          <ac:spMkLst>
            <pc:docMk/>
            <pc:sldMk cId="805033482" sldId="257"/>
            <ac:spMk id="42" creationId="{EA4E4267-CAF0-4C38-8DC6-CD3B1A9F046E}"/>
          </ac:spMkLst>
        </pc:spChg>
        <pc:spChg chg="add del">
          <ac:chgData name="Tamara Banović" userId="01d05b9c8fc3c50b" providerId="LiveId" clId="{54FB82AB-1672-42B4-A6ED-CE32F79217F1}" dt="2024-03-26T22:20:54.316" v="211" actId="26606"/>
          <ac:spMkLst>
            <pc:docMk/>
            <pc:sldMk cId="805033482" sldId="257"/>
            <ac:spMk id="43" creationId="{AB2868F7-FE10-4289-A5BD-90763C7A2F5A}"/>
          </ac:spMkLst>
        </pc:spChg>
        <pc:spChg chg="add del">
          <ac:chgData name="Tamara Banović" userId="01d05b9c8fc3c50b" providerId="LiveId" clId="{54FB82AB-1672-42B4-A6ED-CE32F79217F1}" dt="2024-03-26T22:20:54.316" v="211" actId="26606"/>
          <ac:spMkLst>
            <pc:docMk/>
            <pc:sldMk cId="805033482" sldId="257"/>
            <ac:spMk id="44" creationId="{BD94142C-10EE-487C-A327-404FDF358F22}"/>
          </ac:spMkLst>
        </pc:spChg>
        <pc:spChg chg="add del">
          <ac:chgData name="Tamara Banović" userId="01d05b9c8fc3c50b" providerId="LiveId" clId="{54FB82AB-1672-42B4-A6ED-CE32F79217F1}" dt="2024-03-26T22:20:54.316" v="211" actId="26606"/>
          <ac:spMkLst>
            <pc:docMk/>
            <pc:sldMk cId="805033482" sldId="257"/>
            <ac:spMk id="45" creationId="{5F7FAC2D-7A74-4939-A917-A1A5AF935685}"/>
          </ac:spMkLst>
        </pc:spChg>
        <pc:spChg chg="add del">
          <ac:chgData name="Tamara Banović" userId="01d05b9c8fc3c50b" providerId="LiveId" clId="{54FB82AB-1672-42B4-A6ED-CE32F79217F1}" dt="2024-03-26T22:20:59.542" v="213" actId="26606"/>
          <ac:spMkLst>
            <pc:docMk/>
            <pc:sldMk cId="805033482" sldId="257"/>
            <ac:spMk id="47" creationId="{904DB13E-F722-4ED6-BB00-556651E95281}"/>
          </ac:spMkLst>
        </pc:spChg>
        <pc:spChg chg="add del">
          <ac:chgData name="Tamara Banović" userId="01d05b9c8fc3c50b" providerId="LiveId" clId="{54FB82AB-1672-42B4-A6ED-CE32F79217F1}" dt="2024-03-26T22:20:59.542" v="213" actId="26606"/>
          <ac:spMkLst>
            <pc:docMk/>
            <pc:sldMk cId="805033482" sldId="257"/>
            <ac:spMk id="48" creationId="{66A413F7-FFE1-42E7-8C6C-E9CCC477F811}"/>
          </ac:spMkLst>
        </pc:spChg>
        <pc:spChg chg="add del">
          <ac:chgData name="Tamara Banović" userId="01d05b9c8fc3c50b" providerId="LiveId" clId="{54FB82AB-1672-42B4-A6ED-CE32F79217F1}" dt="2024-03-26T22:20:59.542" v="213" actId="26606"/>
          <ac:spMkLst>
            <pc:docMk/>
            <pc:sldMk cId="805033482" sldId="257"/>
            <ac:spMk id="49" creationId="{BCE0B0FD-3413-40CC-A7D8-6A5058608D3C}"/>
          </ac:spMkLst>
        </pc:spChg>
        <pc:spChg chg="add del">
          <ac:chgData name="Tamara Banović" userId="01d05b9c8fc3c50b" providerId="LiveId" clId="{54FB82AB-1672-42B4-A6ED-CE32F79217F1}" dt="2024-03-26T22:20:59.542" v="213" actId="26606"/>
          <ac:spMkLst>
            <pc:docMk/>
            <pc:sldMk cId="805033482" sldId="257"/>
            <ac:spMk id="50" creationId="{50C4C044-5B1C-40C8-8C7B-AA5E6D879D3E}"/>
          </ac:spMkLst>
        </pc:spChg>
        <pc:spChg chg="add del">
          <ac:chgData name="Tamara Banović" userId="01d05b9c8fc3c50b" providerId="LiveId" clId="{54FB82AB-1672-42B4-A6ED-CE32F79217F1}" dt="2024-03-26T22:20:59.542" v="213" actId="26606"/>
          <ac:spMkLst>
            <pc:docMk/>
            <pc:sldMk cId="805033482" sldId="257"/>
            <ac:spMk id="52" creationId="{17DBF84D-B6F7-4FF1-96FA-6EE0D57842C9}"/>
          </ac:spMkLst>
        </pc:spChg>
        <pc:spChg chg="add del">
          <ac:chgData name="Tamara Banović" userId="01d05b9c8fc3c50b" providerId="LiveId" clId="{54FB82AB-1672-42B4-A6ED-CE32F79217F1}" dt="2024-03-26T22:20:59.542" v="213" actId="26606"/>
          <ac:spMkLst>
            <pc:docMk/>
            <pc:sldMk cId="805033482" sldId="257"/>
            <ac:spMk id="53" creationId="{6A0D604F-D992-4E7E-AC12-BB9ABEB6D027}"/>
          </ac:spMkLst>
        </pc:spChg>
        <pc:spChg chg="add del">
          <ac:chgData name="Tamara Banović" userId="01d05b9c8fc3c50b" providerId="LiveId" clId="{54FB82AB-1672-42B4-A6ED-CE32F79217F1}" dt="2024-03-26T22:20:59.542" v="213" actId="26606"/>
          <ac:spMkLst>
            <pc:docMk/>
            <pc:sldMk cId="805033482" sldId="257"/>
            <ac:spMk id="54" creationId="{2DD44EBC-15A8-4F99-B14E-6F1F43AEA718}"/>
          </ac:spMkLst>
        </pc:spChg>
        <pc:spChg chg="add del">
          <ac:chgData name="Tamara Banović" userId="01d05b9c8fc3c50b" providerId="LiveId" clId="{54FB82AB-1672-42B4-A6ED-CE32F79217F1}" dt="2024-03-26T22:20:59.542" v="213" actId="26606"/>
          <ac:spMkLst>
            <pc:docMk/>
            <pc:sldMk cId="805033482" sldId="257"/>
            <ac:spMk id="55" creationId="{DD5BDE09-E6AA-45EF-AD90-C3B69748CA74}"/>
          </ac:spMkLst>
        </pc:spChg>
        <pc:spChg chg="add del">
          <ac:chgData name="Tamara Banović" userId="01d05b9c8fc3c50b" providerId="LiveId" clId="{54FB82AB-1672-42B4-A6ED-CE32F79217F1}" dt="2024-03-26T22:20:59.542" v="213" actId="26606"/>
          <ac:spMkLst>
            <pc:docMk/>
            <pc:sldMk cId="805033482" sldId="257"/>
            <ac:spMk id="56" creationId="{66121546-1A95-4587-8842-664C6813A803}"/>
          </ac:spMkLst>
        </pc:spChg>
        <pc:spChg chg="add del">
          <ac:chgData name="Tamara Banović" userId="01d05b9c8fc3c50b" providerId="LiveId" clId="{54FB82AB-1672-42B4-A6ED-CE32F79217F1}" dt="2024-03-26T22:20:59.542" v="213" actId="26606"/>
          <ac:spMkLst>
            <pc:docMk/>
            <pc:sldMk cId="805033482" sldId="257"/>
            <ac:spMk id="60" creationId="{2D28E65F-0327-4FCA-935F-5E3DE9F1E678}"/>
          </ac:spMkLst>
        </pc:spChg>
        <pc:spChg chg="add del">
          <ac:chgData name="Tamara Banović" userId="01d05b9c8fc3c50b" providerId="LiveId" clId="{54FB82AB-1672-42B4-A6ED-CE32F79217F1}" dt="2024-03-26T22:23:00.022" v="272" actId="26606"/>
          <ac:spMkLst>
            <pc:docMk/>
            <pc:sldMk cId="805033482" sldId="257"/>
            <ac:spMk id="62" creationId="{904DB13E-F722-4ED6-BB00-556651E95281}"/>
          </ac:spMkLst>
        </pc:spChg>
        <pc:spChg chg="add del">
          <ac:chgData name="Tamara Banović" userId="01d05b9c8fc3c50b" providerId="LiveId" clId="{54FB82AB-1672-42B4-A6ED-CE32F79217F1}" dt="2024-03-26T22:23:00.022" v="272" actId="26606"/>
          <ac:spMkLst>
            <pc:docMk/>
            <pc:sldMk cId="805033482" sldId="257"/>
            <ac:spMk id="63" creationId="{66A413F7-FFE1-42E7-8C6C-E9CCC477F811}"/>
          </ac:spMkLst>
        </pc:spChg>
        <pc:spChg chg="add del">
          <ac:chgData name="Tamara Banović" userId="01d05b9c8fc3c50b" providerId="LiveId" clId="{54FB82AB-1672-42B4-A6ED-CE32F79217F1}" dt="2024-03-26T22:23:00.022" v="272" actId="26606"/>
          <ac:spMkLst>
            <pc:docMk/>
            <pc:sldMk cId="805033482" sldId="257"/>
            <ac:spMk id="64" creationId="{BCE0B0FD-3413-40CC-A7D8-6A5058608D3C}"/>
          </ac:spMkLst>
        </pc:spChg>
        <pc:spChg chg="add del">
          <ac:chgData name="Tamara Banović" userId="01d05b9c8fc3c50b" providerId="LiveId" clId="{54FB82AB-1672-42B4-A6ED-CE32F79217F1}" dt="2024-03-26T22:23:00.022" v="272" actId="26606"/>
          <ac:spMkLst>
            <pc:docMk/>
            <pc:sldMk cId="805033482" sldId="257"/>
            <ac:spMk id="65" creationId="{50C4C044-5B1C-40C8-8C7B-AA5E6D879D3E}"/>
          </ac:spMkLst>
        </pc:spChg>
        <pc:spChg chg="add del">
          <ac:chgData name="Tamara Banović" userId="01d05b9c8fc3c50b" providerId="LiveId" clId="{54FB82AB-1672-42B4-A6ED-CE32F79217F1}" dt="2024-03-26T22:23:00.022" v="272" actId="26606"/>
          <ac:spMkLst>
            <pc:docMk/>
            <pc:sldMk cId="805033482" sldId="257"/>
            <ac:spMk id="67" creationId="{02DC0967-ECFB-46A2-ADEB-01374F3D3CF0}"/>
          </ac:spMkLst>
        </pc:spChg>
        <pc:spChg chg="add del">
          <ac:chgData name="Tamara Banović" userId="01d05b9c8fc3c50b" providerId="LiveId" clId="{54FB82AB-1672-42B4-A6ED-CE32F79217F1}" dt="2024-03-26T22:23:00.022" v="272" actId="26606"/>
          <ac:spMkLst>
            <pc:docMk/>
            <pc:sldMk cId="805033482" sldId="257"/>
            <ac:spMk id="68" creationId="{533173E3-A708-4A63-AB1F-6729F5E53B6D}"/>
          </ac:spMkLst>
        </pc:spChg>
        <pc:spChg chg="add del">
          <ac:chgData name="Tamara Banović" userId="01d05b9c8fc3c50b" providerId="LiveId" clId="{54FB82AB-1672-42B4-A6ED-CE32F79217F1}" dt="2024-03-26T22:23:00.022" v="272" actId="26606"/>
          <ac:spMkLst>
            <pc:docMk/>
            <pc:sldMk cId="805033482" sldId="257"/>
            <ac:spMk id="69" creationId="{9D98FDEF-0256-4AA6-B4F5-14FEE180D833}"/>
          </ac:spMkLst>
        </pc:spChg>
        <pc:spChg chg="add del">
          <ac:chgData name="Tamara Banović" userId="01d05b9c8fc3c50b" providerId="LiveId" clId="{54FB82AB-1672-42B4-A6ED-CE32F79217F1}" dt="2024-03-26T22:23:00.022" v="272" actId="26606"/>
          <ac:spMkLst>
            <pc:docMk/>
            <pc:sldMk cId="805033482" sldId="257"/>
            <ac:spMk id="70" creationId="{8ABEB269-2208-4181-9DDB-A5C2D189B262}"/>
          </ac:spMkLst>
        </pc:spChg>
        <pc:spChg chg="add del">
          <ac:chgData name="Tamara Banović" userId="01d05b9c8fc3c50b" providerId="LiveId" clId="{54FB82AB-1672-42B4-A6ED-CE32F79217F1}" dt="2024-03-26T22:22:47.867" v="261" actId="26606"/>
          <ac:spMkLst>
            <pc:docMk/>
            <pc:sldMk cId="805033482" sldId="257"/>
            <ac:spMk id="78" creationId="{904DB13E-F722-4ED6-BB00-556651E95281}"/>
          </ac:spMkLst>
        </pc:spChg>
        <pc:spChg chg="add del">
          <ac:chgData name="Tamara Banović" userId="01d05b9c8fc3c50b" providerId="LiveId" clId="{54FB82AB-1672-42B4-A6ED-CE32F79217F1}" dt="2024-03-26T22:22:47.867" v="261" actId="26606"/>
          <ac:spMkLst>
            <pc:docMk/>
            <pc:sldMk cId="805033482" sldId="257"/>
            <ac:spMk id="80" creationId="{66A413F7-FFE1-42E7-8C6C-E9CCC477F811}"/>
          </ac:spMkLst>
        </pc:spChg>
        <pc:spChg chg="add del">
          <ac:chgData name="Tamara Banović" userId="01d05b9c8fc3c50b" providerId="LiveId" clId="{54FB82AB-1672-42B4-A6ED-CE32F79217F1}" dt="2024-03-26T22:22:47.867" v="261" actId="26606"/>
          <ac:spMkLst>
            <pc:docMk/>
            <pc:sldMk cId="805033482" sldId="257"/>
            <ac:spMk id="82" creationId="{BCE0B0FD-3413-40CC-A7D8-6A5058608D3C}"/>
          </ac:spMkLst>
        </pc:spChg>
        <pc:spChg chg="add del">
          <ac:chgData name="Tamara Banović" userId="01d05b9c8fc3c50b" providerId="LiveId" clId="{54FB82AB-1672-42B4-A6ED-CE32F79217F1}" dt="2024-03-26T22:22:47.867" v="261" actId="26606"/>
          <ac:spMkLst>
            <pc:docMk/>
            <pc:sldMk cId="805033482" sldId="257"/>
            <ac:spMk id="84" creationId="{50C4C044-5B1C-40C8-8C7B-AA5E6D879D3E}"/>
          </ac:spMkLst>
        </pc:spChg>
        <pc:spChg chg="add del">
          <ac:chgData name="Tamara Banović" userId="01d05b9c8fc3c50b" providerId="LiveId" clId="{54FB82AB-1672-42B4-A6ED-CE32F79217F1}" dt="2024-03-26T22:22:47.867" v="261" actId="26606"/>
          <ac:spMkLst>
            <pc:docMk/>
            <pc:sldMk cId="805033482" sldId="257"/>
            <ac:spMk id="91" creationId="{02DC0967-ECFB-46A2-ADEB-01374F3D3CF0}"/>
          </ac:spMkLst>
        </pc:spChg>
        <pc:spChg chg="add del">
          <ac:chgData name="Tamara Banović" userId="01d05b9c8fc3c50b" providerId="LiveId" clId="{54FB82AB-1672-42B4-A6ED-CE32F79217F1}" dt="2024-03-26T22:22:47.867" v="261" actId="26606"/>
          <ac:spMkLst>
            <pc:docMk/>
            <pc:sldMk cId="805033482" sldId="257"/>
            <ac:spMk id="93" creationId="{533173E3-A708-4A63-AB1F-6729F5E53B6D}"/>
          </ac:spMkLst>
        </pc:spChg>
        <pc:spChg chg="add del">
          <ac:chgData name="Tamara Banović" userId="01d05b9c8fc3c50b" providerId="LiveId" clId="{54FB82AB-1672-42B4-A6ED-CE32F79217F1}" dt="2024-03-26T22:22:47.867" v="261" actId="26606"/>
          <ac:spMkLst>
            <pc:docMk/>
            <pc:sldMk cId="805033482" sldId="257"/>
            <ac:spMk id="95" creationId="{9D98FDEF-0256-4AA6-B4F5-14FEE180D833}"/>
          </ac:spMkLst>
        </pc:spChg>
        <pc:spChg chg="add del">
          <ac:chgData name="Tamara Banović" userId="01d05b9c8fc3c50b" providerId="LiveId" clId="{54FB82AB-1672-42B4-A6ED-CE32F79217F1}" dt="2024-03-26T22:22:47.867" v="261" actId="26606"/>
          <ac:spMkLst>
            <pc:docMk/>
            <pc:sldMk cId="805033482" sldId="257"/>
            <ac:spMk id="97" creationId="{8ABEB269-2208-4181-9DDB-A5C2D189B262}"/>
          </ac:spMkLst>
        </pc:spChg>
        <pc:spChg chg="add del">
          <ac:chgData name="Tamara Banović" userId="01d05b9c8fc3c50b" providerId="LiveId" clId="{54FB82AB-1672-42B4-A6ED-CE32F79217F1}" dt="2024-03-26T22:22:48.350" v="263" actId="26606"/>
          <ac:spMkLst>
            <pc:docMk/>
            <pc:sldMk cId="805033482" sldId="257"/>
            <ac:spMk id="105" creationId="{904DB13E-F722-4ED6-BB00-556651E95281}"/>
          </ac:spMkLst>
        </pc:spChg>
        <pc:spChg chg="add del">
          <ac:chgData name="Tamara Banović" userId="01d05b9c8fc3c50b" providerId="LiveId" clId="{54FB82AB-1672-42B4-A6ED-CE32F79217F1}" dt="2024-03-26T22:22:48.350" v="263" actId="26606"/>
          <ac:spMkLst>
            <pc:docMk/>
            <pc:sldMk cId="805033482" sldId="257"/>
            <ac:spMk id="106" creationId="{66A413F7-FFE1-42E7-8C6C-E9CCC477F811}"/>
          </ac:spMkLst>
        </pc:spChg>
        <pc:spChg chg="add del">
          <ac:chgData name="Tamara Banović" userId="01d05b9c8fc3c50b" providerId="LiveId" clId="{54FB82AB-1672-42B4-A6ED-CE32F79217F1}" dt="2024-03-26T22:22:48.350" v="263" actId="26606"/>
          <ac:spMkLst>
            <pc:docMk/>
            <pc:sldMk cId="805033482" sldId="257"/>
            <ac:spMk id="107" creationId="{BCE0B0FD-3413-40CC-A7D8-6A5058608D3C}"/>
          </ac:spMkLst>
        </pc:spChg>
        <pc:spChg chg="add del">
          <ac:chgData name="Tamara Banović" userId="01d05b9c8fc3c50b" providerId="LiveId" clId="{54FB82AB-1672-42B4-A6ED-CE32F79217F1}" dt="2024-03-26T22:22:48.350" v="263" actId="26606"/>
          <ac:spMkLst>
            <pc:docMk/>
            <pc:sldMk cId="805033482" sldId="257"/>
            <ac:spMk id="108" creationId="{50C4C044-5B1C-40C8-8C7B-AA5E6D879D3E}"/>
          </ac:spMkLst>
        </pc:spChg>
        <pc:spChg chg="add del">
          <ac:chgData name="Tamara Banović" userId="01d05b9c8fc3c50b" providerId="LiveId" clId="{54FB82AB-1672-42B4-A6ED-CE32F79217F1}" dt="2024-03-26T22:22:48.350" v="263" actId="26606"/>
          <ac:spMkLst>
            <pc:docMk/>
            <pc:sldMk cId="805033482" sldId="257"/>
            <ac:spMk id="110" creationId="{B2BCF07F-4918-4956-B964-550E8D7B83BA}"/>
          </ac:spMkLst>
        </pc:spChg>
        <pc:spChg chg="add del">
          <ac:chgData name="Tamara Banović" userId="01d05b9c8fc3c50b" providerId="LiveId" clId="{54FB82AB-1672-42B4-A6ED-CE32F79217F1}" dt="2024-03-26T22:22:48.350" v="263" actId="26606"/>
          <ac:spMkLst>
            <pc:docMk/>
            <pc:sldMk cId="805033482" sldId="257"/>
            <ac:spMk id="111" creationId="{98FC88DF-FC9F-4FC4-9E33-DFD646C2D744}"/>
          </ac:spMkLst>
        </pc:spChg>
        <pc:spChg chg="add del">
          <ac:chgData name="Tamara Banović" userId="01d05b9c8fc3c50b" providerId="LiveId" clId="{54FB82AB-1672-42B4-A6ED-CE32F79217F1}" dt="2024-03-26T22:22:48.350" v="263" actId="26606"/>
          <ac:spMkLst>
            <pc:docMk/>
            <pc:sldMk cId="805033482" sldId="257"/>
            <ac:spMk id="112" creationId="{227F550E-7E91-4E00-BAD3-903071C7F571}"/>
          </ac:spMkLst>
        </pc:spChg>
        <pc:spChg chg="add del">
          <ac:chgData name="Tamara Banović" userId="01d05b9c8fc3c50b" providerId="LiveId" clId="{54FB82AB-1672-42B4-A6ED-CE32F79217F1}" dt="2024-03-26T22:22:49.640" v="265" actId="26606"/>
          <ac:spMkLst>
            <pc:docMk/>
            <pc:sldMk cId="805033482" sldId="257"/>
            <ac:spMk id="117" creationId="{904DB13E-F722-4ED6-BB00-556651E95281}"/>
          </ac:spMkLst>
        </pc:spChg>
        <pc:spChg chg="add del">
          <ac:chgData name="Tamara Banović" userId="01d05b9c8fc3c50b" providerId="LiveId" clId="{54FB82AB-1672-42B4-A6ED-CE32F79217F1}" dt="2024-03-26T22:22:49.640" v="265" actId="26606"/>
          <ac:spMkLst>
            <pc:docMk/>
            <pc:sldMk cId="805033482" sldId="257"/>
            <ac:spMk id="118" creationId="{66A413F7-FFE1-42E7-8C6C-E9CCC477F811}"/>
          </ac:spMkLst>
        </pc:spChg>
        <pc:spChg chg="add del">
          <ac:chgData name="Tamara Banović" userId="01d05b9c8fc3c50b" providerId="LiveId" clId="{54FB82AB-1672-42B4-A6ED-CE32F79217F1}" dt="2024-03-26T22:22:49.640" v="265" actId="26606"/>
          <ac:spMkLst>
            <pc:docMk/>
            <pc:sldMk cId="805033482" sldId="257"/>
            <ac:spMk id="119" creationId="{BCE0B0FD-3413-40CC-A7D8-6A5058608D3C}"/>
          </ac:spMkLst>
        </pc:spChg>
        <pc:spChg chg="add del">
          <ac:chgData name="Tamara Banović" userId="01d05b9c8fc3c50b" providerId="LiveId" clId="{54FB82AB-1672-42B4-A6ED-CE32F79217F1}" dt="2024-03-26T22:22:49.640" v="265" actId="26606"/>
          <ac:spMkLst>
            <pc:docMk/>
            <pc:sldMk cId="805033482" sldId="257"/>
            <ac:spMk id="120" creationId="{50C4C044-5B1C-40C8-8C7B-AA5E6D879D3E}"/>
          </ac:spMkLst>
        </pc:spChg>
        <pc:spChg chg="add del">
          <ac:chgData name="Tamara Banović" userId="01d05b9c8fc3c50b" providerId="LiveId" clId="{54FB82AB-1672-42B4-A6ED-CE32F79217F1}" dt="2024-03-26T22:22:49.640" v="265" actId="26606"/>
          <ac:spMkLst>
            <pc:docMk/>
            <pc:sldMk cId="805033482" sldId="257"/>
            <ac:spMk id="122" creationId="{A6020133-135E-4D08-9F4A-D76B87578CCD}"/>
          </ac:spMkLst>
        </pc:spChg>
        <pc:spChg chg="add del">
          <ac:chgData name="Tamara Banović" userId="01d05b9c8fc3c50b" providerId="LiveId" clId="{54FB82AB-1672-42B4-A6ED-CE32F79217F1}" dt="2024-03-26T22:22:49.640" v="265" actId="26606"/>
          <ac:spMkLst>
            <pc:docMk/>
            <pc:sldMk cId="805033482" sldId="257"/>
            <ac:spMk id="123" creationId="{0E7CA313-2F4B-4574-8399-12EF6A1BF292}"/>
          </ac:spMkLst>
        </pc:spChg>
        <pc:spChg chg="add del">
          <ac:chgData name="Tamara Banović" userId="01d05b9c8fc3c50b" providerId="LiveId" clId="{54FB82AB-1672-42B4-A6ED-CE32F79217F1}" dt="2024-03-26T22:22:49.640" v="265" actId="26606"/>
          <ac:spMkLst>
            <pc:docMk/>
            <pc:sldMk cId="805033482" sldId="257"/>
            <ac:spMk id="124" creationId="{2644B391-9BFE-445C-A9EC-F544BB85FBC7}"/>
          </ac:spMkLst>
        </pc:spChg>
        <pc:spChg chg="add del">
          <ac:chgData name="Tamara Banović" userId="01d05b9c8fc3c50b" providerId="LiveId" clId="{54FB82AB-1672-42B4-A6ED-CE32F79217F1}" dt="2024-03-26T22:22:49.640" v="265" actId="26606"/>
          <ac:spMkLst>
            <pc:docMk/>
            <pc:sldMk cId="805033482" sldId="257"/>
            <ac:spMk id="125" creationId="{80F26E69-87D9-4655-AE7B-280A87AA3CAD}"/>
          </ac:spMkLst>
        </pc:spChg>
        <pc:spChg chg="add del">
          <ac:chgData name="Tamara Banović" userId="01d05b9c8fc3c50b" providerId="LiveId" clId="{54FB82AB-1672-42B4-A6ED-CE32F79217F1}" dt="2024-03-26T22:22:51.884" v="267" actId="26606"/>
          <ac:spMkLst>
            <pc:docMk/>
            <pc:sldMk cId="805033482" sldId="257"/>
            <ac:spMk id="128" creationId="{904DB13E-F722-4ED6-BB00-556651E95281}"/>
          </ac:spMkLst>
        </pc:spChg>
        <pc:spChg chg="add del">
          <ac:chgData name="Tamara Banović" userId="01d05b9c8fc3c50b" providerId="LiveId" clId="{54FB82AB-1672-42B4-A6ED-CE32F79217F1}" dt="2024-03-26T22:22:51.884" v="267" actId="26606"/>
          <ac:spMkLst>
            <pc:docMk/>
            <pc:sldMk cId="805033482" sldId="257"/>
            <ac:spMk id="129" creationId="{66A413F7-FFE1-42E7-8C6C-E9CCC477F811}"/>
          </ac:spMkLst>
        </pc:spChg>
        <pc:spChg chg="add del">
          <ac:chgData name="Tamara Banović" userId="01d05b9c8fc3c50b" providerId="LiveId" clId="{54FB82AB-1672-42B4-A6ED-CE32F79217F1}" dt="2024-03-26T22:22:51.884" v="267" actId="26606"/>
          <ac:spMkLst>
            <pc:docMk/>
            <pc:sldMk cId="805033482" sldId="257"/>
            <ac:spMk id="130" creationId="{BCE0B0FD-3413-40CC-A7D8-6A5058608D3C}"/>
          </ac:spMkLst>
        </pc:spChg>
        <pc:spChg chg="add del">
          <ac:chgData name="Tamara Banović" userId="01d05b9c8fc3c50b" providerId="LiveId" clId="{54FB82AB-1672-42B4-A6ED-CE32F79217F1}" dt="2024-03-26T22:22:51.884" v="267" actId="26606"/>
          <ac:spMkLst>
            <pc:docMk/>
            <pc:sldMk cId="805033482" sldId="257"/>
            <ac:spMk id="131" creationId="{50C4C044-5B1C-40C8-8C7B-AA5E6D879D3E}"/>
          </ac:spMkLst>
        </pc:spChg>
        <pc:spChg chg="add del">
          <ac:chgData name="Tamara Banović" userId="01d05b9c8fc3c50b" providerId="LiveId" clId="{54FB82AB-1672-42B4-A6ED-CE32F79217F1}" dt="2024-03-26T22:22:51.884" v="267" actId="26606"/>
          <ac:spMkLst>
            <pc:docMk/>
            <pc:sldMk cId="805033482" sldId="257"/>
            <ac:spMk id="133" creationId="{B2BCF07F-4918-4956-B964-550E8D7B83BA}"/>
          </ac:spMkLst>
        </pc:spChg>
        <pc:spChg chg="add del">
          <ac:chgData name="Tamara Banović" userId="01d05b9c8fc3c50b" providerId="LiveId" clId="{54FB82AB-1672-42B4-A6ED-CE32F79217F1}" dt="2024-03-26T22:22:51.884" v="267" actId="26606"/>
          <ac:spMkLst>
            <pc:docMk/>
            <pc:sldMk cId="805033482" sldId="257"/>
            <ac:spMk id="134" creationId="{98FC88DF-FC9F-4FC4-9E33-DFD646C2D744}"/>
          </ac:spMkLst>
        </pc:spChg>
        <pc:spChg chg="add del">
          <ac:chgData name="Tamara Banović" userId="01d05b9c8fc3c50b" providerId="LiveId" clId="{54FB82AB-1672-42B4-A6ED-CE32F79217F1}" dt="2024-03-26T22:22:51.884" v="267" actId="26606"/>
          <ac:spMkLst>
            <pc:docMk/>
            <pc:sldMk cId="805033482" sldId="257"/>
            <ac:spMk id="135" creationId="{227F550E-7E91-4E00-BAD3-903071C7F571}"/>
          </ac:spMkLst>
        </pc:spChg>
        <pc:spChg chg="add del">
          <ac:chgData name="Tamara Banović" userId="01d05b9c8fc3c50b" providerId="LiveId" clId="{54FB82AB-1672-42B4-A6ED-CE32F79217F1}" dt="2024-03-26T22:22:53.359" v="269" actId="26606"/>
          <ac:spMkLst>
            <pc:docMk/>
            <pc:sldMk cId="805033482" sldId="257"/>
            <ac:spMk id="140" creationId="{904DB13E-F722-4ED6-BB00-556651E95281}"/>
          </ac:spMkLst>
        </pc:spChg>
        <pc:spChg chg="add del">
          <ac:chgData name="Tamara Banović" userId="01d05b9c8fc3c50b" providerId="LiveId" clId="{54FB82AB-1672-42B4-A6ED-CE32F79217F1}" dt="2024-03-26T22:22:53.359" v="269" actId="26606"/>
          <ac:spMkLst>
            <pc:docMk/>
            <pc:sldMk cId="805033482" sldId="257"/>
            <ac:spMk id="141" creationId="{66A413F7-FFE1-42E7-8C6C-E9CCC477F811}"/>
          </ac:spMkLst>
        </pc:spChg>
        <pc:spChg chg="add del">
          <ac:chgData name="Tamara Banović" userId="01d05b9c8fc3c50b" providerId="LiveId" clId="{54FB82AB-1672-42B4-A6ED-CE32F79217F1}" dt="2024-03-26T22:22:53.359" v="269" actId="26606"/>
          <ac:spMkLst>
            <pc:docMk/>
            <pc:sldMk cId="805033482" sldId="257"/>
            <ac:spMk id="142" creationId="{BCE0B0FD-3413-40CC-A7D8-6A5058608D3C}"/>
          </ac:spMkLst>
        </pc:spChg>
        <pc:spChg chg="add del">
          <ac:chgData name="Tamara Banović" userId="01d05b9c8fc3c50b" providerId="LiveId" clId="{54FB82AB-1672-42B4-A6ED-CE32F79217F1}" dt="2024-03-26T22:22:53.359" v="269" actId="26606"/>
          <ac:spMkLst>
            <pc:docMk/>
            <pc:sldMk cId="805033482" sldId="257"/>
            <ac:spMk id="143" creationId="{50C4C044-5B1C-40C8-8C7B-AA5E6D879D3E}"/>
          </ac:spMkLst>
        </pc:spChg>
        <pc:spChg chg="add del">
          <ac:chgData name="Tamara Banović" userId="01d05b9c8fc3c50b" providerId="LiveId" clId="{54FB82AB-1672-42B4-A6ED-CE32F79217F1}" dt="2024-03-26T22:22:53.359" v="269" actId="26606"/>
          <ac:spMkLst>
            <pc:docMk/>
            <pc:sldMk cId="805033482" sldId="257"/>
            <ac:spMk id="145" creationId="{A6020133-135E-4D08-9F4A-D76B87578CCD}"/>
          </ac:spMkLst>
        </pc:spChg>
        <pc:spChg chg="add del">
          <ac:chgData name="Tamara Banović" userId="01d05b9c8fc3c50b" providerId="LiveId" clId="{54FB82AB-1672-42B4-A6ED-CE32F79217F1}" dt="2024-03-26T22:22:53.359" v="269" actId="26606"/>
          <ac:spMkLst>
            <pc:docMk/>
            <pc:sldMk cId="805033482" sldId="257"/>
            <ac:spMk id="146" creationId="{0E7CA313-2F4B-4574-8399-12EF6A1BF292}"/>
          </ac:spMkLst>
        </pc:spChg>
        <pc:spChg chg="add del">
          <ac:chgData name="Tamara Banović" userId="01d05b9c8fc3c50b" providerId="LiveId" clId="{54FB82AB-1672-42B4-A6ED-CE32F79217F1}" dt="2024-03-26T22:22:53.359" v="269" actId="26606"/>
          <ac:spMkLst>
            <pc:docMk/>
            <pc:sldMk cId="805033482" sldId="257"/>
            <ac:spMk id="147" creationId="{2644B391-9BFE-445C-A9EC-F544BB85FBC7}"/>
          </ac:spMkLst>
        </pc:spChg>
        <pc:spChg chg="add del">
          <ac:chgData name="Tamara Banović" userId="01d05b9c8fc3c50b" providerId="LiveId" clId="{54FB82AB-1672-42B4-A6ED-CE32F79217F1}" dt="2024-03-26T22:22:53.359" v="269" actId="26606"/>
          <ac:spMkLst>
            <pc:docMk/>
            <pc:sldMk cId="805033482" sldId="257"/>
            <ac:spMk id="148" creationId="{80F26E69-87D9-4655-AE7B-280A87AA3CAD}"/>
          </ac:spMkLst>
        </pc:spChg>
        <pc:spChg chg="add del">
          <ac:chgData name="Tamara Banović" userId="01d05b9c8fc3c50b" providerId="LiveId" clId="{54FB82AB-1672-42B4-A6ED-CE32F79217F1}" dt="2024-03-26T22:23:00" v="271" actId="26606"/>
          <ac:spMkLst>
            <pc:docMk/>
            <pc:sldMk cId="805033482" sldId="257"/>
            <ac:spMk id="151" creationId="{904DB13E-F722-4ED6-BB00-556651E95281}"/>
          </ac:spMkLst>
        </pc:spChg>
        <pc:spChg chg="add del">
          <ac:chgData name="Tamara Banović" userId="01d05b9c8fc3c50b" providerId="LiveId" clId="{54FB82AB-1672-42B4-A6ED-CE32F79217F1}" dt="2024-03-26T22:23:00" v="271" actId="26606"/>
          <ac:spMkLst>
            <pc:docMk/>
            <pc:sldMk cId="805033482" sldId="257"/>
            <ac:spMk id="152" creationId="{66A413F7-FFE1-42E7-8C6C-E9CCC477F811}"/>
          </ac:spMkLst>
        </pc:spChg>
        <pc:spChg chg="add del">
          <ac:chgData name="Tamara Banović" userId="01d05b9c8fc3c50b" providerId="LiveId" clId="{54FB82AB-1672-42B4-A6ED-CE32F79217F1}" dt="2024-03-26T22:23:00" v="271" actId="26606"/>
          <ac:spMkLst>
            <pc:docMk/>
            <pc:sldMk cId="805033482" sldId="257"/>
            <ac:spMk id="153" creationId="{BCE0B0FD-3413-40CC-A7D8-6A5058608D3C}"/>
          </ac:spMkLst>
        </pc:spChg>
        <pc:spChg chg="add del">
          <ac:chgData name="Tamara Banović" userId="01d05b9c8fc3c50b" providerId="LiveId" clId="{54FB82AB-1672-42B4-A6ED-CE32F79217F1}" dt="2024-03-26T22:23:00" v="271" actId="26606"/>
          <ac:spMkLst>
            <pc:docMk/>
            <pc:sldMk cId="805033482" sldId="257"/>
            <ac:spMk id="154" creationId="{50C4C044-5B1C-40C8-8C7B-AA5E6D879D3E}"/>
          </ac:spMkLst>
        </pc:spChg>
        <pc:spChg chg="add del">
          <ac:chgData name="Tamara Banović" userId="01d05b9c8fc3c50b" providerId="LiveId" clId="{54FB82AB-1672-42B4-A6ED-CE32F79217F1}" dt="2024-03-26T22:23:00" v="271" actId="26606"/>
          <ac:spMkLst>
            <pc:docMk/>
            <pc:sldMk cId="805033482" sldId="257"/>
            <ac:spMk id="156" creationId="{EA4E4267-CAF0-4C38-8DC6-CD3B1A9F046E}"/>
          </ac:spMkLst>
        </pc:spChg>
        <pc:spChg chg="add del">
          <ac:chgData name="Tamara Banović" userId="01d05b9c8fc3c50b" providerId="LiveId" clId="{54FB82AB-1672-42B4-A6ED-CE32F79217F1}" dt="2024-03-26T22:23:00" v="271" actId="26606"/>
          <ac:spMkLst>
            <pc:docMk/>
            <pc:sldMk cId="805033482" sldId="257"/>
            <ac:spMk id="157" creationId="{AB2868F7-FE10-4289-A5BD-90763C7A2F5A}"/>
          </ac:spMkLst>
        </pc:spChg>
        <pc:spChg chg="add del">
          <ac:chgData name="Tamara Banović" userId="01d05b9c8fc3c50b" providerId="LiveId" clId="{54FB82AB-1672-42B4-A6ED-CE32F79217F1}" dt="2024-03-26T22:23:00" v="271" actId="26606"/>
          <ac:spMkLst>
            <pc:docMk/>
            <pc:sldMk cId="805033482" sldId="257"/>
            <ac:spMk id="158" creationId="{BD94142C-10EE-487C-A327-404FDF358F22}"/>
          </ac:spMkLst>
        </pc:spChg>
        <pc:spChg chg="add del">
          <ac:chgData name="Tamara Banović" userId="01d05b9c8fc3c50b" providerId="LiveId" clId="{54FB82AB-1672-42B4-A6ED-CE32F79217F1}" dt="2024-03-26T22:23:00" v="271" actId="26606"/>
          <ac:spMkLst>
            <pc:docMk/>
            <pc:sldMk cId="805033482" sldId="257"/>
            <ac:spMk id="159" creationId="{5F7FAC2D-7A74-4939-A917-A1A5AF935685}"/>
          </ac:spMkLst>
        </pc:spChg>
        <pc:spChg chg="add">
          <ac:chgData name="Tamara Banović" userId="01d05b9c8fc3c50b" providerId="LiveId" clId="{54FB82AB-1672-42B4-A6ED-CE32F79217F1}" dt="2024-03-26T22:23:00.022" v="272" actId="26606"/>
          <ac:spMkLst>
            <pc:docMk/>
            <pc:sldMk cId="805033482" sldId="257"/>
            <ac:spMk id="161" creationId="{904DB13E-F722-4ED6-BB00-556651E95281}"/>
          </ac:spMkLst>
        </pc:spChg>
        <pc:spChg chg="add">
          <ac:chgData name="Tamara Banović" userId="01d05b9c8fc3c50b" providerId="LiveId" clId="{54FB82AB-1672-42B4-A6ED-CE32F79217F1}" dt="2024-03-26T22:23:00.022" v="272" actId="26606"/>
          <ac:spMkLst>
            <pc:docMk/>
            <pc:sldMk cId="805033482" sldId="257"/>
            <ac:spMk id="162" creationId="{66A413F7-FFE1-42E7-8C6C-E9CCC477F811}"/>
          </ac:spMkLst>
        </pc:spChg>
        <pc:spChg chg="add">
          <ac:chgData name="Tamara Banović" userId="01d05b9c8fc3c50b" providerId="LiveId" clId="{54FB82AB-1672-42B4-A6ED-CE32F79217F1}" dt="2024-03-26T22:23:00.022" v="272" actId="26606"/>
          <ac:spMkLst>
            <pc:docMk/>
            <pc:sldMk cId="805033482" sldId="257"/>
            <ac:spMk id="163" creationId="{BCE0B0FD-3413-40CC-A7D8-6A5058608D3C}"/>
          </ac:spMkLst>
        </pc:spChg>
        <pc:spChg chg="add">
          <ac:chgData name="Tamara Banović" userId="01d05b9c8fc3c50b" providerId="LiveId" clId="{54FB82AB-1672-42B4-A6ED-CE32F79217F1}" dt="2024-03-26T22:23:00.022" v="272" actId="26606"/>
          <ac:spMkLst>
            <pc:docMk/>
            <pc:sldMk cId="805033482" sldId="257"/>
            <ac:spMk id="164" creationId="{50C4C044-5B1C-40C8-8C7B-AA5E6D879D3E}"/>
          </ac:spMkLst>
        </pc:spChg>
        <pc:spChg chg="add">
          <ac:chgData name="Tamara Banović" userId="01d05b9c8fc3c50b" providerId="LiveId" clId="{54FB82AB-1672-42B4-A6ED-CE32F79217F1}" dt="2024-03-26T22:23:00.022" v="272" actId="26606"/>
          <ac:spMkLst>
            <pc:docMk/>
            <pc:sldMk cId="805033482" sldId="257"/>
            <ac:spMk id="166" creationId="{17DBF84D-B6F7-4FF1-96FA-6EE0D57842C9}"/>
          </ac:spMkLst>
        </pc:spChg>
        <pc:spChg chg="add">
          <ac:chgData name="Tamara Banović" userId="01d05b9c8fc3c50b" providerId="LiveId" clId="{54FB82AB-1672-42B4-A6ED-CE32F79217F1}" dt="2024-03-26T22:23:00.022" v="272" actId="26606"/>
          <ac:spMkLst>
            <pc:docMk/>
            <pc:sldMk cId="805033482" sldId="257"/>
            <ac:spMk id="167" creationId="{6A0D604F-D992-4E7E-AC12-BB9ABEB6D027}"/>
          </ac:spMkLst>
        </pc:spChg>
        <pc:spChg chg="add">
          <ac:chgData name="Tamara Banović" userId="01d05b9c8fc3c50b" providerId="LiveId" clId="{54FB82AB-1672-42B4-A6ED-CE32F79217F1}" dt="2024-03-26T22:23:00.022" v="272" actId="26606"/>
          <ac:spMkLst>
            <pc:docMk/>
            <pc:sldMk cId="805033482" sldId="257"/>
            <ac:spMk id="168" creationId="{2DD44EBC-15A8-4F99-B14E-6F1F43AEA718}"/>
          </ac:spMkLst>
        </pc:spChg>
        <pc:spChg chg="add">
          <ac:chgData name="Tamara Banović" userId="01d05b9c8fc3c50b" providerId="LiveId" clId="{54FB82AB-1672-42B4-A6ED-CE32F79217F1}" dt="2024-03-26T22:23:00.022" v="272" actId="26606"/>
          <ac:spMkLst>
            <pc:docMk/>
            <pc:sldMk cId="805033482" sldId="257"/>
            <ac:spMk id="169" creationId="{DD5BDE09-E6AA-45EF-AD90-C3B69748CA74}"/>
          </ac:spMkLst>
        </pc:spChg>
        <pc:spChg chg="add">
          <ac:chgData name="Tamara Banović" userId="01d05b9c8fc3c50b" providerId="LiveId" clId="{54FB82AB-1672-42B4-A6ED-CE32F79217F1}" dt="2024-03-26T22:23:00.022" v="272" actId="26606"/>
          <ac:spMkLst>
            <pc:docMk/>
            <pc:sldMk cId="805033482" sldId="257"/>
            <ac:spMk id="170" creationId="{66121546-1A95-4587-8842-664C6813A803}"/>
          </ac:spMkLst>
        </pc:spChg>
        <pc:spChg chg="add">
          <ac:chgData name="Tamara Banović" userId="01d05b9c8fc3c50b" providerId="LiveId" clId="{54FB82AB-1672-42B4-A6ED-CE32F79217F1}" dt="2024-03-26T22:23:00.022" v="272" actId="26606"/>
          <ac:spMkLst>
            <pc:docMk/>
            <pc:sldMk cId="805033482" sldId="257"/>
            <ac:spMk id="174" creationId="{2D28E65F-0327-4FCA-935F-5E3DE9F1E678}"/>
          </ac:spMkLst>
        </pc:spChg>
        <pc:grpChg chg="add del">
          <ac:chgData name="Tamara Banović" userId="01d05b9c8fc3c50b" providerId="LiveId" clId="{54FB82AB-1672-42B4-A6ED-CE32F79217F1}" dt="2024-03-26T22:19:35.195" v="206" actId="26606"/>
          <ac:grpSpMkLst>
            <pc:docMk/>
            <pc:sldMk cId="805033482" sldId="257"/>
            <ac:grpSpMk id="17" creationId="{E26428D7-C6F3-473D-A360-A3F5C3E8728C}"/>
          </ac:grpSpMkLst>
        </pc:grpChg>
        <pc:grpChg chg="add del">
          <ac:chgData name="Tamara Banović" userId="01d05b9c8fc3c50b" providerId="LiveId" clId="{54FB82AB-1672-42B4-A6ED-CE32F79217F1}" dt="2024-03-26T22:20:45.778" v="209" actId="26606"/>
          <ac:grpSpMkLst>
            <pc:docMk/>
            <pc:sldMk cId="805033482" sldId="257"/>
            <ac:grpSpMk id="18" creationId="{E26428D7-C6F3-473D-A360-A3F5C3E8728C}"/>
          </ac:grpSpMkLst>
        </pc:grpChg>
        <pc:grpChg chg="add del">
          <ac:chgData name="Tamara Banović" userId="01d05b9c8fc3c50b" providerId="LiveId" clId="{54FB82AB-1672-42B4-A6ED-CE32F79217F1}" dt="2024-03-26T22:20:54.316" v="211" actId="26606"/>
          <ac:grpSpMkLst>
            <pc:docMk/>
            <pc:sldMk cId="805033482" sldId="257"/>
            <ac:grpSpMk id="41" creationId="{E26428D7-C6F3-473D-A360-A3F5C3E8728C}"/>
          </ac:grpSpMkLst>
        </pc:grpChg>
        <pc:grpChg chg="add del">
          <ac:chgData name="Tamara Banović" userId="01d05b9c8fc3c50b" providerId="LiveId" clId="{54FB82AB-1672-42B4-A6ED-CE32F79217F1}" dt="2024-03-26T22:20:59.542" v="213" actId="26606"/>
          <ac:grpSpMkLst>
            <pc:docMk/>
            <pc:sldMk cId="805033482" sldId="257"/>
            <ac:grpSpMk id="51" creationId="{E26428D7-C6F3-473D-A360-A3F5C3E8728C}"/>
          </ac:grpSpMkLst>
        </pc:grpChg>
        <pc:grpChg chg="add del">
          <ac:chgData name="Tamara Banović" userId="01d05b9c8fc3c50b" providerId="LiveId" clId="{54FB82AB-1672-42B4-A6ED-CE32F79217F1}" dt="2024-03-26T22:23:00.022" v="272" actId="26606"/>
          <ac:grpSpMkLst>
            <pc:docMk/>
            <pc:sldMk cId="805033482" sldId="257"/>
            <ac:grpSpMk id="66" creationId="{E26428D7-C6F3-473D-A360-A3F5C3E8728C}"/>
          </ac:grpSpMkLst>
        </pc:grpChg>
        <pc:grpChg chg="add del">
          <ac:chgData name="Tamara Banović" userId="01d05b9c8fc3c50b" providerId="LiveId" clId="{54FB82AB-1672-42B4-A6ED-CE32F79217F1}" dt="2024-03-26T22:22:47.867" v="261" actId="26606"/>
          <ac:grpSpMkLst>
            <pc:docMk/>
            <pc:sldMk cId="805033482" sldId="257"/>
            <ac:grpSpMk id="86" creationId="{E26428D7-C6F3-473D-A360-A3F5C3E8728C}"/>
          </ac:grpSpMkLst>
        </pc:grpChg>
        <pc:grpChg chg="add del">
          <ac:chgData name="Tamara Banović" userId="01d05b9c8fc3c50b" providerId="LiveId" clId="{54FB82AB-1672-42B4-A6ED-CE32F79217F1}" dt="2024-03-26T22:22:48.350" v="263" actId="26606"/>
          <ac:grpSpMkLst>
            <pc:docMk/>
            <pc:sldMk cId="805033482" sldId="257"/>
            <ac:grpSpMk id="109" creationId="{E26428D7-C6F3-473D-A360-A3F5C3E8728C}"/>
          </ac:grpSpMkLst>
        </pc:grpChg>
        <pc:grpChg chg="add del">
          <ac:chgData name="Tamara Banović" userId="01d05b9c8fc3c50b" providerId="LiveId" clId="{54FB82AB-1672-42B4-A6ED-CE32F79217F1}" dt="2024-03-26T22:22:49.640" v="265" actId="26606"/>
          <ac:grpSpMkLst>
            <pc:docMk/>
            <pc:sldMk cId="805033482" sldId="257"/>
            <ac:grpSpMk id="121" creationId="{E26428D7-C6F3-473D-A360-A3F5C3E8728C}"/>
          </ac:grpSpMkLst>
        </pc:grpChg>
        <pc:grpChg chg="add del">
          <ac:chgData name="Tamara Banović" userId="01d05b9c8fc3c50b" providerId="LiveId" clId="{54FB82AB-1672-42B4-A6ED-CE32F79217F1}" dt="2024-03-26T22:22:51.884" v="267" actId="26606"/>
          <ac:grpSpMkLst>
            <pc:docMk/>
            <pc:sldMk cId="805033482" sldId="257"/>
            <ac:grpSpMk id="132" creationId="{E26428D7-C6F3-473D-A360-A3F5C3E8728C}"/>
          </ac:grpSpMkLst>
        </pc:grpChg>
        <pc:grpChg chg="add del">
          <ac:chgData name="Tamara Banović" userId="01d05b9c8fc3c50b" providerId="LiveId" clId="{54FB82AB-1672-42B4-A6ED-CE32F79217F1}" dt="2024-03-26T22:22:53.359" v="269" actId="26606"/>
          <ac:grpSpMkLst>
            <pc:docMk/>
            <pc:sldMk cId="805033482" sldId="257"/>
            <ac:grpSpMk id="144" creationId="{E26428D7-C6F3-473D-A360-A3F5C3E8728C}"/>
          </ac:grpSpMkLst>
        </pc:grpChg>
        <pc:grpChg chg="add del">
          <ac:chgData name="Tamara Banović" userId="01d05b9c8fc3c50b" providerId="LiveId" clId="{54FB82AB-1672-42B4-A6ED-CE32F79217F1}" dt="2024-03-26T22:23:00" v="271" actId="26606"/>
          <ac:grpSpMkLst>
            <pc:docMk/>
            <pc:sldMk cId="805033482" sldId="257"/>
            <ac:grpSpMk id="155" creationId="{E26428D7-C6F3-473D-A360-A3F5C3E8728C}"/>
          </ac:grpSpMkLst>
        </pc:grpChg>
        <pc:grpChg chg="add">
          <ac:chgData name="Tamara Banović" userId="01d05b9c8fc3c50b" providerId="LiveId" clId="{54FB82AB-1672-42B4-A6ED-CE32F79217F1}" dt="2024-03-26T22:23:00.022" v="272" actId="26606"/>
          <ac:grpSpMkLst>
            <pc:docMk/>
            <pc:sldMk cId="805033482" sldId="257"/>
            <ac:grpSpMk id="165" creationId="{E26428D7-C6F3-473D-A360-A3F5C3E8728C}"/>
          </ac:grpSpMkLst>
        </pc:grpChg>
        <pc:picChg chg="add mod ord">
          <ac:chgData name="Tamara Banović" userId="01d05b9c8fc3c50b" providerId="LiveId" clId="{54FB82AB-1672-42B4-A6ED-CE32F79217F1}" dt="2024-03-26T22:23:30.069" v="281" actId="1076"/>
          <ac:picMkLst>
            <pc:docMk/>
            <pc:sldMk cId="805033482" sldId="257"/>
            <ac:picMk id="4" creationId="{D0E7A198-4A5C-51F6-BA59-D52DD0BD56B8}"/>
          </ac:picMkLst>
        </pc:picChg>
        <pc:picChg chg="add mod ord">
          <ac:chgData name="Tamara Banović" userId="01d05b9c8fc3c50b" providerId="LiveId" clId="{54FB82AB-1672-42B4-A6ED-CE32F79217F1}" dt="2024-03-26T22:23:00.022" v="272" actId="26606"/>
          <ac:picMkLst>
            <pc:docMk/>
            <pc:sldMk cId="805033482" sldId="257"/>
            <ac:picMk id="5" creationId="{4171D453-6597-6EFB-66FB-B116C5B98D27}"/>
          </ac:picMkLst>
        </pc:picChg>
        <pc:cxnChg chg="add del">
          <ac:chgData name="Tamara Banović" userId="01d05b9c8fc3c50b" providerId="LiveId" clId="{54FB82AB-1672-42B4-A6ED-CE32F79217F1}" dt="2024-03-26T22:19:35.195" v="206" actId="26606"/>
          <ac:cxnSpMkLst>
            <pc:docMk/>
            <pc:sldMk cId="805033482" sldId="257"/>
            <ac:cxnSpMk id="30" creationId="{BC6D0BA2-2FCA-496D-A55A-C56A7B3E09D8}"/>
          </ac:cxnSpMkLst>
        </pc:cxnChg>
        <pc:cxnChg chg="add del">
          <ac:chgData name="Tamara Banović" userId="01d05b9c8fc3c50b" providerId="LiveId" clId="{54FB82AB-1672-42B4-A6ED-CE32F79217F1}" dt="2024-03-26T22:20:45.778" v="209" actId="26606"/>
          <ac:cxnSpMkLst>
            <pc:docMk/>
            <pc:sldMk cId="805033482" sldId="257"/>
            <ac:cxnSpMk id="31" creationId="{BC6D0BA2-2FCA-496D-A55A-C56A7B3E09D8}"/>
          </ac:cxnSpMkLst>
        </pc:cxnChg>
        <pc:cxnChg chg="add del">
          <ac:chgData name="Tamara Banović" userId="01d05b9c8fc3c50b" providerId="LiveId" clId="{54FB82AB-1672-42B4-A6ED-CE32F79217F1}" dt="2024-03-26T22:19:35.195" v="206" actId="26606"/>
          <ac:cxnSpMkLst>
            <pc:docMk/>
            <pc:sldMk cId="805033482" sldId="257"/>
            <ac:cxnSpMk id="32" creationId="{EA158404-99A1-4EB0-B63C-8744C273AC0A}"/>
          </ac:cxnSpMkLst>
        </pc:cxnChg>
        <pc:cxnChg chg="add del">
          <ac:chgData name="Tamara Banović" userId="01d05b9c8fc3c50b" providerId="LiveId" clId="{54FB82AB-1672-42B4-A6ED-CE32F79217F1}" dt="2024-03-26T22:20:45.778" v="209" actId="26606"/>
          <ac:cxnSpMkLst>
            <pc:docMk/>
            <pc:sldMk cId="805033482" sldId="257"/>
            <ac:cxnSpMk id="33" creationId="{EA158404-99A1-4EB0-B63C-8744C273AC0A}"/>
          </ac:cxnSpMkLst>
        </pc:cxnChg>
        <pc:cxnChg chg="add del">
          <ac:chgData name="Tamara Banović" userId="01d05b9c8fc3c50b" providerId="LiveId" clId="{54FB82AB-1672-42B4-A6ED-CE32F79217F1}" dt="2024-03-26T22:19:35.195" v="206" actId="26606"/>
          <ac:cxnSpMkLst>
            <pc:docMk/>
            <pc:sldMk cId="805033482" sldId="257"/>
            <ac:cxnSpMk id="34" creationId="{B1848EA8-FE52-4762-AE9B-5D1DD4C33621}"/>
          </ac:cxnSpMkLst>
        </pc:cxnChg>
        <pc:cxnChg chg="add del">
          <ac:chgData name="Tamara Banović" userId="01d05b9c8fc3c50b" providerId="LiveId" clId="{54FB82AB-1672-42B4-A6ED-CE32F79217F1}" dt="2024-03-26T22:20:45.778" v="209" actId="26606"/>
          <ac:cxnSpMkLst>
            <pc:docMk/>
            <pc:sldMk cId="805033482" sldId="257"/>
            <ac:cxnSpMk id="35" creationId="{B1848EA8-FE52-4762-AE9B-5D1DD4C33621}"/>
          </ac:cxnSpMkLst>
        </pc:cxnChg>
        <pc:cxnChg chg="add del">
          <ac:chgData name="Tamara Banović" userId="01d05b9c8fc3c50b" providerId="LiveId" clId="{54FB82AB-1672-42B4-A6ED-CE32F79217F1}" dt="2024-03-26T22:20:59.542" v="213" actId="26606"/>
          <ac:cxnSpMkLst>
            <pc:docMk/>
            <pc:sldMk cId="805033482" sldId="257"/>
            <ac:cxnSpMk id="57" creationId="{29917919-FE20-47BF-BF4E-3E407660FD97}"/>
          </ac:cxnSpMkLst>
        </pc:cxnChg>
        <pc:cxnChg chg="add del">
          <ac:chgData name="Tamara Banović" userId="01d05b9c8fc3c50b" providerId="LiveId" clId="{54FB82AB-1672-42B4-A6ED-CE32F79217F1}" dt="2024-03-26T22:20:59.542" v="213" actId="26606"/>
          <ac:cxnSpMkLst>
            <pc:docMk/>
            <pc:sldMk cId="805033482" sldId="257"/>
            <ac:cxnSpMk id="58" creationId="{DB6C2F95-6201-4319-923C-08F54EB958D7}"/>
          </ac:cxnSpMkLst>
        </pc:cxnChg>
        <pc:cxnChg chg="add del">
          <ac:chgData name="Tamara Banović" userId="01d05b9c8fc3c50b" providerId="LiveId" clId="{54FB82AB-1672-42B4-A6ED-CE32F79217F1}" dt="2024-03-26T22:20:59.542" v="213" actId="26606"/>
          <ac:cxnSpMkLst>
            <pc:docMk/>
            <pc:sldMk cId="805033482" sldId="257"/>
            <ac:cxnSpMk id="59" creationId="{1CD89C19-CEAF-435B-A08F-CD0FA5A07649}"/>
          </ac:cxnSpMkLst>
        </pc:cxnChg>
        <pc:cxnChg chg="add del">
          <ac:chgData name="Tamara Banović" userId="01d05b9c8fc3c50b" providerId="LiveId" clId="{54FB82AB-1672-42B4-A6ED-CE32F79217F1}" dt="2024-03-26T22:23:00.022" v="272" actId="26606"/>
          <ac:cxnSpMkLst>
            <pc:docMk/>
            <pc:sldMk cId="805033482" sldId="257"/>
            <ac:cxnSpMk id="71" creationId="{384CBE60-0977-4285-9BF5-9D8271989AD6}"/>
          </ac:cxnSpMkLst>
        </pc:cxnChg>
        <pc:cxnChg chg="add del">
          <ac:chgData name="Tamara Banović" userId="01d05b9c8fc3c50b" providerId="LiveId" clId="{54FB82AB-1672-42B4-A6ED-CE32F79217F1}" dt="2024-03-26T22:23:00.022" v="272" actId="26606"/>
          <ac:cxnSpMkLst>
            <pc:docMk/>
            <pc:sldMk cId="805033482" sldId="257"/>
            <ac:cxnSpMk id="72" creationId="{1911CEBB-5C08-41C5-8954-C727FC875565}"/>
          </ac:cxnSpMkLst>
        </pc:cxnChg>
        <pc:cxnChg chg="add del">
          <ac:chgData name="Tamara Banović" userId="01d05b9c8fc3c50b" providerId="LiveId" clId="{54FB82AB-1672-42B4-A6ED-CE32F79217F1}" dt="2024-03-26T22:23:00.022" v="272" actId="26606"/>
          <ac:cxnSpMkLst>
            <pc:docMk/>
            <pc:sldMk cId="805033482" sldId="257"/>
            <ac:cxnSpMk id="73" creationId="{E56FA950-4DFC-4710-A30A-6E55033CA460}"/>
          </ac:cxnSpMkLst>
        </pc:cxnChg>
        <pc:cxnChg chg="add del">
          <ac:chgData name="Tamara Banović" userId="01d05b9c8fc3c50b" providerId="LiveId" clId="{54FB82AB-1672-42B4-A6ED-CE32F79217F1}" dt="2024-03-26T22:22:47.867" v="261" actId="26606"/>
          <ac:cxnSpMkLst>
            <pc:docMk/>
            <pc:sldMk cId="805033482" sldId="257"/>
            <ac:cxnSpMk id="99" creationId="{384CBE60-0977-4285-9BF5-9D8271989AD6}"/>
          </ac:cxnSpMkLst>
        </pc:cxnChg>
        <pc:cxnChg chg="add del">
          <ac:chgData name="Tamara Banović" userId="01d05b9c8fc3c50b" providerId="LiveId" clId="{54FB82AB-1672-42B4-A6ED-CE32F79217F1}" dt="2024-03-26T22:22:47.867" v="261" actId="26606"/>
          <ac:cxnSpMkLst>
            <pc:docMk/>
            <pc:sldMk cId="805033482" sldId="257"/>
            <ac:cxnSpMk id="101" creationId="{1911CEBB-5C08-41C5-8954-C727FC875565}"/>
          </ac:cxnSpMkLst>
        </pc:cxnChg>
        <pc:cxnChg chg="add del">
          <ac:chgData name="Tamara Banović" userId="01d05b9c8fc3c50b" providerId="LiveId" clId="{54FB82AB-1672-42B4-A6ED-CE32F79217F1}" dt="2024-03-26T22:22:47.867" v="261" actId="26606"/>
          <ac:cxnSpMkLst>
            <pc:docMk/>
            <pc:sldMk cId="805033482" sldId="257"/>
            <ac:cxnSpMk id="103" creationId="{E56FA950-4DFC-4710-A30A-6E55033CA460}"/>
          </ac:cxnSpMkLst>
        </pc:cxnChg>
        <pc:cxnChg chg="add del">
          <ac:chgData name="Tamara Banović" userId="01d05b9c8fc3c50b" providerId="LiveId" clId="{54FB82AB-1672-42B4-A6ED-CE32F79217F1}" dt="2024-03-26T22:22:48.350" v="263" actId="26606"/>
          <ac:cxnSpMkLst>
            <pc:docMk/>
            <pc:sldMk cId="805033482" sldId="257"/>
            <ac:cxnSpMk id="113" creationId="{91737B27-2FDB-4819-8276-3E1BE4126CA3}"/>
          </ac:cxnSpMkLst>
        </pc:cxnChg>
        <pc:cxnChg chg="add del">
          <ac:chgData name="Tamara Banović" userId="01d05b9c8fc3c50b" providerId="LiveId" clId="{54FB82AB-1672-42B4-A6ED-CE32F79217F1}" dt="2024-03-26T22:22:48.350" v="263" actId="26606"/>
          <ac:cxnSpMkLst>
            <pc:docMk/>
            <pc:sldMk cId="805033482" sldId="257"/>
            <ac:cxnSpMk id="114" creationId="{7CBEB561-DF70-4557-BEBF-2FE29C6628E5}"/>
          </ac:cxnSpMkLst>
        </pc:cxnChg>
        <pc:cxnChg chg="add del">
          <ac:chgData name="Tamara Banović" userId="01d05b9c8fc3c50b" providerId="LiveId" clId="{54FB82AB-1672-42B4-A6ED-CE32F79217F1}" dt="2024-03-26T22:22:48.350" v="263" actId="26606"/>
          <ac:cxnSpMkLst>
            <pc:docMk/>
            <pc:sldMk cId="805033482" sldId="257"/>
            <ac:cxnSpMk id="115" creationId="{65BC40AF-6E9A-4A96-A533-FEB9BB900B7A}"/>
          </ac:cxnSpMkLst>
        </pc:cxnChg>
        <pc:cxnChg chg="add del">
          <ac:chgData name="Tamara Banović" userId="01d05b9c8fc3c50b" providerId="LiveId" clId="{54FB82AB-1672-42B4-A6ED-CE32F79217F1}" dt="2024-03-26T22:22:49.640" v="265" actId="26606"/>
          <ac:cxnSpMkLst>
            <pc:docMk/>
            <pc:sldMk cId="805033482" sldId="257"/>
            <ac:cxnSpMk id="126" creationId="{A5EECEE2-745A-4C3E-9A46-1B2ACCDC02D0}"/>
          </ac:cxnSpMkLst>
        </pc:cxnChg>
        <pc:cxnChg chg="add del">
          <ac:chgData name="Tamara Banović" userId="01d05b9c8fc3c50b" providerId="LiveId" clId="{54FB82AB-1672-42B4-A6ED-CE32F79217F1}" dt="2024-03-26T22:22:51.884" v="267" actId="26606"/>
          <ac:cxnSpMkLst>
            <pc:docMk/>
            <pc:sldMk cId="805033482" sldId="257"/>
            <ac:cxnSpMk id="136" creationId="{91737B27-2FDB-4819-8276-3E1BE4126CA3}"/>
          </ac:cxnSpMkLst>
        </pc:cxnChg>
        <pc:cxnChg chg="add del">
          <ac:chgData name="Tamara Banović" userId="01d05b9c8fc3c50b" providerId="LiveId" clId="{54FB82AB-1672-42B4-A6ED-CE32F79217F1}" dt="2024-03-26T22:22:51.884" v="267" actId="26606"/>
          <ac:cxnSpMkLst>
            <pc:docMk/>
            <pc:sldMk cId="805033482" sldId="257"/>
            <ac:cxnSpMk id="137" creationId="{7CBEB561-DF70-4557-BEBF-2FE29C6628E5}"/>
          </ac:cxnSpMkLst>
        </pc:cxnChg>
        <pc:cxnChg chg="add del">
          <ac:chgData name="Tamara Banović" userId="01d05b9c8fc3c50b" providerId="LiveId" clId="{54FB82AB-1672-42B4-A6ED-CE32F79217F1}" dt="2024-03-26T22:22:51.884" v="267" actId="26606"/>
          <ac:cxnSpMkLst>
            <pc:docMk/>
            <pc:sldMk cId="805033482" sldId="257"/>
            <ac:cxnSpMk id="138" creationId="{65BC40AF-6E9A-4A96-A533-FEB9BB900B7A}"/>
          </ac:cxnSpMkLst>
        </pc:cxnChg>
        <pc:cxnChg chg="add del">
          <ac:chgData name="Tamara Banović" userId="01d05b9c8fc3c50b" providerId="LiveId" clId="{54FB82AB-1672-42B4-A6ED-CE32F79217F1}" dt="2024-03-26T22:22:53.359" v="269" actId="26606"/>
          <ac:cxnSpMkLst>
            <pc:docMk/>
            <pc:sldMk cId="805033482" sldId="257"/>
            <ac:cxnSpMk id="149" creationId="{A5EECEE2-745A-4C3E-9A46-1B2ACCDC02D0}"/>
          </ac:cxnSpMkLst>
        </pc:cxnChg>
        <pc:cxnChg chg="add">
          <ac:chgData name="Tamara Banović" userId="01d05b9c8fc3c50b" providerId="LiveId" clId="{54FB82AB-1672-42B4-A6ED-CE32F79217F1}" dt="2024-03-26T22:23:00.022" v="272" actId="26606"/>
          <ac:cxnSpMkLst>
            <pc:docMk/>
            <pc:sldMk cId="805033482" sldId="257"/>
            <ac:cxnSpMk id="171" creationId="{29917919-FE20-47BF-BF4E-3E407660FD97}"/>
          </ac:cxnSpMkLst>
        </pc:cxnChg>
        <pc:cxnChg chg="add">
          <ac:chgData name="Tamara Banović" userId="01d05b9c8fc3c50b" providerId="LiveId" clId="{54FB82AB-1672-42B4-A6ED-CE32F79217F1}" dt="2024-03-26T22:23:00.022" v="272" actId="26606"/>
          <ac:cxnSpMkLst>
            <pc:docMk/>
            <pc:sldMk cId="805033482" sldId="257"/>
            <ac:cxnSpMk id="172" creationId="{DB6C2F95-6201-4319-923C-08F54EB958D7}"/>
          </ac:cxnSpMkLst>
        </pc:cxnChg>
        <pc:cxnChg chg="add">
          <ac:chgData name="Tamara Banović" userId="01d05b9c8fc3c50b" providerId="LiveId" clId="{54FB82AB-1672-42B4-A6ED-CE32F79217F1}" dt="2024-03-26T22:23:00.022" v="272" actId="26606"/>
          <ac:cxnSpMkLst>
            <pc:docMk/>
            <pc:sldMk cId="805033482" sldId="257"/>
            <ac:cxnSpMk id="173" creationId="{1CD89C19-CEAF-435B-A08F-CD0FA5A07649}"/>
          </ac:cxnSpMkLst>
        </pc:cxnChg>
      </pc:sldChg>
      <pc:sldChg chg="new del">
        <pc:chgData name="Tamara Banović" userId="01d05b9c8fc3c50b" providerId="LiveId" clId="{54FB82AB-1672-42B4-A6ED-CE32F79217F1}" dt="2024-03-26T22:05:30.134" v="30" actId="680"/>
        <pc:sldMkLst>
          <pc:docMk/>
          <pc:sldMk cId="3620866998" sldId="257"/>
        </pc:sldMkLst>
      </pc:sldChg>
      <pc:sldChg chg="addSp delSp modSp new mod setBg">
        <pc:chgData name="Tamara Banović" userId="01d05b9c8fc3c50b" providerId="LiveId" clId="{54FB82AB-1672-42B4-A6ED-CE32F79217F1}" dt="2024-03-27T08:51:16.479" v="1049" actId="255"/>
        <pc:sldMkLst>
          <pc:docMk/>
          <pc:sldMk cId="4068736568" sldId="257"/>
        </pc:sldMkLst>
        <pc:spChg chg="del">
          <ac:chgData name="Tamara Banović" userId="01d05b9c8fc3c50b" providerId="LiveId" clId="{54FB82AB-1672-42B4-A6ED-CE32F79217F1}" dt="2024-03-26T22:51:28.833" v="562" actId="478"/>
          <ac:spMkLst>
            <pc:docMk/>
            <pc:sldMk cId="4068736568" sldId="257"/>
            <ac:spMk id="2" creationId="{67CAA66B-7E57-D974-E59F-143F6E708BC8}"/>
          </ac:spMkLst>
        </pc:spChg>
        <pc:spChg chg="add del mod">
          <ac:chgData name="Tamara Banović" userId="01d05b9c8fc3c50b" providerId="LiveId" clId="{54FB82AB-1672-42B4-A6ED-CE32F79217F1}" dt="2024-03-26T22:55:36.661" v="573" actId="478"/>
          <ac:spMkLst>
            <pc:docMk/>
            <pc:sldMk cId="4068736568" sldId="257"/>
            <ac:spMk id="3" creationId="{832517C0-7C0B-F990-7753-642B6B8D5B3C}"/>
          </ac:spMkLst>
        </pc:spChg>
        <pc:spChg chg="del mod">
          <ac:chgData name="Tamara Banović" userId="01d05b9c8fc3c50b" providerId="LiveId" clId="{54FB82AB-1672-42B4-A6ED-CE32F79217F1}" dt="2024-03-26T22:53:00.423" v="565" actId="478"/>
          <ac:spMkLst>
            <pc:docMk/>
            <pc:sldMk cId="4068736568" sldId="257"/>
            <ac:spMk id="3" creationId="{A3A26C64-1AD5-31AC-C915-3DB14C2B36A2}"/>
          </ac:spMkLst>
        </pc:spChg>
        <pc:spChg chg="add del mod">
          <ac:chgData name="Tamara Banović" userId="01d05b9c8fc3c50b" providerId="LiveId" clId="{54FB82AB-1672-42B4-A6ED-CE32F79217F1}" dt="2024-03-26T22:53:05.112" v="566" actId="478"/>
          <ac:spMkLst>
            <pc:docMk/>
            <pc:sldMk cId="4068736568" sldId="257"/>
            <ac:spMk id="7" creationId="{5137815E-6F59-D815-34E3-C53B9D896D94}"/>
          </ac:spMkLst>
        </pc:spChg>
        <pc:spChg chg="add del">
          <ac:chgData name="Tamara Banović" userId="01d05b9c8fc3c50b" providerId="LiveId" clId="{54FB82AB-1672-42B4-A6ED-CE32F79217F1}" dt="2024-03-27T07:45:44.353" v="704" actId="26606"/>
          <ac:spMkLst>
            <pc:docMk/>
            <pc:sldMk cId="4068736568" sldId="257"/>
            <ac:spMk id="8" creationId="{F3060C83-F051-4F0E-ABAD-AA0DFC48B218}"/>
          </ac:spMkLst>
        </pc:spChg>
        <pc:spChg chg="add del">
          <ac:chgData name="Tamara Banović" userId="01d05b9c8fc3c50b" providerId="LiveId" clId="{54FB82AB-1672-42B4-A6ED-CE32F79217F1}" dt="2024-03-27T07:45:44.353" v="704" actId="26606"/>
          <ac:spMkLst>
            <pc:docMk/>
            <pc:sldMk cId="4068736568" sldId="257"/>
            <ac:spMk id="9" creationId="{83C98ABE-055B-441F-B07E-44F97F083C39}"/>
          </ac:spMkLst>
        </pc:spChg>
        <pc:spChg chg="add del">
          <ac:chgData name="Tamara Banović" userId="01d05b9c8fc3c50b" providerId="LiveId" clId="{54FB82AB-1672-42B4-A6ED-CE32F79217F1}" dt="2024-03-27T07:44:51.014" v="698" actId="26606"/>
          <ac:spMkLst>
            <pc:docMk/>
            <pc:sldMk cId="4068736568" sldId="257"/>
            <ac:spMk id="10" creationId="{DA2E7C1E-2B5A-4BBA-AE51-1CD8C19309D7}"/>
          </ac:spMkLst>
        </pc:spChg>
        <pc:spChg chg="add del">
          <ac:chgData name="Tamara Banović" userId="01d05b9c8fc3c50b" providerId="LiveId" clId="{54FB82AB-1672-42B4-A6ED-CE32F79217F1}" dt="2024-03-27T07:45:44.353" v="704" actId="26606"/>
          <ac:spMkLst>
            <pc:docMk/>
            <pc:sldMk cId="4068736568" sldId="257"/>
            <ac:spMk id="11" creationId="{29FDB030-9B49-4CED-8CCD-4D99382388AC}"/>
          </ac:spMkLst>
        </pc:spChg>
        <pc:spChg chg="add del">
          <ac:chgData name="Tamara Banović" userId="01d05b9c8fc3c50b" providerId="LiveId" clId="{54FB82AB-1672-42B4-A6ED-CE32F79217F1}" dt="2024-03-27T07:44:51.014" v="698" actId="26606"/>
          <ac:spMkLst>
            <pc:docMk/>
            <pc:sldMk cId="4068736568" sldId="257"/>
            <ac:spMk id="12" creationId="{43DF76B1-5174-4FAF-9D19-FFEE98426836}"/>
          </ac:spMkLst>
        </pc:spChg>
        <pc:spChg chg="add del">
          <ac:chgData name="Tamara Banović" userId="01d05b9c8fc3c50b" providerId="LiveId" clId="{54FB82AB-1672-42B4-A6ED-CE32F79217F1}" dt="2024-03-27T07:45:44.353" v="704" actId="26606"/>
          <ac:spMkLst>
            <pc:docMk/>
            <pc:sldMk cId="4068736568" sldId="257"/>
            <ac:spMk id="13" creationId="{3783CA14-24A1-485C-8B30-D6A5D87987AD}"/>
          </ac:spMkLst>
        </pc:spChg>
        <pc:spChg chg="add del">
          <ac:chgData name="Tamara Banović" userId="01d05b9c8fc3c50b" providerId="LiveId" clId="{54FB82AB-1672-42B4-A6ED-CE32F79217F1}" dt="2024-03-27T07:45:17.669" v="700" actId="26606"/>
          <ac:spMkLst>
            <pc:docMk/>
            <pc:sldMk cId="4068736568" sldId="257"/>
            <ac:spMk id="14" creationId="{29FDB030-9B49-4CED-8CCD-4D99382388AC}"/>
          </ac:spMkLst>
        </pc:spChg>
        <pc:spChg chg="add del">
          <ac:chgData name="Tamara Banović" userId="01d05b9c8fc3c50b" providerId="LiveId" clId="{54FB82AB-1672-42B4-A6ED-CE32F79217F1}" dt="2024-03-27T07:45:17.669" v="700" actId="26606"/>
          <ac:spMkLst>
            <pc:docMk/>
            <pc:sldMk cId="4068736568" sldId="257"/>
            <ac:spMk id="15" creationId="{F3060C83-F051-4F0E-ABAD-AA0DFC48B218}"/>
          </ac:spMkLst>
        </pc:spChg>
        <pc:spChg chg="add del">
          <ac:chgData name="Tamara Banović" userId="01d05b9c8fc3c50b" providerId="LiveId" clId="{54FB82AB-1672-42B4-A6ED-CE32F79217F1}" dt="2024-03-27T07:45:17.669" v="700" actId="26606"/>
          <ac:spMkLst>
            <pc:docMk/>
            <pc:sldMk cId="4068736568" sldId="257"/>
            <ac:spMk id="16" creationId="{3783CA14-24A1-485C-8B30-D6A5D87987AD}"/>
          </ac:spMkLst>
        </pc:spChg>
        <pc:spChg chg="add del">
          <ac:chgData name="Tamara Banović" userId="01d05b9c8fc3c50b" providerId="LiveId" clId="{54FB82AB-1672-42B4-A6ED-CE32F79217F1}" dt="2024-03-27T07:45:17.669" v="700" actId="26606"/>
          <ac:spMkLst>
            <pc:docMk/>
            <pc:sldMk cId="4068736568" sldId="257"/>
            <ac:spMk id="17" creationId="{83C98ABE-055B-441F-B07E-44F97F083C39}"/>
          </ac:spMkLst>
        </pc:spChg>
        <pc:spChg chg="add del">
          <ac:chgData name="Tamara Banović" userId="01d05b9c8fc3c50b" providerId="LiveId" clId="{54FB82AB-1672-42B4-A6ED-CE32F79217F1}" dt="2024-03-27T07:45:17.669" v="700" actId="26606"/>
          <ac:spMkLst>
            <pc:docMk/>
            <pc:sldMk cId="4068736568" sldId="257"/>
            <ac:spMk id="18" creationId="{9A97C86A-04D6-40F7-AE84-31AB43E6A846}"/>
          </ac:spMkLst>
        </pc:spChg>
        <pc:spChg chg="add del">
          <ac:chgData name="Tamara Banović" userId="01d05b9c8fc3c50b" providerId="LiveId" clId="{54FB82AB-1672-42B4-A6ED-CE32F79217F1}" dt="2024-03-27T07:45:44.353" v="704" actId="26606"/>
          <ac:spMkLst>
            <pc:docMk/>
            <pc:sldMk cId="4068736568" sldId="257"/>
            <ac:spMk id="19" creationId="{9A97C86A-04D6-40F7-AE84-31AB43E6A846}"/>
          </ac:spMkLst>
        </pc:spChg>
        <pc:spChg chg="add del">
          <ac:chgData name="Tamara Banović" userId="01d05b9c8fc3c50b" providerId="LiveId" clId="{54FB82AB-1672-42B4-A6ED-CE32F79217F1}" dt="2024-03-27T07:45:17.669" v="700" actId="26606"/>
          <ac:spMkLst>
            <pc:docMk/>
            <pc:sldMk cId="4068736568" sldId="257"/>
            <ac:spMk id="20" creationId="{FF9F2414-84E8-453E-B1F3-389FDE8192D9}"/>
          </ac:spMkLst>
        </pc:spChg>
        <pc:spChg chg="add del">
          <ac:chgData name="Tamara Banović" userId="01d05b9c8fc3c50b" providerId="LiveId" clId="{54FB82AB-1672-42B4-A6ED-CE32F79217F1}" dt="2024-03-27T07:45:44.353" v="704" actId="26606"/>
          <ac:spMkLst>
            <pc:docMk/>
            <pc:sldMk cId="4068736568" sldId="257"/>
            <ac:spMk id="21" creationId="{FF9F2414-84E8-453E-B1F3-389FDE8192D9}"/>
          </ac:spMkLst>
        </pc:spChg>
        <pc:spChg chg="add del">
          <ac:chgData name="Tamara Banović" userId="01d05b9c8fc3c50b" providerId="LiveId" clId="{54FB82AB-1672-42B4-A6ED-CE32F79217F1}" dt="2024-03-27T07:45:17.669" v="700" actId="26606"/>
          <ac:spMkLst>
            <pc:docMk/>
            <pc:sldMk cId="4068736568" sldId="257"/>
            <ac:spMk id="22" creationId="{3ECA69A1-7536-43AC-85EF-C7106179F5ED}"/>
          </ac:spMkLst>
        </pc:spChg>
        <pc:spChg chg="add del">
          <ac:chgData name="Tamara Banović" userId="01d05b9c8fc3c50b" providerId="LiveId" clId="{54FB82AB-1672-42B4-A6ED-CE32F79217F1}" dt="2024-03-27T07:45:44.353" v="704" actId="26606"/>
          <ac:spMkLst>
            <pc:docMk/>
            <pc:sldMk cId="4068736568" sldId="257"/>
            <ac:spMk id="23" creationId="{3ECA69A1-7536-43AC-85EF-C7106179F5ED}"/>
          </ac:spMkLst>
        </pc:spChg>
        <pc:spChg chg="add del">
          <ac:chgData name="Tamara Banović" userId="01d05b9c8fc3c50b" providerId="LiveId" clId="{54FB82AB-1672-42B4-A6ED-CE32F79217F1}" dt="2024-03-27T07:48:26.126" v="712" actId="26606"/>
          <ac:spMkLst>
            <pc:docMk/>
            <pc:sldMk cId="4068736568" sldId="257"/>
            <ac:spMk id="24" creationId="{A93898FF-D987-4B0E-BFB4-85F5EB356D4D}"/>
          </ac:spMkLst>
        </pc:spChg>
        <pc:spChg chg="add del">
          <ac:chgData name="Tamara Banović" userId="01d05b9c8fc3c50b" providerId="LiveId" clId="{54FB82AB-1672-42B4-A6ED-CE32F79217F1}" dt="2024-03-27T07:48:26.126" v="712" actId="26606"/>
          <ac:spMkLst>
            <pc:docMk/>
            <pc:sldMk cId="4068736568" sldId="257"/>
            <ac:spMk id="25" creationId="{8654E6D0-A14C-40BE-8E45-0815172668EC}"/>
          </ac:spMkLst>
        </pc:spChg>
        <pc:spChg chg="add del">
          <ac:chgData name="Tamara Banović" userId="01d05b9c8fc3c50b" providerId="LiveId" clId="{54FB82AB-1672-42B4-A6ED-CE32F79217F1}" dt="2024-03-27T07:48:26.126" v="712" actId="26606"/>
          <ac:spMkLst>
            <pc:docMk/>
            <pc:sldMk cId="4068736568" sldId="257"/>
            <ac:spMk id="27" creationId="{A737E5B8-8F31-4942-B159-B213C4D6D830}"/>
          </ac:spMkLst>
        </pc:spChg>
        <pc:spChg chg="add del">
          <ac:chgData name="Tamara Banović" userId="01d05b9c8fc3c50b" providerId="LiveId" clId="{54FB82AB-1672-42B4-A6ED-CE32F79217F1}" dt="2024-03-27T07:48:26.126" v="712" actId="26606"/>
          <ac:spMkLst>
            <pc:docMk/>
            <pc:sldMk cId="4068736568" sldId="257"/>
            <ac:spMk id="28" creationId="{42A4FC2C-047E-45A5-965D-8E1E3BF09BC6}"/>
          </ac:spMkLst>
        </pc:spChg>
        <pc:spChg chg="add del">
          <ac:chgData name="Tamara Banović" userId="01d05b9c8fc3c50b" providerId="LiveId" clId="{54FB82AB-1672-42B4-A6ED-CE32F79217F1}" dt="2024-03-27T07:48:26.126" v="712" actId="26606"/>
          <ac:spMkLst>
            <pc:docMk/>
            <pc:sldMk cId="4068736568" sldId="257"/>
            <ac:spMk id="29" creationId="{78F530DA-C7D1-4968-8F8A-8700C2BB2A49}"/>
          </ac:spMkLst>
        </pc:spChg>
        <pc:spChg chg="add del">
          <ac:chgData name="Tamara Banović" userId="01d05b9c8fc3c50b" providerId="LiveId" clId="{54FB82AB-1672-42B4-A6ED-CE32F79217F1}" dt="2024-03-27T07:53:55.285" v="768" actId="26606"/>
          <ac:spMkLst>
            <pc:docMk/>
            <pc:sldMk cId="4068736568" sldId="257"/>
            <ac:spMk id="30" creationId="{01D0AF59-99C3-4251-AB9A-C966C6AD4400}"/>
          </ac:spMkLst>
        </pc:spChg>
        <pc:spChg chg="add del">
          <ac:chgData name="Tamara Banović" userId="01d05b9c8fc3c50b" providerId="LiveId" clId="{54FB82AB-1672-42B4-A6ED-CE32F79217F1}" dt="2024-03-27T07:53:55.285" v="768" actId="26606"/>
          <ac:spMkLst>
            <pc:docMk/>
            <pc:sldMk cId="4068736568" sldId="257"/>
            <ac:spMk id="31" creationId="{1855405F-37A2-4869-9154-F8BE3BECE6C3}"/>
          </ac:spMkLst>
        </pc:spChg>
        <pc:spChg chg="add del">
          <ac:chgData name="Tamara Banović" userId="01d05b9c8fc3c50b" providerId="LiveId" clId="{54FB82AB-1672-42B4-A6ED-CE32F79217F1}" dt="2024-03-27T07:51:24.918" v="730" actId="26606"/>
          <ac:spMkLst>
            <pc:docMk/>
            <pc:sldMk cId="4068736568" sldId="257"/>
            <ac:spMk id="33" creationId="{9527FCEA-6143-4C5E-8C45-8AC9237ADE89}"/>
          </ac:spMkLst>
        </pc:spChg>
        <pc:spChg chg="add del">
          <ac:chgData name="Tamara Banović" userId="01d05b9c8fc3c50b" providerId="LiveId" clId="{54FB82AB-1672-42B4-A6ED-CE32F79217F1}" dt="2024-03-27T07:51:24.918" v="730" actId="26606"/>
          <ac:spMkLst>
            <pc:docMk/>
            <pc:sldMk cId="4068736568" sldId="257"/>
            <ac:spMk id="34" creationId="{1A9F23AD-7A55-49F3-A3EC-743F47F36B0E}"/>
          </ac:spMkLst>
        </pc:spChg>
        <pc:spChg chg="add del">
          <ac:chgData name="Tamara Banović" userId="01d05b9c8fc3c50b" providerId="LiveId" clId="{54FB82AB-1672-42B4-A6ED-CE32F79217F1}" dt="2024-03-27T07:52:09.069" v="748" actId="26606"/>
          <ac:spMkLst>
            <pc:docMk/>
            <pc:sldMk cId="4068736568" sldId="257"/>
            <ac:spMk id="35" creationId="{42A4FC2C-047E-45A5-965D-8E1E3BF09BC6}"/>
          </ac:spMkLst>
        </pc:spChg>
        <pc:spChg chg="add del">
          <ac:chgData name="Tamara Banović" userId="01d05b9c8fc3c50b" providerId="LiveId" clId="{54FB82AB-1672-42B4-A6ED-CE32F79217F1}" dt="2024-03-27T07:50:31.516" v="725" actId="26606"/>
          <ac:spMkLst>
            <pc:docMk/>
            <pc:sldMk cId="4068736568" sldId="257"/>
            <ac:spMk id="36" creationId="{3B71DBD2-3B77-4A79-B20B-A2B1EBBE1A0B}"/>
          </ac:spMkLst>
        </pc:spChg>
        <pc:spChg chg="add del">
          <ac:chgData name="Tamara Banović" userId="01d05b9c8fc3c50b" providerId="LiveId" clId="{54FB82AB-1672-42B4-A6ED-CE32F79217F1}" dt="2024-03-27T07:53:55.285" v="768" actId="26606"/>
          <ac:spMkLst>
            <pc:docMk/>
            <pc:sldMk cId="4068736568" sldId="257"/>
            <ac:spMk id="37" creationId="{B96FC576-AE30-4C09-A12C-0582F2A6A067}"/>
          </ac:spMkLst>
        </pc:spChg>
        <pc:spChg chg="add del">
          <ac:chgData name="Tamara Banović" userId="01d05b9c8fc3c50b" providerId="LiveId" clId="{54FB82AB-1672-42B4-A6ED-CE32F79217F1}" dt="2024-03-27T07:50:31.516" v="725" actId="26606"/>
          <ac:spMkLst>
            <pc:docMk/>
            <pc:sldMk cId="4068736568" sldId="257"/>
            <ac:spMk id="38" creationId="{DD94CD5A-DFA9-4697-95A8-A758FBF5E7F1}"/>
          </ac:spMkLst>
        </pc:spChg>
        <pc:spChg chg="add mod">
          <ac:chgData name="Tamara Banović" userId="01d05b9c8fc3c50b" providerId="LiveId" clId="{54FB82AB-1672-42B4-A6ED-CE32F79217F1}" dt="2024-03-27T08:51:16.479" v="1049" actId="255"/>
          <ac:spMkLst>
            <pc:docMk/>
            <pc:sldMk cId="4068736568" sldId="257"/>
            <ac:spMk id="39" creationId="{B78BC496-4FC6-2B61-E533-5A6F653EEE07}"/>
          </ac:spMkLst>
        </pc:spChg>
        <pc:spChg chg="add del">
          <ac:chgData name="Tamara Banović" userId="01d05b9c8fc3c50b" providerId="LiveId" clId="{54FB82AB-1672-42B4-A6ED-CE32F79217F1}" dt="2024-03-27T07:51:24.918" v="730" actId="26606"/>
          <ac:spMkLst>
            <pc:docMk/>
            <pc:sldMk cId="4068736568" sldId="257"/>
            <ac:spMk id="40" creationId="{D7D9F91F-72C9-4DB9-ABD0-A8180D8262D5}"/>
          </ac:spMkLst>
        </pc:spChg>
        <pc:spChg chg="add del">
          <ac:chgData name="Tamara Banović" userId="01d05b9c8fc3c50b" providerId="LiveId" clId="{54FB82AB-1672-42B4-A6ED-CE32F79217F1}" dt="2024-03-27T07:51:24.918" v="730" actId="26606"/>
          <ac:spMkLst>
            <pc:docMk/>
            <pc:sldMk cId="4068736568" sldId="257"/>
            <ac:spMk id="42" creationId="{BE016956-CE9F-4946-8834-A8BC3529D0F6}"/>
          </ac:spMkLst>
        </pc:spChg>
        <pc:spChg chg="add del">
          <ac:chgData name="Tamara Banović" userId="01d05b9c8fc3c50b" providerId="LiveId" clId="{54FB82AB-1672-42B4-A6ED-CE32F79217F1}" dt="2024-03-27T07:52:01.447" v="746" actId="26606"/>
          <ac:spMkLst>
            <pc:docMk/>
            <pc:sldMk cId="4068736568" sldId="257"/>
            <ac:spMk id="44" creationId="{42A4FC2C-047E-45A5-965D-8E1E3BF09BC6}"/>
          </ac:spMkLst>
        </pc:spChg>
        <pc:picChg chg="add mod modCrop">
          <ac:chgData name="Tamara Banović" userId="01d05b9c8fc3c50b" providerId="LiveId" clId="{54FB82AB-1672-42B4-A6ED-CE32F79217F1}" dt="2024-03-27T07:56:17.469" v="785" actId="1076"/>
          <ac:picMkLst>
            <pc:docMk/>
            <pc:sldMk cId="4068736568" sldId="257"/>
            <ac:picMk id="2" creationId="{741A8E1C-90B2-858C-0088-7464EAB3EFC9}"/>
          </ac:picMkLst>
        </pc:picChg>
        <pc:picChg chg="add mod">
          <ac:chgData name="Tamara Banović" userId="01d05b9c8fc3c50b" providerId="LiveId" clId="{54FB82AB-1672-42B4-A6ED-CE32F79217F1}" dt="2024-03-27T07:56:15.673" v="784" actId="14100"/>
          <ac:picMkLst>
            <pc:docMk/>
            <pc:sldMk cId="4068736568" sldId="257"/>
            <ac:picMk id="3" creationId="{450166DA-3B75-4162-DB6F-A5186E726040}"/>
          </ac:picMkLst>
        </pc:picChg>
        <pc:picChg chg="add mod ord modCrop">
          <ac:chgData name="Tamara Banović" userId="01d05b9c8fc3c50b" providerId="LiveId" clId="{54FB82AB-1672-42B4-A6ED-CE32F79217F1}" dt="2024-03-27T08:40:23.403" v="936" actId="1076"/>
          <ac:picMkLst>
            <pc:docMk/>
            <pc:sldMk cId="4068736568" sldId="257"/>
            <ac:picMk id="5" creationId="{C16A097E-2814-AB1E-8D73-E1530EC05FBE}"/>
          </ac:picMkLst>
        </pc:picChg>
        <pc:picChg chg="add del mod ord">
          <ac:chgData name="Tamara Banović" userId="01d05b9c8fc3c50b" providerId="LiveId" clId="{54FB82AB-1672-42B4-A6ED-CE32F79217F1}" dt="2024-03-27T07:54:34.821" v="775" actId="478"/>
          <ac:picMkLst>
            <pc:docMk/>
            <pc:sldMk cId="4068736568" sldId="257"/>
            <ac:picMk id="6" creationId="{39AAFB70-D0B7-85E8-8616-16660DEF7A5E}"/>
          </ac:picMkLst>
        </pc:picChg>
        <pc:picChg chg="add del">
          <ac:chgData name="Tamara Banović" userId="01d05b9c8fc3c50b" providerId="LiveId" clId="{54FB82AB-1672-42B4-A6ED-CE32F79217F1}" dt="2024-03-27T07:48:26.126" v="712" actId="26606"/>
          <ac:picMkLst>
            <pc:docMk/>
            <pc:sldMk cId="4068736568" sldId="257"/>
            <ac:picMk id="26" creationId="{5516C1EB-8D62-4BF0-92B5-02E6AE43B1F3}"/>
          </ac:picMkLst>
        </pc:picChg>
        <pc:picChg chg="add mod">
          <ac:chgData name="Tamara Banović" userId="01d05b9c8fc3c50b" providerId="LiveId" clId="{54FB82AB-1672-42B4-A6ED-CE32F79217F1}" dt="2024-03-27T07:56:08.861" v="781" actId="1076"/>
          <ac:picMkLst>
            <pc:docMk/>
            <pc:sldMk cId="4068736568" sldId="257"/>
            <ac:picMk id="32" creationId="{F88ADA59-3045-3277-FE23-3D1A4C88CA47}"/>
          </ac:picMkLst>
        </pc:picChg>
      </pc:sldChg>
      <pc:sldChg chg="addSp delSp modSp new mod setBg">
        <pc:chgData name="Tamara Banović" userId="01d05b9c8fc3c50b" providerId="LiveId" clId="{54FB82AB-1672-42B4-A6ED-CE32F79217F1}" dt="2024-03-27T08:51:03.327" v="1047" actId="1076"/>
        <pc:sldMkLst>
          <pc:docMk/>
          <pc:sldMk cId="2126421179" sldId="258"/>
        </pc:sldMkLst>
        <pc:spChg chg="del">
          <ac:chgData name="Tamara Banović" userId="01d05b9c8fc3c50b" providerId="LiveId" clId="{54FB82AB-1672-42B4-A6ED-CE32F79217F1}" dt="2024-03-26T22:57:51.230" v="579" actId="478"/>
          <ac:spMkLst>
            <pc:docMk/>
            <pc:sldMk cId="2126421179" sldId="258"/>
            <ac:spMk id="2" creationId="{A33C11BC-2E92-3B8E-333C-2EDDA987EEB9}"/>
          </ac:spMkLst>
        </pc:spChg>
        <pc:spChg chg="del">
          <ac:chgData name="Tamara Banović" userId="01d05b9c8fc3c50b" providerId="LiveId" clId="{54FB82AB-1672-42B4-A6ED-CE32F79217F1}" dt="2024-03-26T22:57:53.988" v="580" actId="478"/>
          <ac:spMkLst>
            <pc:docMk/>
            <pc:sldMk cId="2126421179" sldId="258"/>
            <ac:spMk id="3" creationId="{ACB00EB0-8289-494C-83F2-C67DCC1FE18A}"/>
          </ac:spMkLst>
        </pc:spChg>
        <pc:spChg chg="add mod">
          <ac:chgData name="Tamara Banović" userId="01d05b9c8fc3c50b" providerId="LiveId" clId="{54FB82AB-1672-42B4-A6ED-CE32F79217F1}" dt="2024-03-27T08:51:03.327" v="1047" actId="1076"/>
          <ac:spMkLst>
            <pc:docMk/>
            <pc:sldMk cId="2126421179" sldId="258"/>
            <ac:spMk id="3" creationId="{F395ADAE-F57B-4D7D-C6F6-95533A7CA0FC}"/>
          </ac:spMkLst>
        </pc:spChg>
        <pc:spChg chg="add del mod ord">
          <ac:chgData name="Tamara Banović" userId="01d05b9c8fc3c50b" providerId="LiveId" clId="{54FB82AB-1672-42B4-A6ED-CE32F79217F1}" dt="2024-03-26T23:03:10.593" v="607" actId="478"/>
          <ac:spMkLst>
            <pc:docMk/>
            <pc:sldMk cId="2126421179" sldId="258"/>
            <ac:spMk id="4" creationId="{09539392-4EE6-1427-FB16-B39E8DD0DEB0}"/>
          </ac:spMkLst>
        </pc:spChg>
        <pc:spChg chg="add mod">
          <ac:chgData name="Tamara Banović" userId="01d05b9c8fc3c50b" providerId="LiveId" clId="{54FB82AB-1672-42B4-A6ED-CE32F79217F1}" dt="2024-03-27T08:50:55.642" v="1045" actId="1076"/>
          <ac:spMkLst>
            <pc:docMk/>
            <pc:sldMk cId="2126421179" sldId="258"/>
            <ac:spMk id="4" creationId="{5E000D70-8FC3-CAAF-362D-B6341526D91B}"/>
          </ac:spMkLst>
        </pc:spChg>
        <pc:spChg chg="add del">
          <ac:chgData name="Tamara Banović" userId="01d05b9c8fc3c50b" providerId="LiveId" clId="{54FB82AB-1672-42B4-A6ED-CE32F79217F1}" dt="2024-03-26T23:01:36.890" v="601" actId="478"/>
          <ac:spMkLst>
            <pc:docMk/>
            <pc:sldMk cId="2126421179" sldId="258"/>
            <ac:spMk id="8" creationId="{F3606908-CB8F-AC5A-4EBB-A4E72402A960}"/>
          </ac:spMkLst>
        </pc:spChg>
        <pc:spChg chg="add mod ord">
          <ac:chgData name="Tamara Banović" userId="01d05b9c8fc3c50b" providerId="LiveId" clId="{54FB82AB-1672-42B4-A6ED-CE32F79217F1}" dt="2024-03-27T07:41:50.049" v="681" actId="26606"/>
          <ac:spMkLst>
            <pc:docMk/>
            <pc:sldMk cId="2126421179" sldId="258"/>
            <ac:spMk id="11" creationId="{51423D35-E4AF-B0E6-F720-470BD87AF8EC}"/>
          </ac:spMkLst>
        </pc:spChg>
        <pc:spChg chg="add del">
          <ac:chgData name="Tamara Banović" userId="01d05b9c8fc3c50b" providerId="LiveId" clId="{54FB82AB-1672-42B4-A6ED-CE32F79217F1}" dt="2024-03-27T07:45:52.557" v="705" actId="26606"/>
          <ac:spMkLst>
            <pc:docMk/>
            <pc:sldMk cId="2126421179" sldId="258"/>
            <ac:spMk id="1031" creationId="{C96C8BAF-68F3-4B78-B238-35DF5D86560D}"/>
          </ac:spMkLst>
        </pc:spChg>
        <pc:spChg chg="add del">
          <ac:chgData name="Tamara Banović" userId="01d05b9c8fc3c50b" providerId="LiveId" clId="{54FB82AB-1672-42B4-A6ED-CE32F79217F1}" dt="2024-03-27T07:48:14.941" v="709" actId="26606"/>
          <ac:spMkLst>
            <pc:docMk/>
            <pc:sldMk cId="2126421179" sldId="258"/>
            <ac:spMk id="1048" creationId="{C96C8BAF-68F3-4B78-B238-35DF5D86560D}"/>
          </ac:spMkLst>
        </pc:spChg>
        <pc:grpChg chg="add del">
          <ac:chgData name="Tamara Banović" userId="01d05b9c8fc3c50b" providerId="LiveId" clId="{54FB82AB-1672-42B4-A6ED-CE32F79217F1}" dt="2024-03-27T07:41:50.049" v="681" actId="26606"/>
          <ac:grpSpMkLst>
            <pc:docMk/>
            <pc:sldMk cId="2126421179" sldId="258"/>
            <ac:grpSpMk id="15" creationId="{31C49F18-8757-4E87-5C2E-9D6D7B82BA3B}"/>
          </ac:grpSpMkLst>
        </pc:grpChg>
        <pc:grpChg chg="add del">
          <ac:chgData name="Tamara Banović" userId="01d05b9c8fc3c50b" providerId="LiveId" clId="{54FB82AB-1672-42B4-A6ED-CE32F79217F1}" dt="2024-03-27T07:45:52.557" v="705" actId="26606"/>
          <ac:grpSpMkLst>
            <pc:docMk/>
            <pc:sldMk cId="2126421179" sldId="258"/>
            <ac:grpSpMk id="1033" creationId="{4F4CD6D0-5A87-4BA2-A13A-0E40511C3CFA}"/>
          </ac:grpSpMkLst>
        </pc:grpChg>
        <pc:grpChg chg="add del">
          <ac:chgData name="Tamara Banović" userId="01d05b9c8fc3c50b" providerId="LiveId" clId="{54FB82AB-1672-42B4-A6ED-CE32F79217F1}" dt="2024-03-27T07:45:52.557" v="705" actId="26606"/>
          <ac:grpSpMkLst>
            <pc:docMk/>
            <pc:sldMk cId="2126421179" sldId="258"/>
            <ac:grpSpMk id="1037" creationId="{E9537076-EF48-4F72-9164-FD8260D550AC}"/>
          </ac:grpSpMkLst>
        </pc:grpChg>
        <pc:grpChg chg="add del">
          <ac:chgData name="Tamara Banović" userId="01d05b9c8fc3c50b" providerId="LiveId" clId="{54FB82AB-1672-42B4-A6ED-CE32F79217F1}" dt="2024-03-27T07:45:52.557" v="705" actId="26606"/>
          <ac:grpSpMkLst>
            <pc:docMk/>
            <pc:sldMk cId="2126421179" sldId="258"/>
            <ac:grpSpMk id="1041" creationId="{6EFC3492-86BD-4D75-B5B4-C2DBFE0BD106}"/>
          </ac:grpSpMkLst>
        </pc:grpChg>
        <pc:grpChg chg="add del">
          <ac:chgData name="Tamara Banović" userId="01d05b9c8fc3c50b" providerId="LiveId" clId="{54FB82AB-1672-42B4-A6ED-CE32F79217F1}" dt="2024-03-27T07:48:14.941" v="709" actId="26606"/>
          <ac:grpSpMkLst>
            <pc:docMk/>
            <pc:sldMk cId="2126421179" sldId="258"/>
            <ac:grpSpMk id="1050" creationId="{4F4CD6D0-5A87-4BA2-A13A-0E40511C3CFA}"/>
          </ac:grpSpMkLst>
        </pc:grpChg>
        <pc:grpChg chg="add del">
          <ac:chgData name="Tamara Banović" userId="01d05b9c8fc3c50b" providerId="LiveId" clId="{54FB82AB-1672-42B4-A6ED-CE32F79217F1}" dt="2024-03-27T07:48:14.941" v="709" actId="26606"/>
          <ac:grpSpMkLst>
            <pc:docMk/>
            <pc:sldMk cId="2126421179" sldId="258"/>
            <ac:grpSpMk id="1054" creationId="{E9537076-EF48-4F72-9164-FD8260D550AC}"/>
          </ac:grpSpMkLst>
        </pc:grpChg>
        <pc:grpChg chg="add del">
          <ac:chgData name="Tamara Banović" userId="01d05b9c8fc3c50b" providerId="LiveId" clId="{54FB82AB-1672-42B4-A6ED-CE32F79217F1}" dt="2024-03-27T07:48:14.941" v="709" actId="26606"/>
          <ac:grpSpMkLst>
            <pc:docMk/>
            <pc:sldMk cId="2126421179" sldId="258"/>
            <ac:grpSpMk id="1058" creationId="{6EFC3492-86BD-4D75-B5B4-C2DBFE0BD106}"/>
          </ac:grpSpMkLst>
        </pc:grpChg>
        <pc:picChg chg="add mod ord">
          <ac:chgData name="Tamara Banović" userId="01d05b9c8fc3c50b" providerId="LiveId" clId="{54FB82AB-1672-42B4-A6ED-CE32F79217F1}" dt="2024-03-27T07:48:14.941" v="709" actId="26606"/>
          <ac:picMkLst>
            <pc:docMk/>
            <pc:sldMk cId="2126421179" sldId="258"/>
            <ac:picMk id="2" creationId="{A1B05058-A8DA-AA39-8B89-27A05622B5F7}"/>
          </ac:picMkLst>
        </pc:picChg>
        <pc:picChg chg="add mod">
          <ac:chgData name="Tamara Banović" userId="01d05b9c8fc3c50b" providerId="LiveId" clId="{54FB82AB-1672-42B4-A6ED-CE32F79217F1}" dt="2024-03-26T23:01:32.985" v="599" actId="931"/>
          <ac:picMkLst>
            <pc:docMk/>
            <pc:sldMk cId="2126421179" sldId="258"/>
            <ac:picMk id="6" creationId="{84E8157B-C7C7-487F-2A19-3B7A8BD2889F}"/>
          </ac:picMkLst>
        </pc:picChg>
        <pc:picChg chg="add mod ord">
          <ac:chgData name="Tamara Banović" userId="01d05b9c8fc3c50b" providerId="LiveId" clId="{54FB82AB-1672-42B4-A6ED-CE32F79217F1}" dt="2024-03-27T07:48:14.941" v="709" actId="26606"/>
          <ac:picMkLst>
            <pc:docMk/>
            <pc:sldMk cId="2126421179" sldId="258"/>
            <ac:picMk id="10" creationId="{5FF4BAEA-1646-332F-A0C1-9B6035D5BEEF}"/>
          </ac:picMkLst>
        </pc:picChg>
        <pc:picChg chg="add mod ord">
          <ac:chgData name="Tamara Banović" userId="01d05b9c8fc3c50b" providerId="LiveId" clId="{54FB82AB-1672-42B4-A6ED-CE32F79217F1}" dt="2024-03-27T07:48:14.941" v="709" actId="26606"/>
          <ac:picMkLst>
            <pc:docMk/>
            <pc:sldMk cId="2126421179" sldId="258"/>
            <ac:picMk id="1026" creationId="{E3B68AC8-33B7-61D8-CAE6-B611AE90F215}"/>
          </ac:picMkLst>
        </pc:picChg>
      </pc:sldChg>
      <pc:sldChg chg="addSp delSp modSp add del mod ord setBg delDesignElem">
        <pc:chgData name="Tamara Banović" userId="01d05b9c8fc3c50b" providerId="LiveId" clId="{54FB82AB-1672-42B4-A6ED-CE32F79217F1}" dt="2024-03-26T22:40:32.386" v="501" actId="47"/>
        <pc:sldMkLst>
          <pc:docMk/>
          <pc:sldMk cId="3412709674" sldId="258"/>
        </pc:sldMkLst>
        <pc:spChg chg="add mod ord">
          <ac:chgData name="Tamara Banović" userId="01d05b9c8fc3c50b" providerId="LiveId" clId="{54FB82AB-1672-42B4-A6ED-CE32F79217F1}" dt="2024-03-26T22:40:25.778" v="500" actId="1076"/>
          <ac:spMkLst>
            <pc:docMk/>
            <pc:sldMk cId="3412709674" sldId="258"/>
            <ac:spMk id="2" creationId="{4AF89810-DF5C-82B6-DA56-DF8950D6D2AB}"/>
          </ac:spMkLst>
        </pc:spChg>
        <pc:spChg chg="del mod ord">
          <ac:chgData name="Tamara Banović" userId="01d05b9c8fc3c50b" providerId="LiveId" clId="{54FB82AB-1672-42B4-A6ED-CE32F79217F1}" dt="2024-03-26T22:28:46.205" v="335" actId="478"/>
          <ac:spMkLst>
            <pc:docMk/>
            <pc:sldMk cId="3412709674" sldId="258"/>
            <ac:spMk id="5" creationId="{DE1AB8A6-D4F1-7A42-53BA-670850567F60}"/>
          </ac:spMkLst>
        </pc:spChg>
        <pc:spChg chg="add del">
          <ac:chgData name="Tamara Banović" userId="01d05b9c8fc3c50b" providerId="LiveId" clId="{54FB82AB-1672-42B4-A6ED-CE32F79217F1}" dt="2024-03-26T22:37:20.629" v="449" actId="26606"/>
          <ac:spMkLst>
            <pc:docMk/>
            <pc:sldMk cId="3412709674" sldId="258"/>
            <ac:spMk id="6" creationId="{F0A604E4-7307-451C-93BE-F1F7E1BF3BF8}"/>
          </ac:spMkLst>
        </pc:spChg>
        <pc:spChg chg="del">
          <ac:chgData name="Tamara Banović" userId="01d05b9c8fc3c50b" providerId="LiveId" clId="{54FB82AB-1672-42B4-A6ED-CE32F79217F1}" dt="2024-03-26T22:27:12.740" v="299" actId="478"/>
          <ac:spMkLst>
            <pc:docMk/>
            <pc:sldMk cId="3412709674" sldId="258"/>
            <ac:spMk id="7" creationId="{789BECB9-C19F-D7DE-B1AB-1997738747B6}"/>
          </ac:spMkLst>
        </pc:spChg>
        <pc:spChg chg="del">
          <ac:chgData name="Tamara Banović" userId="01d05b9c8fc3c50b" providerId="LiveId" clId="{54FB82AB-1672-42B4-A6ED-CE32F79217F1}" dt="2024-03-26T22:27:16.185" v="300" actId="478"/>
          <ac:spMkLst>
            <pc:docMk/>
            <pc:sldMk cId="3412709674" sldId="258"/>
            <ac:spMk id="8" creationId="{FBC8BAC0-E256-0D12-9131-30DBB720A718}"/>
          </ac:spMkLst>
        </pc:spChg>
        <pc:spChg chg="del">
          <ac:chgData name="Tamara Banović" userId="01d05b9c8fc3c50b" providerId="LiveId" clId="{54FB82AB-1672-42B4-A6ED-CE32F79217F1}" dt="2024-03-26T22:26:26.022" v="295"/>
          <ac:spMkLst>
            <pc:docMk/>
            <pc:sldMk cId="3412709674" sldId="258"/>
            <ac:spMk id="9" creationId="{2F19B711-C590-44D1-9AA8-9F143B0ED58A}"/>
          </ac:spMkLst>
        </pc:spChg>
        <pc:spChg chg="add del">
          <ac:chgData name="Tamara Banović" userId="01d05b9c8fc3c50b" providerId="LiveId" clId="{54FB82AB-1672-42B4-A6ED-CE32F79217F1}" dt="2024-03-26T22:37:20.629" v="449" actId="26606"/>
          <ac:spMkLst>
            <pc:docMk/>
            <pc:sldMk cId="3412709674" sldId="258"/>
            <ac:spMk id="10" creationId="{F7F3A0AA-35E5-4085-942B-737839030604}"/>
          </ac:spMkLst>
        </pc:spChg>
        <pc:spChg chg="del">
          <ac:chgData name="Tamara Banović" userId="01d05b9c8fc3c50b" providerId="LiveId" clId="{54FB82AB-1672-42B4-A6ED-CE32F79217F1}" dt="2024-03-26T22:26:26.022" v="295"/>
          <ac:spMkLst>
            <pc:docMk/>
            <pc:sldMk cId="3412709674" sldId="258"/>
            <ac:spMk id="11" creationId="{C0C79CF2-6A1C-4636-84CE-ABB2BE191D23}"/>
          </ac:spMkLst>
        </pc:spChg>
        <pc:spChg chg="add del">
          <ac:chgData name="Tamara Banović" userId="01d05b9c8fc3c50b" providerId="LiveId" clId="{54FB82AB-1672-42B4-A6ED-CE32F79217F1}" dt="2024-03-26T22:37:20.629" v="449" actId="26606"/>
          <ac:spMkLst>
            <pc:docMk/>
            <pc:sldMk cId="3412709674" sldId="258"/>
            <ac:spMk id="12" creationId="{402F5C38-C747-4173-ABBF-656E39E82130}"/>
          </ac:spMkLst>
        </pc:spChg>
        <pc:spChg chg="del">
          <ac:chgData name="Tamara Banović" userId="01d05b9c8fc3c50b" providerId="LiveId" clId="{54FB82AB-1672-42B4-A6ED-CE32F79217F1}" dt="2024-03-26T22:26:26.022" v="295"/>
          <ac:spMkLst>
            <pc:docMk/>
            <pc:sldMk cId="3412709674" sldId="258"/>
            <ac:spMk id="13" creationId="{7A5D17DF-AD65-402C-A95C-F13C770C9FCD}"/>
          </ac:spMkLst>
        </pc:spChg>
        <pc:spChg chg="add del">
          <ac:chgData name="Tamara Banović" userId="01d05b9c8fc3c50b" providerId="LiveId" clId="{54FB82AB-1672-42B4-A6ED-CE32F79217F1}" dt="2024-03-26T22:37:20.629" v="449" actId="26606"/>
          <ac:spMkLst>
            <pc:docMk/>
            <pc:sldMk cId="3412709674" sldId="258"/>
            <ac:spMk id="14" creationId="{E37EECFC-A684-4391-AE85-4CDAF5565F61}"/>
          </ac:spMkLst>
        </pc:spChg>
        <pc:spChg chg="add del">
          <ac:chgData name="Tamara Banović" userId="01d05b9c8fc3c50b" providerId="LiveId" clId="{54FB82AB-1672-42B4-A6ED-CE32F79217F1}" dt="2024-03-26T22:37:22.355" v="452" actId="26606"/>
          <ac:spMkLst>
            <pc:docMk/>
            <pc:sldMk cId="3412709674" sldId="258"/>
            <ac:spMk id="16" creationId="{5E395AE0-8789-FAD6-A987-32E65C185100}"/>
          </ac:spMkLst>
        </pc:spChg>
        <pc:spChg chg="add del">
          <ac:chgData name="Tamara Banović" userId="01d05b9c8fc3c50b" providerId="LiveId" clId="{54FB82AB-1672-42B4-A6ED-CE32F79217F1}" dt="2024-03-26T22:37:25.933" v="454" actId="26606"/>
          <ac:spMkLst>
            <pc:docMk/>
            <pc:sldMk cId="3412709674" sldId="258"/>
            <ac:spMk id="19" creationId="{53F29798-D584-4792-9B62-3F5F5C36D619}"/>
          </ac:spMkLst>
        </pc:spChg>
        <pc:spChg chg="add del">
          <ac:chgData name="Tamara Banović" userId="01d05b9c8fc3c50b" providerId="LiveId" clId="{54FB82AB-1672-42B4-A6ED-CE32F79217F1}" dt="2024-03-26T22:37:30.714" v="456" actId="26606"/>
          <ac:spMkLst>
            <pc:docMk/>
            <pc:sldMk cId="3412709674" sldId="258"/>
            <ac:spMk id="21" creationId="{19D32F93-50AC-4C46-A5DB-291C60DDB7BD}"/>
          </ac:spMkLst>
        </pc:spChg>
        <pc:spChg chg="add del">
          <ac:chgData name="Tamara Banović" userId="01d05b9c8fc3c50b" providerId="LiveId" clId="{54FB82AB-1672-42B4-A6ED-CE32F79217F1}" dt="2024-03-26T22:37:30.714" v="456" actId="26606"/>
          <ac:spMkLst>
            <pc:docMk/>
            <pc:sldMk cId="3412709674" sldId="258"/>
            <ac:spMk id="22" creationId="{827DC2C4-B485-428A-BF4A-472D2967F47F}"/>
          </ac:spMkLst>
        </pc:spChg>
        <pc:spChg chg="add del">
          <ac:chgData name="Tamara Banović" userId="01d05b9c8fc3c50b" providerId="LiveId" clId="{54FB82AB-1672-42B4-A6ED-CE32F79217F1}" dt="2024-03-26T22:37:30.714" v="456" actId="26606"/>
          <ac:spMkLst>
            <pc:docMk/>
            <pc:sldMk cId="3412709674" sldId="258"/>
            <ac:spMk id="23" creationId="{EE04B5EB-F158-4507-90DD-BD23620C7CC9}"/>
          </ac:spMkLst>
        </pc:spChg>
        <pc:spChg chg="add del">
          <ac:chgData name="Tamara Banović" userId="01d05b9c8fc3c50b" providerId="LiveId" clId="{54FB82AB-1672-42B4-A6ED-CE32F79217F1}" dt="2024-03-26T22:37:37.183" v="458" actId="26606"/>
          <ac:spMkLst>
            <pc:docMk/>
            <pc:sldMk cId="3412709674" sldId="258"/>
            <ac:spMk id="25" creationId="{D0461F72-A27E-48C5-A99A-B5EEDA7456F9}"/>
          </ac:spMkLst>
        </pc:spChg>
        <pc:spChg chg="add del">
          <ac:chgData name="Tamara Banović" userId="01d05b9c8fc3c50b" providerId="LiveId" clId="{54FB82AB-1672-42B4-A6ED-CE32F79217F1}" dt="2024-03-26T22:37:37.183" v="458" actId="26606"/>
          <ac:spMkLst>
            <pc:docMk/>
            <pc:sldMk cId="3412709674" sldId="258"/>
            <ac:spMk id="26" creationId="{DF382E8D-312B-4792-A211-0BDE37F6F5F7}"/>
          </ac:spMkLst>
        </pc:spChg>
        <pc:spChg chg="add del">
          <ac:chgData name="Tamara Banović" userId="01d05b9c8fc3c50b" providerId="LiveId" clId="{54FB82AB-1672-42B4-A6ED-CE32F79217F1}" dt="2024-03-26T22:37:37.183" v="458" actId="26606"/>
          <ac:spMkLst>
            <pc:docMk/>
            <pc:sldMk cId="3412709674" sldId="258"/>
            <ac:spMk id="27" creationId="{036F9B07-02BE-4BD5-BA9D-E91B8A456BEA}"/>
          </ac:spMkLst>
        </pc:spChg>
        <pc:spChg chg="add del">
          <ac:chgData name="Tamara Banović" userId="01d05b9c8fc3c50b" providerId="LiveId" clId="{54FB82AB-1672-42B4-A6ED-CE32F79217F1}" dt="2024-03-26T22:37:38.823" v="460" actId="26606"/>
          <ac:spMkLst>
            <pc:docMk/>
            <pc:sldMk cId="3412709674" sldId="258"/>
            <ac:spMk id="29" creationId="{0E91F5CA-B392-444C-88E3-BF5BAAEBDEB0}"/>
          </ac:spMkLst>
        </pc:spChg>
        <pc:spChg chg="add del">
          <ac:chgData name="Tamara Banović" userId="01d05b9c8fc3c50b" providerId="LiveId" clId="{54FB82AB-1672-42B4-A6ED-CE32F79217F1}" dt="2024-03-26T22:37:38.823" v="460" actId="26606"/>
          <ac:spMkLst>
            <pc:docMk/>
            <pc:sldMk cId="3412709674" sldId="258"/>
            <ac:spMk id="30" creationId="{DFCA2118-59A2-4310-A4B2-F2CBA821E842}"/>
          </ac:spMkLst>
        </pc:spChg>
        <pc:spChg chg="add del">
          <ac:chgData name="Tamara Banović" userId="01d05b9c8fc3c50b" providerId="LiveId" clId="{54FB82AB-1672-42B4-A6ED-CE32F79217F1}" dt="2024-03-26T22:37:57.894" v="462" actId="26606"/>
          <ac:spMkLst>
            <pc:docMk/>
            <pc:sldMk cId="3412709674" sldId="258"/>
            <ac:spMk id="32" creationId="{A8384FB5-9ADC-4DDC-881B-597D56F5B15D}"/>
          </ac:spMkLst>
        </pc:spChg>
        <pc:spChg chg="add del">
          <ac:chgData name="Tamara Banović" userId="01d05b9c8fc3c50b" providerId="LiveId" clId="{54FB82AB-1672-42B4-A6ED-CE32F79217F1}" dt="2024-03-26T22:37:57.894" v="462" actId="26606"/>
          <ac:spMkLst>
            <pc:docMk/>
            <pc:sldMk cId="3412709674" sldId="258"/>
            <ac:spMk id="33" creationId="{1199E1B1-A8C0-4FE8-A5A8-1CB41D69F857}"/>
          </ac:spMkLst>
        </pc:spChg>
        <pc:spChg chg="add del">
          <ac:chgData name="Tamara Banović" userId="01d05b9c8fc3c50b" providerId="LiveId" clId="{54FB82AB-1672-42B4-A6ED-CE32F79217F1}" dt="2024-03-26T22:37:57.894" v="462" actId="26606"/>
          <ac:spMkLst>
            <pc:docMk/>
            <pc:sldMk cId="3412709674" sldId="258"/>
            <ac:spMk id="34" creationId="{84A8DE83-DE75-4B41-9DB4-A7EC0B0DEC0B}"/>
          </ac:spMkLst>
        </pc:spChg>
        <pc:spChg chg="add del">
          <ac:chgData name="Tamara Banović" userId="01d05b9c8fc3c50b" providerId="LiveId" clId="{54FB82AB-1672-42B4-A6ED-CE32F79217F1}" dt="2024-03-26T22:37:57.894" v="462" actId="26606"/>
          <ac:spMkLst>
            <pc:docMk/>
            <pc:sldMk cId="3412709674" sldId="258"/>
            <ac:spMk id="35" creationId="{A7009A0A-BEF5-4EAC-AF15-E4F9F002E239}"/>
          </ac:spMkLst>
        </pc:spChg>
        <pc:spChg chg="add del">
          <ac:chgData name="Tamara Banović" userId="01d05b9c8fc3c50b" providerId="LiveId" clId="{54FB82AB-1672-42B4-A6ED-CE32F79217F1}" dt="2024-03-26T22:38:01.557" v="464" actId="26606"/>
          <ac:spMkLst>
            <pc:docMk/>
            <pc:sldMk cId="3412709674" sldId="258"/>
            <ac:spMk id="37" creationId="{9A1F4656-FFDA-4BA3-8516-90E58C01A500}"/>
          </ac:spMkLst>
        </pc:spChg>
        <pc:spChg chg="add del">
          <ac:chgData name="Tamara Banović" userId="01d05b9c8fc3c50b" providerId="LiveId" clId="{54FB82AB-1672-42B4-A6ED-CE32F79217F1}" dt="2024-03-26T22:38:05.386" v="466" actId="26606"/>
          <ac:spMkLst>
            <pc:docMk/>
            <pc:sldMk cId="3412709674" sldId="258"/>
            <ac:spMk id="42" creationId="{ECEF6C2F-9906-4F89-9B4F-598E9F344B03}"/>
          </ac:spMkLst>
        </pc:spChg>
        <pc:spChg chg="add del">
          <ac:chgData name="Tamara Banović" userId="01d05b9c8fc3c50b" providerId="LiveId" clId="{54FB82AB-1672-42B4-A6ED-CE32F79217F1}" dt="2024-03-26T22:38:05.386" v="466" actId="26606"/>
          <ac:spMkLst>
            <pc:docMk/>
            <pc:sldMk cId="3412709674" sldId="258"/>
            <ac:spMk id="43" creationId="{91E12CD6-A76F-439F-9C98-C0211D8FD814}"/>
          </ac:spMkLst>
        </pc:spChg>
        <pc:spChg chg="add del">
          <ac:chgData name="Tamara Banović" userId="01d05b9c8fc3c50b" providerId="LiveId" clId="{54FB82AB-1672-42B4-A6ED-CE32F79217F1}" dt="2024-03-26T22:40:14.695" v="488" actId="26606"/>
          <ac:spMkLst>
            <pc:docMk/>
            <pc:sldMk cId="3412709674" sldId="258"/>
            <ac:spMk id="45" creationId="{9A1F4656-FFDA-4BA3-8516-90E58C01A500}"/>
          </ac:spMkLst>
        </pc:spChg>
        <pc:spChg chg="add del">
          <ac:chgData name="Tamara Banović" userId="01d05b9c8fc3c50b" providerId="LiveId" clId="{54FB82AB-1672-42B4-A6ED-CE32F79217F1}" dt="2024-03-26T22:38:32.602" v="472" actId="26606"/>
          <ac:spMkLst>
            <pc:docMk/>
            <pc:sldMk cId="3412709674" sldId="258"/>
            <ac:spMk id="53" creationId="{19D32F93-50AC-4C46-A5DB-291C60DDB7BD}"/>
          </ac:spMkLst>
        </pc:spChg>
        <pc:spChg chg="add del">
          <ac:chgData name="Tamara Banović" userId="01d05b9c8fc3c50b" providerId="LiveId" clId="{54FB82AB-1672-42B4-A6ED-CE32F79217F1}" dt="2024-03-26T22:38:32.602" v="472" actId="26606"/>
          <ac:spMkLst>
            <pc:docMk/>
            <pc:sldMk cId="3412709674" sldId="258"/>
            <ac:spMk id="55" creationId="{827DC2C4-B485-428A-BF4A-472D2967F47F}"/>
          </ac:spMkLst>
        </pc:spChg>
        <pc:spChg chg="add del">
          <ac:chgData name="Tamara Banović" userId="01d05b9c8fc3c50b" providerId="LiveId" clId="{54FB82AB-1672-42B4-A6ED-CE32F79217F1}" dt="2024-03-26T22:38:32.602" v="472" actId="26606"/>
          <ac:spMkLst>
            <pc:docMk/>
            <pc:sldMk cId="3412709674" sldId="258"/>
            <ac:spMk id="57" creationId="{EE04B5EB-F158-4507-90DD-BD23620C7CC9}"/>
          </ac:spMkLst>
        </pc:spChg>
        <pc:spChg chg="add del">
          <ac:chgData name="Tamara Banović" userId="01d05b9c8fc3c50b" providerId="LiveId" clId="{54FB82AB-1672-42B4-A6ED-CE32F79217F1}" dt="2024-03-26T22:38:43.502" v="474" actId="26606"/>
          <ac:spMkLst>
            <pc:docMk/>
            <pc:sldMk cId="3412709674" sldId="258"/>
            <ac:spMk id="59" creationId="{53F29798-D584-4792-9B62-3F5F5C36D619}"/>
          </ac:spMkLst>
        </pc:spChg>
        <pc:spChg chg="add del">
          <ac:chgData name="Tamara Banović" userId="01d05b9c8fc3c50b" providerId="LiveId" clId="{54FB82AB-1672-42B4-A6ED-CE32F79217F1}" dt="2024-03-26T22:40:11.525" v="484" actId="26606"/>
          <ac:spMkLst>
            <pc:docMk/>
            <pc:sldMk cId="3412709674" sldId="258"/>
            <ac:spMk id="61" creationId="{D0461F72-A27E-48C5-A99A-B5EEDA7456F9}"/>
          </ac:spMkLst>
        </pc:spChg>
        <pc:spChg chg="add del">
          <ac:chgData name="Tamara Banović" userId="01d05b9c8fc3c50b" providerId="LiveId" clId="{54FB82AB-1672-42B4-A6ED-CE32F79217F1}" dt="2024-03-26T22:40:11.525" v="484" actId="26606"/>
          <ac:spMkLst>
            <pc:docMk/>
            <pc:sldMk cId="3412709674" sldId="258"/>
            <ac:spMk id="62" creationId="{DF382E8D-312B-4792-A211-0BDE37F6F5F7}"/>
          </ac:spMkLst>
        </pc:spChg>
        <pc:spChg chg="add del">
          <ac:chgData name="Tamara Banović" userId="01d05b9c8fc3c50b" providerId="LiveId" clId="{54FB82AB-1672-42B4-A6ED-CE32F79217F1}" dt="2024-03-26T22:40:11.525" v="484" actId="26606"/>
          <ac:spMkLst>
            <pc:docMk/>
            <pc:sldMk cId="3412709674" sldId="258"/>
            <ac:spMk id="63" creationId="{036F9B07-02BE-4BD5-BA9D-E91B8A456BEA}"/>
          </ac:spMkLst>
        </pc:spChg>
        <pc:spChg chg="add del">
          <ac:chgData name="Tamara Banović" userId="01d05b9c8fc3c50b" providerId="LiveId" clId="{54FB82AB-1672-42B4-A6ED-CE32F79217F1}" dt="2024-03-26T22:27:55.501" v="331" actId="26606"/>
          <ac:spMkLst>
            <pc:docMk/>
            <pc:sldMk cId="3412709674" sldId="258"/>
            <ac:spMk id="2055" creationId="{904DB13E-F722-4ED6-BB00-556651E95281}"/>
          </ac:spMkLst>
        </pc:spChg>
        <pc:spChg chg="add del">
          <ac:chgData name="Tamara Banović" userId="01d05b9c8fc3c50b" providerId="LiveId" clId="{54FB82AB-1672-42B4-A6ED-CE32F79217F1}" dt="2024-03-26T22:27:55.501" v="331" actId="26606"/>
          <ac:spMkLst>
            <pc:docMk/>
            <pc:sldMk cId="3412709674" sldId="258"/>
            <ac:spMk id="2057" creationId="{66A413F7-FFE1-42E7-8C6C-E9CCC477F811}"/>
          </ac:spMkLst>
        </pc:spChg>
        <pc:spChg chg="add del">
          <ac:chgData name="Tamara Banović" userId="01d05b9c8fc3c50b" providerId="LiveId" clId="{54FB82AB-1672-42B4-A6ED-CE32F79217F1}" dt="2024-03-26T22:27:55.501" v="331" actId="26606"/>
          <ac:spMkLst>
            <pc:docMk/>
            <pc:sldMk cId="3412709674" sldId="258"/>
            <ac:spMk id="2059" creationId="{BCE0B0FD-3413-40CC-A7D8-6A5058608D3C}"/>
          </ac:spMkLst>
        </pc:spChg>
        <pc:spChg chg="add del">
          <ac:chgData name="Tamara Banović" userId="01d05b9c8fc3c50b" providerId="LiveId" clId="{54FB82AB-1672-42B4-A6ED-CE32F79217F1}" dt="2024-03-26T22:27:55.501" v="331" actId="26606"/>
          <ac:spMkLst>
            <pc:docMk/>
            <pc:sldMk cId="3412709674" sldId="258"/>
            <ac:spMk id="2061" creationId="{50C4C044-5B1C-40C8-8C7B-AA5E6D879D3E}"/>
          </ac:spMkLst>
        </pc:spChg>
        <pc:spChg chg="add del">
          <ac:chgData name="Tamara Banović" userId="01d05b9c8fc3c50b" providerId="LiveId" clId="{54FB82AB-1672-42B4-A6ED-CE32F79217F1}" dt="2024-03-26T22:27:55.501" v="331" actId="26606"/>
          <ac:spMkLst>
            <pc:docMk/>
            <pc:sldMk cId="3412709674" sldId="258"/>
            <ac:spMk id="2068" creationId="{02DC0967-ECFB-46A2-ADEB-01374F3D3CF0}"/>
          </ac:spMkLst>
        </pc:spChg>
        <pc:spChg chg="add del">
          <ac:chgData name="Tamara Banović" userId="01d05b9c8fc3c50b" providerId="LiveId" clId="{54FB82AB-1672-42B4-A6ED-CE32F79217F1}" dt="2024-03-26T22:27:55.501" v="331" actId="26606"/>
          <ac:spMkLst>
            <pc:docMk/>
            <pc:sldMk cId="3412709674" sldId="258"/>
            <ac:spMk id="2070" creationId="{533173E3-A708-4A63-AB1F-6729F5E53B6D}"/>
          </ac:spMkLst>
        </pc:spChg>
        <pc:spChg chg="add del">
          <ac:chgData name="Tamara Banović" userId="01d05b9c8fc3c50b" providerId="LiveId" clId="{54FB82AB-1672-42B4-A6ED-CE32F79217F1}" dt="2024-03-26T22:27:55.501" v="331" actId="26606"/>
          <ac:spMkLst>
            <pc:docMk/>
            <pc:sldMk cId="3412709674" sldId="258"/>
            <ac:spMk id="2072" creationId="{9D98FDEF-0256-4AA6-B4F5-14FEE180D833}"/>
          </ac:spMkLst>
        </pc:spChg>
        <pc:spChg chg="add del">
          <ac:chgData name="Tamara Banović" userId="01d05b9c8fc3c50b" providerId="LiveId" clId="{54FB82AB-1672-42B4-A6ED-CE32F79217F1}" dt="2024-03-26T22:27:55.501" v="331" actId="26606"/>
          <ac:spMkLst>
            <pc:docMk/>
            <pc:sldMk cId="3412709674" sldId="258"/>
            <ac:spMk id="2074" creationId="{8ABEB269-2208-4181-9DDB-A5C2D189B262}"/>
          </ac:spMkLst>
        </pc:spChg>
        <pc:spChg chg="add del">
          <ac:chgData name="Tamara Banović" userId="01d05b9c8fc3c50b" providerId="LiveId" clId="{54FB82AB-1672-42B4-A6ED-CE32F79217F1}" dt="2024-03-26T22:28:16.048" v="333" actId="26606"/>
          <ac:spMkLst>
            <pc:docMk/>
            <pc:sldMk cId="3412709674" sldId="258"/>
            <ac:spMk id="2082" creationId="{904DB13E-F722-4ED6-BB00-556651E95281}"/>
          </ac:spMkLst>
        </pc:spChg>
        <pc:spChg chg="add del">
          <ac:chgData name="Tamara Banović" userId="01d05b9c8fc3c50b" providerId="LiveId" clId="{54FB82AB-1672-42B4-A6ED-CE32F79217F1}" dt="2024-03-26T22:28:16.048" v="333" actId="26606"/>
          <ac:spMkLst>
            <pc:docMk/>
            <pc:sldMk cId="3412709674" sldId="258"/>
            <ac:spMk id="2083" creationId="{66A413F7-FFE1-42E7-8C6C-E9CCC477F811}"/>
          </ac:spMkLst>
        </pc:spChg>
        <pc:spChg chg="add del">
          <ac:chgData name="Tamara Banović" userId="01d05b9c8fc3c50b" providerId="LiveId" clId="{54FB82AB-1672-42B4-A6ED-CE32F79217F1}" dt="2024-03-26T22:28:16.048" v="333" actId="26606"/>
          <ac:spMkLst>
            <pc:docMk/>
            <pc:sldMk cId="3412709674" sldId="258"/>
            <ac:spMk id="2084" creationId="{BCE0B0FD-3413-40CC-A7D8-6A5058608D3C}"/>
          </ac:spMkLst>
        </pc:spChg>
        <pc:spChg chg="add del">
          <ac:chgData name="Tamara Banović" userId="01d05b9c8fc3c50b" providerId="LiveId" clId="{54FB82AB-1672-42B4-A6ED-CE32F79217F1}" dt="2024-03-26T22:28:16.048" v="333" actId="26606"/>
          <ac:spMkLst>
            <pc:docMk/>
            <pc:sldMk cId="3412709674" sldId="258"/>
            <ac:spMk id="2085" creationId="{50C4C044-5B1C-40C8-8C7B-AA5E6D879D3E}"/>
          </ac:spMkLst>
        </pc:spChg>
        <pc:spChg chg="add del">
          <ac:chgData name="Tamara Banović" userId="01d05b9c8fc3c50b" providerId="LiveId" clId="{54FB82AB-1672-42B4-A6ED-CE32F79217F1}" dt="2024-03-26T22:28:16.048" v="333" actId="26606"/>
          <ac:spMkLst>
            <pc:docMk/>
            <pc:sldMk cId="3412709674" sldId="258"/>
            <ac:spMk id="2087" creationId="{B2BCF07F-4918-4956-B964-550E8D7B83BA}"/>
          </ac:spMkLst>
        </pc:spChg>
        <pc:spChg chg="add del">
          <ac:chgData name="Tamara Banović" userId="01d05b9c8fc3c50b" providerId="LiveId" clId="{54FB82AB-1672-42B4-A6ED-CE32F79217F1}" dt="2024-03-26T22:28:16.048" v="333" actId="26606"/>
          <ac:spMkLst>
            <pc:docMk/>
            <pc:sldMk cId="3412709674" sldId="258"/>
            <ac:spMk id="2088" creationId="{98FC88DF-FC9F-4FC4-9E33-DFD646C2D744}"/>
          </ac:spMkLst>
        </pc:spChg>
        <pc:spChg chg="add del">
          <ac:chgData name="Tamara Banović" userId="01d05b9c8fc3c50b" providerId="LiveId" clId="{54FB82AB-1672-42B4-A6ED-CE32F79217F1}" dt="2024-03-26T22:28:16.048" v="333" actId="26606"/>
          <ac:spMkLst>
            <pc:docMk/>
            <pc:sldMk cId="3412709674" sldId="258"/>
            <ac:spMk id="2089" creationId="{227F550E-7E91-4E00-BAD3-903071C7F571}"/>
          </ac:spMkLst>
        </pc:spChg>
        <pc:spChg chg="add del">
          <ac:chgData name="Tamara Banović" userId="01d05b9c8fc3c50b" providerId="LiveId" clId="{54FB82AB-1672-42B4-A6ED-CE32F79217F1}" dt="2024-03-26T22:29:12.023" v="340" actId="26606"/>
          <ac:spMkLst>
            <pc:docMk/>
            <pc:sldMk cId="3412709674" sldId="258"/>
            <ac:spMk id="2094" creationId="{9664D085-C814-4D74-BCE0-2059F0DC0434}"/>
          </ac:spMkLst>
        </pc:spChg>
        <pc:spChg chg="add del">
          <ac:chgData name="Tamara Banović" userId="01d05b9c8fc3c50b" providerId="LiveId" clId="{54FB82AB-1672-42B4-A6ED-CE32F79217F1}" dt="2024-03-26T22:29:12.023" v="340" actId="26606"/>
          <ac:spMkLst>
            <pc:docMk/>
            <pc:sldMk cId="3412709674" sldId="258"/>
            <ac:spMk id="2095" creationId="{DDA5539E-D8B4-4F5A-B46F-C304F5D7A847}"/>
          </ac:spMkLst>
        </pc:spChg>
        <pc:spChg chg="add del">
          <ac:chgData name="Tamara Banović" userId="01d05b9c8fc3c50b" providerId="LiveId" clId="{54FB82AB-1672-42B4-A6ED-CE32F79217F1}" dt="2024-03-26T22:34:27.933" v="408"/>
          <ac:spMkLst>
            <pc:docMk/>
            <pc:sldMk cId="3412709674" sldId="258"/>
            <ac:spMk id="2097" creationId="{EF13B21C-9EAE-4AEE-99C4-07E169E7BDF4}"/>
          </ac:spMkLst>
        </pc:spChg>
        <pc:spChg chg="add del">
          <ac:chgData name="Tamara Banović" userId="01d05b9c8fc3c50b" providerId="LiveId" clId="{54FB82AB-1672-42B4-A6ED-CE32F79217F1}" dt="2024-03-26T22:28:59.262" v="337" actId="26606"/>
          <ac:spMkLst>
            <pc:docMk/>
            <pc:sldMk cId="3412709674" sldId="258"/>
            <ac:spMk id="2100" creationId="{EF13B21C-9EAE-4AEE-99C4-07E169E7BDF4}"/>
          </ac:spMkLst>
        </pc:spChg>
        <pc:spChg chg="add del">
          <ac:chgData name="Tamara Banović" userId="01d05b9c8fc3c50b" providerId="LiveId" clId="{54FB82AB-1672-42B4-A6ED-CE32F79217F1}" dt="2024-03-26T22:29:02.151" v="339" actId="26606"/>
          <ac:spMkLst>
            <pc:docMk/>
            <pc:sldMk cId="3412709674" sldId="258"/>
            <ac:spMk id="2102" creationId="{31DA9422-6A3C-454D-A025-45D4DF4717FF}"/>
          </ac:spMkLst>
        </pc:spChg>
        <pc:spChg chg="add del">
          <ac:chgData name="Tamara Banović" userId="01d05b9c8fc3c50b" providerId="LiveId" clId="{54FB82AB-1672-42B4-A6ED-CE32F79217F1}" dt="2024-03-26T22:29:02.151" v="339" actId="26606"/>
          <ac:spMkLst>
            <pc:docMk/>
            <pc:sldMk cId="3412709674" sldId="258"/>
            <ac:spMk id="2103" creationId="{E2849387-C445-42B4-A2CA-DC93CD2016BA}"/>
          </ac:spMkLst>
        </pc:spChg>
        <pc:spChg chg="add del">
          <ac:chgData name="Tamara Banović" userId="01d05b9c8fc3c50b" providerId="LiveId" clId="{54FB82AB-1672-42B4-A6ED-CE32F79217F1}" dt="2024-03-26T22:29:02.151" v="339" actId="26606"/>
          <ac:spMkLst>
            <pc:docMk/>
            <pc:sldMk cId="3412709674" sldId="258"/>
            <ac:spMk id="2104" creationId="{2508E4D6-21A5-46E7-90E0-F65492BE245B}"/>
          </ac:spMkLst>
        </pc:spChg>
        <pc:grpChg chg="add del">
          <ac:chgData name="Tamara Banović" userId="01d05b9c8fc3c50b" providerId="LiveId" clId="{54FB82AB-1672-42B4-A6ED-CE32F79217F1}" dt="2024-03-26T22:38:01.557" v="464" actId="26606"/>
          <ac:grpSpMkLst>
            <pc:docMk/>
            <pc:sldMk cId="3412709674" sldId="258"/>
            <ac:grpSpMk id="38" creationId="{CB018903-3549-4A3B-A9DF-B26757CAA9C6}"/>
          </ac:grpSpMkLst>
        </pc:grpChg>
        <pc:grpChg chg="add del">
          <ac:chgData name="Tamara Banović" userId="01d05b9c8fc3c50b" providerId="LiveId" clId="{54FB82AB-1672-42B4-A6ED-CE32F79217F1}" dt="2024-03-26T22:40:14.695" v="488" actId="26606"/>
          <ac:grpSpMkLst>
            <pc:docMk/>
            <pc:sldMk cId="3412709674" sldId="258"/>
            <ac:grpSpMk id="46" creationId="{CB018903-3549-4A3B-A9DF-B26757CAA9C6}"/>
          </ac:grpSpMkLst>
        </pc:grpChg>
        <pc:grpChg chg="add del">
          <ac:chgData name="Tamara Banović" userId="01d05b9c8fc3c50b" providerId="LiveId" clId="{54FB82AB-1672-42B4-A6ED-CE32F79217F1}" dt="2024-03-26T22:27:55.501" v="331" actId="26606"/>
          <ac:grpSpMkLst>
            <pc:docMk/>
            <pc:sldMk cId="3412709674" sldId="258"/>
            <ac:grpSpMk id="2063" creationId="{E26428D7-C6F3-473D-A360-A3F5C3E8728C}"/>
          </ac:grpSpMkLst>
        </pc:grpChg>
        <pc:grpChg chg="add del">
          <ac:chgData name="Tamara Banović" userId="01d05b9c8fc3c50b" providerId="LiveId" clId="{54FB82AB-1672-42B4-A6ED-CE32F79217F1}" dt="2024-03-26T22:28:16.048" v="333" actId="26606"/>
          <ac:grpSpMkLst>
            <pc:docMk/>
            <pc:sldMk cId="3412709674" sldId="258"/>
            <ac:grpSpMk id="2086" creationId="{E26428D7-C6F3-473D-A360-A3F5C3E8728C}"/>
          </ac:grpSpMkLst>
        </pc:grpChg>
        <pc:picChg chg="mod ord">
          <ac:chgData name="Tamara Banović" userId="01d05b9c8fc3c50b" providerId="LiveId" clId="{54FB82AB-1672-42B4-A6ED-CE32F79217F1}" dt="2024-03-26T22:40:19.460" v="494" actId="1076"/>
          <ac:picMkLst>
            <pc:docMk/>
            <pc:sldMk cId="3412709674" sldId="258"/>
            <ac:picMk id="3" creationId="{2B03BD6D-2F77-1D71-EF98-A33C7D7B9103}"/>
          </ac:picMkLst>
        </pc:picChg>
        <pc:picChg chg="del">
          <ac:chgData name="Tamara Banović" userId="01d05b9c8fc3c50b" providerId="LiveId" clId="{54FB82AB-1672-42B4-A6ED-CE32F79217F1}" dt="2024-03-26T22:26:33.582" v="296" actId="478"/>
          <ac:picMkLst>
            <pc:docMk/>
            <pc:sldMk cId="3412709674" sldId="258"/>
            <ac:picMk id="4" creationId="{27CCF6ED-423D-6EB3-8C4F-60DE53180DCB}"/>
          </ac:picMkLst>
        </pc:picChg>
        <pc:picChg chg="add del mod">
          <ac:chgData name="Tamara Banović" userId="01d05b9c8fc3c50b" providerId="LiveId" clId="{54FB82AB-1672-42B4-A6ED-CE32F79217F1}" dt="2024-03-26T22:40:24.289" v="499" actId="688"/>
          <ac:picMkLst>
            <pc:docMk/>
            <pc:sldMk cId="3412709674" sldId="258"/>
            <ac:picMk id="2050" creationId="{A411A541-21CE-DF23-AC6C-D9B04B4FA3C7}"/>
          </ac:picMkLst>
        </pc:picChg>
        <pc:cxnChg chg="add del">
          <ac:chgData name="Tamara Banović" userId="01d05b9c8fc3c50b" providerId="LiveId" clId="{54FB82AB-1672-42B4-A6ED-CE32F79217F1}" dt="2024-03-26T22:37:22.355" v="452" actId="26606"/>
          <ac:cxnSpMkLst>
            <pc:docMk/>
            <pc:sldMk cId="3412709674" sldId="258"/>
            <ac:cxnSpMk id="17" creationId="{7667AA61-5C27-F30F-D229-06CBE5709F33}"/>
          </ac:cxnSpMkLst>
        </pc:cxnChg>
        <pc:cxnChg chg="add del">
          <ac:chgData name="Tamara Banović" userId="01d05b9c8fc3c50b" providerId="LiveId" clId="{54FB82AB-1672-42B4-A6ED-CE32F79217F1}" dt="2024-03-26T22:27:55.501" v="331" actId="26606"/>
          <ac:cxnSpMkLst>
            <pc:docMk/>
            <pc:sldMk cId="3412709674" sldId="258"/>
            <ac:cxnSpMk id="2076" creationId="{384CBE60-0977-4285-9BF5-9D8271989AD6}"/>
          </ac:cxnSpMkLst>
        </pc:cxnChg>
        <pc:cxnChg chg="add del">
          <ac:chgData name="Tamara Banović" userId="01d05b9c8fc3c50b" providerId="LiveId" clId="{54FB82AB-1672-42B4-A6ED-CE32F79217F1}" dt="2024-03-26T22:27:55.501" v="331" actId="26606"/>
          <ac:cxnSpMkLst>
            <pc:docMk/>
            <pc:sldMk cId="3412709674" sldId="258"/>
            <ac:cxnSpMk id="2078" creationId="{1911CEBB-5C08-41C5-8954-C727FC875565}"/>
          </ac:cxnSpMkLst>
        </pc:cxnChg>
        <pc:cxnChg chg="add del">
          <ac:chgData name="Tamara Banović" userId="01d05b9c8fc3c50b" providerId="LiveId" clId="{54FB82AB-1672-42B4-A6ED-CE32F79217F1}" dt="2024-03-26T22:27:55.501" v="331" actId="26606"/>
          <ac:cxnSpMkLst>
            <pc:docMk/>
            <pc:sldMk cId="3412709674" sldId="258"/>
            <ac:cxnSpMk id="2080" creationId="{E56FA950-4DFC-4710-A30A-6E55033CA460}"/>
          </ac:cxnSpMkLst>
        </pc:cxnChg>
        <pc:cxnChg chg="add del">
          <ac:chgData name="Tamara Banović" userId="01d05b9c8fc3c50b" providerId="LiveId" clId="{54FB82AB-1672-42B4-A6ED-CE32F79217F1}" dt="2024-03-26T22:28:16.048" v="333" actId="26606"/>
          <ac:cxnSpMkLst>
            <pc:docMk/>
            <pc:sldMk cId="3412709674" sldId="258"/>
            <ac:cxnSpMk id="2090" creationId="{91737B27-2FDB-4819-8276-3E1BE4126CA3}"/>
          </ac:cxnSpMkLst>
        </pc:cxnChg>
        <pc:cxnChg chg="add del">
          <ac:chgData name="Tamara Banović" userId="01d05b9c8fc3c50b" providerId="LiveId" clId="{54FB82AB-1672-42B4-A6ED-CE32F79217F1}" dt="2024-03-26T22:28:16.048" v="333" actId="26606"/>
          <ac:cxnSpMkLst>
            <pc:docMk/>
            <pc:sldMk cId="3412709674" sldId="258"/>
            <ac:cxnSpMk id="2091" creationId="{7CBEB561-DF70-4557-BEBF-2FE29C6628E5}"/>
          </ac:cxnSpMkLst>
        </pc:cxnChg>
        <pc:cxnChg chg="add del">
          <ac:chgData name="Tamara Banović" userId="01d05b9c8fc3c50b" providerId="LiveId" clId="{54FB82AB-1672-42B4-A6ED-CE32F79217F1}" dt="2024-03-26T22:28:16.048" v="333" actId="26606"/>
          <ac:cxnSpMkLst>
            <pc:docMk/>
            <pc:sldMk cId="3412709674" sldId="258"/>
            <ac:cxnSpMk id="2092" creationId="{65BC40AF-6E9A-4A96-A533-FEB9BB900B7A}"/>
          </ac:cxnSpMkLst>
        </pc:cxnChg>
      </pc:sldChg>
      <pc:sldChg chg="new del">
        <pc:chgData name="Tamara Banović" userId="01d05b9c8fc3c50b" providerId="LiveId" clId="{54FB82AB-1672-42B4-A6ED-CE32F79217F1}" dt="2024-03-26T22:40:35.410" v="503" actId="47"/>
        <pc:sldMkLst>
          <pc:docMk/>
          <pc:sldMk cId="3176969580" sldId="259"/>
        </pc:sldMkLst>
      </pc:sldChg>
      <pc:sldChg chg="addSp delSp modSp new mod ord setBg modClrScheme chgLayout">
        <pc:chgData name="Tamara Banović" userId="01d05b9c8fc3c50b" providerId="LiveId" clId="{54FB82AB-1672-42B4-A6ED-CE32F79217F1}" dt="2024-03-30T01:09:34.950" v="1527" actId="1076"/>
        <pc:sldMkLst>
          <pc:docMk/>
          <pc:sldMk cId="3664991101" sldId="259"/>
        </pc:sldMkLst>
        <pc:spChg chg="add mod">
          <ac:chgData name="Tamara Banović" userId="01d05b9c8fc3c50b" providerId="LiveId" clId="{54FB82AB-1672-42B4-A6ED-CE32F79217F1}" dt="2024-03-27T08:50:45.531" v="1043" actId="255"/>
          <ac:spMkLst>
            <pc:docMk/>
            <pc:sldMk cId="3664991101" sldId="259"/>
            <ac:spMk id="2" creationId="{27BA72F7-642C-513A-C8C5-F4307ACB5B1F}"/>
          </ac:spMkLst>
        </pc:spChg>
        <pc:spChg chg="del">
          <ac:chgData name="Tamara Banović" userId="01d05b9c8fc3c50b" providerId="LiveId" clId="{54FB82AB-1672-42B4-A6ED-CE32F79217F1}" dt="2024-03-26T23:12:52.796" v="629" actId="700"/>
          <ac:spMkLst>
            <pc:docMk/>
            <pc:sldMk cId="3664991101" sldId="259"/>
            <ac:spMk id="2" creationId="{FC558EAB-3BE9-1875-1021-B670FAD3D6A9}"/>
          </ac:spMkLst>
        </pc:spChg>
        <pc:spChg chg="add del mod">
          <ac:chgData name="Tamara Banović" userId="01d05b9c8fc3c50b" providerId="LiveId" clId="{54FB82AB-1672-42B4-A6ED-CE32F79217F1}" dt="2024-03-30T01:06:08.971" v="1512" actId="478"/>
          <ac:spMkLst>
            <pc:docMk/>
            <pc:sldMk cId="3664991101" sldId="259"/>
            <ac:spMk id="3" creationId="{7640F62A-CC8F-CC54-A662-A9DCD55CD445}"/>
          </ac:spMkLst>
        </pc:spChg>
        <pc:spChg chg="del">
          <ac:chgData name="Tamara Banović" userId="01d05b9c8fc3c50b" providerId="LiveId" clId="{54FB82AB-1672-42B4-A6ED-CE32F79217F1}" dt="2024-03-26T23:12:52.796" v="629" actId="700"/>
          <ac:spMkLst>
            <pc:docMk/>
            <pc:sldMk cId="3664991101" sldId="259"/>
            <ac:spMk id="3" creationId="{96301A33-C64B-5341-21F0-0297717C3CBD}"/>
          </ac:spMkLst>
        </pc:spChg>
        <pc:picChg chg="add mod">
          <ac:chgData name="Tamara Banović" userId="01d05b9c8fc3c50b" providerId="LiveId" clId="{54FB82AB-1672-42B4-A6ED-CE32F79217F1}" dt="2024-03-30T01:06:48.131" v="1518" actId="1076"/>
          <ac:picMkLst>
            <pc:docMk/>
            <pc:sldMk cId="3664991101" sldId="259"/>
            <ac:picMk id="5" creationId="{ACD1C0E9-3C72-D6BF-5A34-C7259917DF2E}"/>
          </ac:picMkLst>
        </pc:picChg>
        <pc:picChg chg="add mod">
          <ac:chgData name="Tamara Banović" userId="01d05b9c8fc3c50b" providerId="LiveId" clId="{54FB82AB-1672-42B4-A6ED-CE32F79217F1}" dt="2024-03-30T01:09:31.661" v="1526" actId="1076"/>
          <ac:picMkLst>
            <pc:docMk/>
            <pc:sldMk cId="3664991101" sldId="259"/>
            <ac:picMk id="7" creationId="{6E28C183-3484-FAF7-4C9F-C4448316D5C1}"/>
          </ac:picMkLst>
        </pc:picChg>
        <pc:picChg chg="add mod">
          <ac:chgData name="Tamara Banović" userId="01d05b9c8fc3c50b" providerId="LiveId" clId="{54FB82AB-1672-42B4-A6ED-CE32F79217F1}" dt="2024-03-30T01:09:34.950" v="1527" actId="1076"/>
          <ac:picMkLst>
            <pc:docMk/>
            <pc:sldMk cId="3664991101" sldId="259"/>
            <ac:picMk id="8" creationId="{1305EFEA-5928-918A-85C9-EDF7F3593C57}"/>
          </ac:picMkLst>
        </pc:picChg>
        <pc:picChg chg="add mod">
          <ac:chgData name="Tamara Banović" userId="01d05b9c8fc3c50b" providerId="LiveId" clId="{54FB82AB-1672-42B4-A6ED-CE32F79217F1}" dt="2024-03-27T15:30:16.815" v="1321" actId="1076"/>
          <ac:picMkLst>
            <pc:docMk/>
            <pc:sldMk cId="3664991101" sldId="259"/>
            <ac:picMk id="2050" creationId="{3D2E9A93-6E6B-29B1-ABEF-38FF2FBC4E41}"/>
          </ac:picMkLst>
        </pc:picChg>
      </pc:sldChg>
      <pc:sldChg chg="modSp new del">
        <pc:chgData name="Tamara Banović" userId="01d05b9c8fc3c50b" providerId="LiveId" clId="{54FB82AB-1672-42B4-A6ED-CE32F79217F1}" dt="2024-03-26T22:40:34.006" v="502" actId="47"/>
        <pc:sldMkLst>
          <pc:docMk/>
          <pc:sldMk cId="3033928076" sldId="260"/>
        </pc:sldMkLst>
        <pc:spChg chg="mod">
          <ac:chgData name="Tamara Banović" userId="01d05b9c8fc3c50b" providerId="LiveId" clId="{54FB82AB-1672-42B4-A6ED-CE32F79217F1}" dt="2024-03-26T22:34:27.933" v="408"/>
          <ac:spMkLst>
            <pc:docMk/>
            <pc:sldMk cId="3033928076" sldId="260"/>
            <ac:spMk id="2" creationId="{34DF1341-0536-7849-170B-6BE9355D993A}"/>
          </ac:spMkLst>
        </pc:spChg>
        <pc:spChg chg="mod">
          <ac:chgData name="Tamara Banović" userId="01d05b9c8fc3c50b" providerId="LiveId" clId="{54FB82AB-1672-42B4-A6ED-CE32F79217F1}" dt="2024-03-26T22:34:27.933" v="408"/>
          <ac:spMkLst>
            <pc:docMk/>
            <pc:sldMk cId="3033928076" sldId="260"/>
            <ac:spMk id="3" creationId="{8126A2C8-5486-F1E1-3C40-1B885DE31EAB}"/>
          </ac:spMkLst>
        </pc:spChg>
      </pc:sldChg>
      <pc:sldChg chg="addSp delSp modSp new mod setBg modAnim">
        <pc:chgData name="Tamara Banović" userId="01d05b9c8fc3c50b" providerId="LiveId" clId="{54FB82AB-1672-42B4-A6ED-CE32F79217F1}" dt="2024-03-27T14:59:50.314" v="1107"/>
        <pc:sldMkLst>
          <pc:docMk/>
          <pc:sldMk cId="3745862268" sldId="260"/>
        </pc:sldMkLst>
        <pc:spChg chg="mod ord">
          <ac:chgData name="Tamara Banović" userId="01d05b9c8fc3c50b" providerId="LiveId" clId="{54FB82AB-1672-42B4-A6ED-CE32F79217F1}" dt="2024-03-27T14:59:21.796" v="1103" actId="26606"/>
          <ac:spMkLst>
            <pc:docMk/>
            <pc:sldMk cId="3745862268" sldId="260"/>
            <ac:spMk id="2" creationId="{F4289463-4A51-57F8-21F0-C38DCCA89344}"/>
          </ac:spMkLst>
        </pc:spChg>
        <pc:spChg chg="del">
          <ac:chgData name="Tamara Banović" userId="01d05b9c8fc3c50b" providerId="LiveId" clId="{54FB82AB-1672-42B4-A6ED-CE32F79217F1}" dt="2024-03-27T07:43:28.442" v="687" actId="478"/>
          <ac:spMkLst>
            <pc:docMk/>
            <pc:sldMk cId="3745862268" sldId="260"/>
            <ac:spMk id="3" creationId="{F3B0BB9A-4BCE-B1C4-A7A4-CECA9B8C47B1}"/>
          </ac:spMkLst>
        </pc:spChg>
        <pc:spChg chg="add del mod">
          <ac:chgData name="Tamara Banović" userId="01d05b9c8fc3c50b" providerId="LiveId" clId="{54FB82AB-1672-42B4-A6ED-CE32F79217F1}" dt="2024-03-27T08:26:44.420" v="804" actId="478"/>
          <ac:spMkLst>
            <pc:docMk/>
            <pc:sldMk cId="3745862268" sldId="260"/>
            <ac:spMk id="6" creationId="{DDBE9594-C180-7356-C26E-655C36533A0A}"/>
          </ac:spMkLst>
        </pc:spChg>
        <pc:spChg chg="add del">
          <ac:chgData name="Tamara Banović" userId="01d05b9c8fc3c50b" providerId="LiveId" clId="{54FB82AB-1672-42B4-A6ED-CE32F79217F1}" dt="2024-03-27T07:43:57.605" v="690" actId="26606"/>
          <ac:spMkLst>
            <pc:docMk/>
            <pc:sldMk cId="3745862268" sldId="260"/>
            <ac:spMk id="9" creationId="{3B47FC9C-2ED3-4100-A4EF-E8CDFEE106C9}"/>
          </ac:spMkLst>
        </pc:spChg>
        <pc:spChg chg="add del">
          <ac:chgData name="Tamara Banović" userId="01d05b9c8fc3c50b" providerId="LiveId" clId="{54FB82AB-1672-42B4-A6ED-CE32F79217F1}" dt="2024-03-27T07:43:59.186" v="692" actId="26606"/>
          <ac:spMkLst>
            <pc:docMk/>
            <pc:sldMk cId="3745862268" sldId="260"/>
            <ac:spMk id="11" creationId="{1199E1B1-A8C0-4FE8-A5A8-1CB41D69F857}"/>
          </ac:spMkLst>
        </pc:spChg>
        <pc:spChg chg="add del">
          <ac:chgData name="Tamara Banović" userId="01d05b9c8fc3c50b" providerId="LiveId" clId="{54FB82AB-1672-42B4-A6ED-CE32F79217F1}" dt="2024-03-27T07:43:59.186" v="692" actId="26606"/>
          <ac:spMkLst>
            <pc:docMk/>
            <pc:sldMk cId="3745862268" sldId="260"/>
            <ac:spMk id="12" creationId="{A8384FB5-9ADC-4DDC-881B-597D56F5B15D}"/>
          </ac:spMkLst>
        </pc:spChg>
        <pc:spChg chg="add del">
          <ac:chgData name="Tamara Banović" userId="01d05b9c8fc3c50b" providerId="LiveId" clId="{54FB82AB-1672-42B4-A6ED-CE32F79217F1}" dt="2024-03-27T07:43:59.186" v="692" actId="26606"/>
          <ac:spMkLst>
            <pc:docMk/>
            <pc:sldMk cId="3745862268" sldId="260"/>
            <ac:spMk id="13" creationId="{84A8DE83-DE75-4B41-9DB4-A7EC0B0DEC0B}"/>
          </ac:spMkLst>
        </pc:spChg>
        <pc:spChg chg="add del">
          <ac:chgData name="Tamara Banović" userId="01d05b9c8fc3c50b" providerId="LiveId" clId="{54FB82AB-1672-42B4-A6ED-CE32F79217F1}" dt="2024-03-27T07:43:59.186" v="692" actId="26606"/>
          <ac:spMkLst>
            <pc:docMk/>
            <pc:sldMk cId="3745862268" sldId="260"/>
            <ac:spMk id="15" creationId="{A7009A0A-BEF5-4EAC-AF15-E4F9F002E239}"/>
          </ac:spMkLst>
        </pc:spChg>
        <pc:spChg chg="add del">
          <ac:chgData name="Tamara Banović" userId="01d05b9c8fc3c50b" providerId="LiveId" clId="{54FB82AB-1672-42B4-A6ED-CE32F79217F1}" dt="2024-03-27T07:44:00.310" v="694" actId="26606"/>
          <ac:spMkLst>
            <pc:docMk/>
            <pc:sldMk cId="3745862268" sldId="260"/>
            <ac:spMk id="18" creationId="{6DBF50F6-DD88-4D9F-B7D3-79B989980940}"/>
          </ac:spMkLst>
        </pc:spChg>
        <pc:spChg chg="add del">
          <ac:chgData name="Tamara Banović" userId="01d05b9c8fc3c50b" providerId="LiveId" clId="{54FB82AB-1672-42B4-A6ED-CE32F79217F1}" dt="2024-03-27T07:44:00.310" v="694" actId="26606"/>
          <ac:spMkLst>
            <pc:docMk/>
            <pc:sldMk cId="3745862268" sldId="260"/>
            <ac:spMk id="24" creationId="{916BBDC2-6929-469E-B7C4-A03E77BF94B0}"/>
          </ac:spMkLst>
        </pc:spChg>
        <pc:spChg chg="add del">
          <ac:chgData name="Tamara Banović" userId="01d05b9c8fc3c50b" providerId="LiveId" clId="{54FB82AB-1672-42B4-A6ED-CE32F79217F1}" dt="2024-03-27T08:30:48.663" v="805" actId="26606"/>
          <ac:spMkLst>
            <pc:docMk/>
            <pc:sldMk cId="3745862268" sldId="260"/>
            <ac:spMk id="28" creationId="{3B47FC9C-2ED3-4100-A4EF-E8CDFEE106C9}"/>
          </ac:spMkLst>
        </pc:spChg>
        <pc:spChg chg="add del mod">
          <ac:chgData name="Tamara Banović" userId="01d05b9c8fc3c50b" providerId="LiveId" clId="{54FB82AB-1672-42B4-A6ED-CE32F79217F1}" dt="2024-03-27T14:59:11.210" v="1099" actId="478"/>
          <ac:spMkLst>
            <pc:docMk/>
            <pc:sldMk cId="3745862268" sldId="260"/>
            <ac:spMk id="29" creationId="{232980A9-BF24-3F91-CC4D-19F486139F49}"/>
          </ac:spMkLst>
        </pc:spChg>
        <pc:spChg chg="add mod">
          <ac:chgData name="Tamara Banović" userId="01d05b9c8fc3c50b" providerId="LiveId" clId="{54FB82AB-1672-42B4-A6ED-CE32F79217F1}" dt="2024-03-27T14:59:21.796" v="1103" actId="26606"/>
          <ac:spMkLst>
            <pc:docMk/>
            <pc:sldMk cId="3745862268" sldId="260"/>
            <ac:spMk id="30" creationId="{C5B8F3F9-787D-CA5C-A291-B6F949EFE695}"/>
          </ac:spMkLst>
        </pc:spChg>
        <pc:spChg chg="add del">
          <ac:chgData name="Tamara Banović" userId="01d05b9c8fc3c50b" providerId="LiveId" clId="{54FB82AB-1672-42B4-A6ED-CE32F79217F1}" dt="2024-03-27T08:31:10.134" v="810" actId="26606"/>
          <ac:spMkLst>
            <pc:docMk/>
            <pc:sldMk cId="3745862268" sldId="260"/>
            <ac:spMk id="33" creationId="{3B47FC9C-2ED3-4100-A4EF-E8CDFEE106C9}"/>
          </ac:spMkLst>
        </pc:spChg>
        <pc:spChg chg="add del">
          <ac:chgData name="Tamara Banović" userId="01d05b9c8fc3c50b" providerId="LiveId" clId="{54FB82AB-1672-42B4-A6ED-CE32F79217F1}" dt="2024-03-27T14:59:21.796" v="1103" actId="26606"/>
          <ac:spMkLst>
            <pc:docMk/>
            <pc:sldMk cId="3745862268" sldId="260"/>
            <ac:spMk id="38" creationId="{3B47FC9C-2ED3-4100-A4EF-E8CDFEE106C9}"/>
          </ac:spMkLst>
        </pc:spChg>
        <pc:spChg chg="add del">
          <ac:chgData name="Tamara Banović" userId="01d05b9c8fc3c50b" providerId="LiveId" clId="{54FB82AB-1672-42B4-A6ED-CE32F79217F1}" dt="2024-03-27T14:59:21.796" v="1103" actId="26606"/>
          <ac:spMkLst>
            <pc:docMk/>
            <pc:sldMk cId="3745862268" sldId="260"/>
            <ac:spMk id="43" creationId="{0855A890-B60B-4670-9DC2-69DC05015AB3}"/>
          </ac:spMkLst>
        </pc:spChg>
        <pc:spChg chg="add del">
          <ac:chgData name="Tamara Banović" userId="01d05b9c8fc3c50b" providerId="LiveId" clId="{54FB82AB-1672-42B4-A6ED-CE32F79217F1}" dt="2024-03-27T14:59:21.796" v="1103" actId="26606"/>
          <ac:spMkLst>
            <pc:docMk/>
            <pc:sldMk cId="3745862268" sldId="260"/>
            <ac:spMk id="45" creationId="{90F533E9-6690-41A8-A372-4C6C622D028D}"/>
          </ac:spMkLst>
        </pc:spChg>
        <pc:spChg chg="add del">
          <ac:chgData name="Tamara Banović" userId="01d05b9c8fc3c50b" providerId="LiveId" clId="{54FB82AB-1672-42B4-A6ED-CE32F79217F1}" dt="2024-03-27T14:59:21.796" v="1103" actId="26606"/>
          <ac:spMkLst>
            <pc:docMk/>
            <pc:sldMk cId="3745862268" sldId="260"/>
            <ac:spMk id="47" creationId="{99413ED5-9ED4-4772-BCE4-2BCAE6B12E35}"/>
          </ac:spMkLst>
        </pc:spChg>
        <pc:spChg chg="add del">
          <ac:chgData name="Tamara Banović" userId="01d05b9c8fc3c50b" providerId="LiveId" clId="{54FB82AB-1672-42B4-A6ED-CE32F79217F1}" dt="2024-03-27T14:59:21.796" v="1103" actId="26606"/>
          <ac:spMkLst>
            <pc:docMk/>
            <pc:sldMk cId="3745862268" sldId="260"/>
            <ac:spMk id="49" creationId="{04357C93-F0CB-4A1C-8F77-4E9063789819}"/>
          </ac:spMkLst>
        </pc:spChg>
        <pc:grpChg chg="add del">
          <ac:chgData name="Tamara Banović" userId="01d05b9c8fc3c50b" providerId="LiveId" clId="{54FB82AB-1672-42B4-A6ED-CE32F79217F1}" dt="2024-03-27T07:44:00.310" v="694" actId="26606"/>
          <ac:grpSpMkLst>
            <pc:docMk/>
            <pc:sldMk cId="3745862268" sldId="260"/>
            <ac:grpSpMk id="19" creationId="{FDFEDBF7-8E2C-46B8-9095-AE1D77E21773}"/>
          </ac:grpSpMkLst>
        </pc:grpChg>
        <pc:grpChg chg="add del">
          <ac:chgData name="Tamara Banović" userId="01d05b9c8fc3c50b" providerId="LiveId" clId="{54FB82AB-1672-42B4-A6ED-CE32F79217F1}" dt="2024-03-27T07:44:00.310" v="694" actId="26606"/>
          <ac:grpSpMkLst>
            <pc:docMk/>
            <pc:sldMk cId="3745862268" sldId="260"/>
            <ac:grpSpMk id="25" creationId="{C344E6B5-C9F5-4338-9E33-003B12373104}"/>
          </ac:grpSpMkLst>
        </pc:grpChg>
        <pc:picChg chg="add mod">
          <ac:chgData name="Tamara Banović" userId="01d05b9c8fc3c50b" providerId="LiveId" clId="{54FB82AB-1672-42B4-A6ED-CE32F79217F1}" dt="2024-03-27T14:59:44.703" v="1106" actId="1076"/>
          <ac:picMkLst>
            <pc:docMk/>
            <pc:sldMk cId="3745862268" sldId="260"/>
            <ac:picMk id="3" creationId="{F343285C-5ACB-3322-FAD6-5565FCBBC8AC}"/>
          </ac:picMkLst>
        </pc:picChg>
        <pc:picChg chg="add del mod ord">
          <ac:chgData name="Tamara Banović" userId="01d05b9c8fc3c50b" providerId="LiveId" clId="{54FB82AB-1672-42B4-A6ED-CE32F79217F1}" dt="2024-03-27T14:59:21.796" v="1103" actId="26606"/>
          <ac:picMkLst>
            <pc:docMk/>
            <pc:sldMk cId="3745862268" sldId="260"/>
            <ac:picMk id="4" creationId="{C2DC4058-6F72-B4ED-AD1B-066FEA22C421}"/>
          </ac:picMkLst>
        </pc:picChg>
        <pc:picChg chg="add mod ord">
          <ac:chgData name="Tamara Banović" userId="01d05b9c8fc3c50b" providerId="LiveId" clId="{54FB82AB-1672-42B4-A6ED-CE32F79217F1}" dt="2024-03-27T14:59:21.796" v="1103" actId="26606"/>
          <ac:picMkLst>
            <pc:docMk/>
            <pc:sldMk cId="3745862268" sldId="260"/>
            <ac:picMk id="8" creationId="{3D99086C-1968-77FE-2318-D4D45E92A8FA}"/>
          </ac:picMkLst>
        </pc:picChg>
        <pc:picChg chg="add mod ord">
          <ac:chgData name="Tamara Banović" userId="01d05b9c8fc3c50b" providerId="LiveId" clId="{54FB82AB-1672-42B4-A6ED-CE32F79217F1}" dt="2024-03-27T14:59:21.796" v="1103" actId="26606"/>
          <ac:picMkLst>
            <pc:docMk/>
            <pc:sldMk cId="3745862268" sldId="260"/>
            <ac:picMk id="27" creationId="{1D0BE4E7-0CB1-5086-23CF-A9760B00E7D3}"/>
          </ac:picMkLst>
        </pc:picChg>
      </pc:sldChg>
      <pc:sldChg chg="addSp delSp modSp new mod ord modClrScheme chgLayout">
        <pc:chgData name="Tamara Banović" userId="01d05b9c8fc3c50b" providerId="LiveId" clId="{54FB82AB-1672-42B4-A6ED-CE32F79217F1}" dt="2024-03-27T15:16:01.655" v="1204" actId="208"/>
        <pc:sldMkLst>
          <pc:docMk/>
          <pc:sldMk cId="236646038" sldId="261"/>
        </pc:sldMkLst>
        <pc:spChg chg="del">
          <ac:chgData name="Tamara Banović" userId="01d05b9c8fc3c50b" providerId="LiveId" clId="{54FB82AB-1672-42B4-A6ED-CE32F79217F1}" dt="2024-03-27T08:51:46.020" v="1051" actId="700"/>
          <ac:spMkLst>
            <pc:docMk/>
            <pc:sldMk cId="236646038" sldId="261"/>
            <ac:spMk id="2" creationId="{AF3F89C3-679A-BB83-B223-93609FF88ECC}"/>
          </ac:spMkLst>
        </pc:spChg>
        <pc:spChg chg="del">
          <ac:chgData name="Tamara Banović" userId="01d05b9c8fc3c50b" providerId="LiveId" clId="{54FB82AB-1672-42B4-A6ED-CE32F79217F1}" dt="2024-03-27T08:51:46.020" v="1051" actId="700"/>
          <ac:spMkLst>
            <pc:docMk/>
            <pc:sldMk cId="236646038" sldId="261"/>
            <ac:spMk id="3" creationId="{37D78994-7798-6EDA-F0E3-13EB8B423FF4}"/>
          </ac:spMkLst>
        </pc:spChg>
        <pc:spChg chg="add mod">
          <ac:chgData name="Tamara Banović" userId="01d05b9c8fc3c50b" providerId="LiveId" clId="{54FB82AB-1672-42B4-A6ED-CE32F79217F1}" dt="2024-03-27T08:52:07.340" v="1098" actId="1076"/>
          <ac:spMkLst>
            <pc:docMk/>
            <pc:sldMk cId="236646038" sldId="261"/>
            <ac:spMk id="4" creationId="{0E6D9FBA-9699-4A89-AC8E-B38302DD5AF9}"/>
          </ac:spMkLst>
        </pc:spChg>
        <pc:picChg chg="add del mod">
          <ac:chgData name="Tamara Banović" userId="01d05b9c8fc3c50b" providerId="LiveId" clId="{54FB82AB-1672-42B4-A6ED-CE32F79217F1}" dt="2024-03-27T15:08:55.970" v="1143" actId="478"/>
          <ac:picMkLst>
            <pc:docMk/>
            <pc:sldMk cId="236646038" sldId="261"/>
            <ac:picMk id="3" creationId="{51EC4C4F-9A2A-C5C2-0663-301AE581A39B}"/>
          </ac:picMkLst>
        </pc:picChg>
        <pc:picChg chg="add mod">
          <ac:chgData name="Tamara Banović" userId="01d05b9c8fc3c50b" providerId="LiveId" clId="{54FB82AB-1672-42B4-A6ED-CE32F79217F1}" dt="2024-03-27T15:08:59.135" v="1144" actId="1076"/>
          <ac:picMkLst>
            <pc:docMk/>
            <pc:sldMk cId="236646038" sldId="261"/>
            <ac:picMk id="6" creationId="{86853ED7-6FC0-AB66-3D0A-3E40E281C54F}"/>
          </ac:picMkLst>
        </pc:picChg>
        <pc:picChg chg="add mod">
          <ac:chgData name="Tamara Banović" userId="01d05b9c8fc3c50b" providerId="LiveId" clId="{54FB82AB-1672-42B4-A6ED-CE32F79217F1}" dt="2024-03-27T15:09:02.860" v="1145" actId="1076"/>
          <ac:picMkLst>
            <pc:docMk/>
            <pc:sldMk cId="236646038" sldId="261"/>
            <ac:picMk id="8" creationId="{87EC2D4A-4B3A-77AD-8CF6-9559776DB4E7}"/>
          </ac:picMkLst>
        </pc:picChg>
        <pc:picChg chg="add mod">
          <ac:chgData name="Tamara Banović" userId="01d05b9c8fc3c50b" providerId="LiveId" clId="{54FB82AB-1672-42B4-A6ED-CE32F79217F1}" dt="2024-03-27T15:09:23.210" v="1152" actId="14100"/>
          <ac:picMkLst>
            <pc:docMk/>
            <pc:sldMk cId="236646038" sldId="261"/>
            <ac:picMk id="10" creationId="{037D4B5A-88FD-9F77-6C24-734CE766E9E0}"/>
          </ac:picMkLst>
        </pc:picChg>
        <pc:picChg chg="add mod">
          <ac:chgData name="Tamara Banović" userId="01d05b9c8fc3c50b" providerId="LiveId" clId="{54FB82AB-1672-42B4-A6ED-CE32F79217F1}" dt="2024-03-27T15:12:36.492" v="1187" actId="1076"/>
          <ac:picMkLst>
            <pc:docMk/>
            <pc:sldMk cId="236646038" sldId="261"/>
            <ac:picMk id="12" creationId="{3DBF64CF-832B-4C85-70EA-908104AF8C75}"/>
          </ac:picMkLst>
        </pc:picChg>
        <pc:picChg chg="add mod">
          <ac:chgData name="Tamara Banović" userId="01d05b9c8fc3c50b" providerId="LiveId" clId="{54FB82AB-1672-42B4-A6ED-CE32F79217F1}" dt="2024-03-27T15:12:37.956" v="1188" actId="1076"/>
          <ac:picMkLst>
            <pc:docMk/>
            <pc:sldMk cId="236646038" sldId="261"/>
            <ac:picMk id="14" creationId="{B8C659F8-1158-32F9-98E3-FBD6BF039993}"/>
          </ac:picMkLst>
        </pc:picChg>
        <pc:picChg chg="add mod">
          <ac:chgData name="Tamara Banović" userId="01d05b9c8fc3c50b" providerId="LiveId" clId="{54FB82AB-1672-42B4-A6ED-CE32F79217F1}" dt="2024-03-27T15:12:43.845" v="1190" actId="14100"/>
          <ac:picMkLst>
            <pc:docMk/>
            <pc:sldMk cId="236646038" sldId="261"/>
            <ac:picMk id="16" creationId="{E2FAC405-17A0-47EC-79A5-82B2AEBF0FF6}"/>
          </ac:picMkLst>
        </pc:picChg>
        <pc:picChg chg="add mod">
          <ac:chgData name="Tamara Banović" userId="01d05b9c8fc3c50b" providerId="LiveId" clId="{54FB82AB-1672-42B4-A6ED-CE32F79217F1}" dt="2024-03-27T15:12:31.246" v="1186" actId="208"/>
          <ac:picMkLst>
            <pc:docMk/>
            <pc:sldMk cId="236646038" sldId="261"/>
            <ac:picMk id="18" creationId="{097B014B-3631-6E38-607D-8F2678F62060}"/>
          </ac:picMkLst>
        </pc:picChg>
        <pc:picChg chg="add mod">
          <ac:chgData name="Tamara Banović" userId="01d05b9c8fc3c50b" providerId="LiveId" clId="{54FB82AB-1672-42B4-A6ED-CE32F79217F1}" dt="2024-03-27T15:15:12.843" v="1197" actId="208"/>
          <ac:picMkLst>
            <pc:docMk/>
            <pc:sldMk cId="236646038" sldId="261"/>
            <ac:picMk id="20" creationId="{2A6FAC57-3A21-A16A-DB92-336F768FEC61}"/>
          </ac:picMkLst>
        </pc:picChg>
        <pc:picChg chg="add mod">
          <ac:chgData name="Tamara Banović" userId="01d05b9c8fc3c50b" providerId="LiveId" clId="{54FB82AB-1672-42B4-A6ED-CE32F79217F1}" dt="2024-03-27T15:16:01.655" v="1204" actId="208"/>
          <ac:picMkLst>
            <pc:docMk/>
            <pc:sldMk cId="236646038" sldId="261"/>
            <ac:picMk id="22" creationId="{4B90F872-738B-81DE-096B-20066CB16C4F}"/>
          </ac:picMkLst>
        </pc:picChg>
      </pc:sldChg>
      <pc:sldChg chg="addSp delSp modSp new mod">
        <pc:chgData name="Tamara Banović" userId="01d05b9c8fc3c50b" providerId="LiveId" clId="{54FB82AB-1672-42B4-A6ED-CE32F79217F1}" dt="2024-03-30T01:04:36.222" v="1511" actId="1076"/>
        <pc:sldMkLst>
          <pc:docMk/>
          <pc:sldMk cId="1891364109" sldId="262"/>
        </pc:sldMkLst>
        <pc:spChg chg="add mod">
          <ac:chgData name="Tamara Banović" userId="01d05b9c8fc3c50b" providerId="LiveId" clId="{54FB82AB-1672-42B4-A6ED-CE32F79217F1}" dt="2024-03-30T01:04:27.283" v="1508" actId="1076"/>
          <ac:spMkLst>
            <pc:docMk/>
            <pc:sldMk cId="1891364109" sldId="262"/>
            <ac:spMk id="3" creationId="{6D21B11F-2381-244A-74CC-92ACCBFCCB9D}"/>
          </ac:spMkLst>
        </pc:spChg>
        <pc:spChg chg="add del mod">
          <ac:chgData name="Tamara Banović" userId="01d05b9c8fc3c50b" providerId="LiveId" clId="{54FB82AB-1672-42B4-A6ED-CE32F79217F1}" dt="2024-03-27T15:20:09.667" v="1209" actId="478"/>
          <ac:spMkLst>
            <pc:docMk/>
            <pc:sldMk cId="1891364109" sldId="262"/>
            <ac:spMk id="4" creationId="{829F61BB-E2B3-5CAE-EEE4-E02767B8B9C9}"/>
          </ac:spMkLst>
        </pc:spChg>
        <pc:spChg chg="add mod">
          <ac:chgData name="Tamara Banović" userId="01d05b9c8fc3c50b" providerId="LiveId" clId="{54FB82AB-1672-42B4-A6ED-CE32F79217F1}" dt="2024-03-30T01:03:17.576" v="1492" actId="1076"/>
          <ac:spMkLst>
            <pc:docMk/>
            <pc:sldMk cId="1891364109" sldId="262"/>
            <ac:spMk id="4" creationId="{8A4695B2-395F-35A3-A44F-D890D04EE435}"/>
          </ac:spMkLst>
        </pc:spChg>
        <pc:spChg chg="add mod">
          <ac:chgData name="Tamara Banović" userId="01d05b9c8fc3c50b" providerId="LiveId" clId="{54FB82AB-1672-42B4-A6ED-CE32F79217F1}" dt="2024-03-30T01:02:25.151" v="1462" actId="14100"/>
          <ac:spMkLst>
            <pc:docMk/>
            <pc:sldMk cId="1891364109" sldId="262"/>
            <ac:spMk id="5" creationId="{82E54564-E728-7C20-EE3A-2D4EF2991CA6}"/>
          </ac:spMkLst>
        </pc:spChg>
        <pc:spChg chg="add mod">
          <ac:chgData name="Tamara Banović" userId="01d05b9c8fc3c50b" providerId="LiveId" clId="{54FB82AB-1672-42B4-A6ED-CE32F79217F1}" dt="2024-03-30T01:02:09.505" v="1459" actId="255"/>
          <ac:spMkLst>
            <pc:docMk/>
            <pc:sldMk cId="1891364109" sldId="262"/>
            <ac:spMk id="7" creationId="{8D94B16B-5136-8F44-42D9-8AAF9D8320A7}"/>
          </ac:spMkLst>
        </pc:spChg>
        <pc:spChg chg="add mod">
          <ac:chgData name="Tamara Banović" userId="01d05b9c8fc3c50b" providerId="LiveId" clId="{54FB82AB-1672-42B4-A6ED-CE32F79217F1}" dt="2024-03-30T01:04:36.222" v="1511" actId="1076"/>
          <ac:spMkLst>
            <pc:docMk/>
            <pc:sldMk cId="1891364109" sldId="262"/>
            <ac:spMk id="8" creationId="{B19C5D2B-A1B3-6B0C-A460-6C81E3976853}"/>
          </ac:spMkLst>
        </pc:spChg>
        <pc:spChg chg="add mod">
          <ac:chgData name="Tamara Banović" userId="01d05b9c8fc3c50b" providerId="LiveId" clId="{54FB82AB-1672-42B4-A6ED-CE32F79217F1}" dt="2024-03-30T01:02:02.483" v="1458" actId="255"/>
          <ac:spMkLst>
            <pc:docMk/>
            <pc:sldMk cId="1891364109" sldId="262"/>
            <ac:spMk id="9" creationId="{DC6F7153-0C24-554E-CFF7-F5E87181C140}"/>
          </ac:spMkLst>
        </pc:spChg>
        <pc:spChg chg="add mod">
          <ac:chgData name="Tamara Banović" userId="01d05b9c8fc3c50b" providerId="LiveId" clId="{54FB82AB-1672-42B4-A6ED-CE32F79217F1}" dt="2024-03-30T01:02:35.519" v="1464" actId="14100"/>
          <ac:spMkLst>
            <pc:docMk/>
            <pc:sldMk cId="1891364109" sldId="262"/>
            <ac:spMk id="11" creationId="{F25C0FC5-9612-49BE-474E-AC9D130B42B9}"/>
          </ac:spMkLst>
        </pc:spChg>
        <pc:picChg chg="add del mod">
          <ac:chgData name="Tamara Banović" userId="01d05b9c8fc3c50b" providerId="LiveId" clId="{54FB82AB-1672-42B4-A6ED-CE32F79217F1}" dt="2024-03-27T15:20:09.667" v="1209" actId="478"/>
          <ac:picMkLst>
            <pc:docMk/>
            <pc:sldMk cId="1891364109" sldId="262"/>
            <ac:picMk id="3" creationId="{EF5D99F5-DD90-FA90-712A-A2545767ED69}"/>
          </ac:picMkLst>
        </pc:picChg>
      </pc:sldChg>
      <pc:sldChg chg="addSp modSp new mod setBg">
        <pc:chgData name="Tamara Banović" userId="01d05b9c8fc3c50b" providerId="LiveId" clId="{54FB82AB-1672-42B4-A6ED-CE32F79217F1}" dt="2024-03-27T15:26:05.451" v="1244" actId="1076"/>
        <pc:sldMkLst>
          <pc:docMk/>
          <pc:sldMk cId="609186651" sldId="263"/>
        </pc:sldMkLst>
        <pc:picChg chg="add mod ord">
          <ac:chgData name="Tamara Banović" userId="01d05b9c8fc3c50b" providerId="LiveId" clId="{54FB82AB-1672-42B4-A6ED-CE32F79217F1}" dt="2024-03-27T15:26:05.451" v="1244" actId="1076"/>
          <ac:picMkLst>
            <pc:docMk/>
            <pc:sldMk cId="609186651" sldId="263"/>
            <ac:picMk id="3" creationId="{7404BF02-B40C-9D90-6A2F-6ED56206288D}"/>
          </ac:picMkLst>
        </pc:picChg>
        <pc:picChg chg="add mod">
          <ac:chgData name="Tamara Banović" userId="01d05b9c8fc3c50b" providerId="LiveId" clId="{54FB82AB-1672-42B4-A6ED-CE32F79217F1}" dt="2024-03-27T15:26:03.140" v="1243" actId="1076"/>
          <ac:picMkLst>
            <pc:docMk/>
            <pc:sldMk cId="609186651" sldId="263"/>
            <ac:picMk id="5" creationId="{B867D529-2980-613C-A4E3-AD66E4EC3164}"/>
          </ac:picMkLst>
        </pc:picChg>
        <pc:picChg chg="add mod">
          <ac:chgData name="Tamara Banović" userId="01d05b9c8fc3c50b" providerId="LiveId" clId="{54FB82AB-1672-42B4-A6ED-CE32F79217F1}" dt="2024-03-27T15:26:01.482" v="1242" actId="1076"/>
          <ac:picMkLst>
            <pc:docMk/>
            <pc:sldMk cId="609186651" sldId="263"/>
            <ac:picMk id="1026" creationId="{24C7E815-53AC-0CE3-8FE0-717AA14A6BC5}"/>
          </ac:picMkLst>
        </pc:picChg>
      </pc:sldChg>
      <pc:sldChg chg="addSp delSp modSp new mod setBg">
        <pc:chgData name="Tamara Banović" userId="01d05b9c8fc3c50b" providerId="LiveId" clId="{54FB82AB-1672-42B4-A6ED-CE32F79217F1}" dt="2024-03-27T15:28:45.065" v="1288" actId="1076"/>
        <pc:sldMkLst>
          <pc:docMk/>
          <pc:sldMk cId="2174437934" sldId="264"/>
        </pc:sldMkLst>
        <pc:spChg chg="add mod">
          <ac:chgData name="Tamara Banović" userId="01d05b9c8fc3c50b" providerId="LiveId" clId="{54FB82AB-1672-42B4-A6ED-CE32F79217F1}" dt="2024-03-27T15:28:45.065" v="1288" actId="1076"/>
          <ac:spMkLst>
            <pc:docMk/>
            <pc:sldMk cId="2174437934" sldId="264"/>
            <ac:spMk id="3" creationId="{006158C3-815C-3BFA-4EDB-2D50218A30CF}"/>
          </ac:spMkLst>
        </pc:spChg>
        <pc:spChg chg="add del">
          <ac:chgData name="Tamara Banović" userId="01d05b9c8fc3c50b" providerId="LiveId" clId="{54FB82AB-1672-42B4-A6ED-CE32F79217F1}" dt="2024-03-27T15:27:46.359" v="1253" actId="26606"/>
          <ac:spMkLst>
            <pc:docMk/>
            <pc:sldMk cId="2174437934" sldId="264"/>
            <ac:spMk id="7" creationId="{42A4FC2C-047E-45A5-965D-8E1E3BF09BC6}"/>
          </ac:spMkLst>
        </pc:spChg>
        <pc:picChg chg="add mod">
          <ac:chgData name="Tamara Banović" userId="01d05b9c8fc3c50b" providerId="LiveId" clId="{54FB82AB-1672-42B4-A6ED-CE32F79217F1}" dt="2024-03-27T15:28:08.285" v="1255" actId="1076"/>
          <ac:picMkLst>
            <pc:docMk/>
            <pc:sldMk cId="2174437934" sldId="264"/>
            <ac:picMk id="2" creationId="{CAC4EE89-01B9-00FB-A7AB-88EA2E2BDBFD}"/>
          </ac:picMkLst>
        </pc:picChg>
      </pc:sldChg>
      <pc:sldChg chg="addSp delSp modSp new mod setBg">
        <pc:chgData name="Tamara Banović" userId="01d05b9c8fc3c50b" providerId="LiveId" clId="{54FB82AB-1672-42B4-A6ED-CE32F79217F1}" dt="2024-03-27T15:27:33.118" v="1252" actId="26606"/>
        <pc:sldMkLst>
          <pc:docMk/>
          <pc:sldMk cId="2937519234" sldId="265"/>
        </pc:sldMkLst>
        <pc:spChg chg="add del">
          <ac:chgData name="Tamara Banović" userId="01d05b9c8fc3c50b" providerId="LiveId" clId="{54FB82AB-1672-42B4-A6ED-CE32F79217F1}" dt="2024-03-27T15:27:33.118" v="1252" actId="26606"/>
          <ac:spMkLst>
            <pc:docMk/>
            <pc:sldMk cId="2937519234" sldId="265"/>
            <ac:spMk id="2055" creationId="{42A4FC2C-047E-45A5-965D-8E1E3BF09BC6}"/>
          </ac:spMkLst>
        </pc:spChg>
        <pc:picChg chg="add mod">
          <ac:chgData name="Tamara Banović" userId="01d05b9c8fc3c50b" providerId="LiveId" clId="{54FB82AB-1672-42B4-A6ED-CE32F79217F1}" dt="2024-03-27T15:27:33.118" v="1252" actId="26606"/>
          <ac:picMkLst>
            <pc:docMk/>
            <pc:sldMk cId="2937519234" sldId="265"/>
            <ac:picMk id="2050" creationId="{F0BF2E4A-782F-71B8-04AA-766974B4706E}"/>
          </ac:picMkLst>
        </pc:picChg>
      </pc:sldChg>
      <pc:sldChg chg="addSp delSp modSp new mod setBg">
        <pc:chgData name="Tamara Banović" userId="01d05b9c8fc3c50b" providerId="LiveId" clId="{54FB82AB-1672-42B4-A6ED-CE32F79217F1}" dt="2024-03-30T01:19:08.005" v="1606" actId="1076"/>
        <pc:sldMkLst>
          <pc:docMk/>
          <pc:sldMk cId="2753170820" sldId="266"/>
        </pc:sldMkLst>
        <pc:spChg chg="add mod ord">
          <ac:chgData name="Tamara Banović" userId="01d05b9c8fc3c50b" providerId="LiveId" clId="{54FB82AB-1672-42B4-A6ED-CE32F79217F1}" dt="2024-03-30T01:19:08.005" v="1606" actId="1076"/>
          <ac:spMkLst>
            <pc:docMk/>
            <pc:sldMk cId="2753170820" sldId="266"/>
            <ac:spMk id="2" creationId="{D92216EB-D979-8A43-A6B2-8B4294307827}"/>
          </ac:spMkLst>
        </pc:spChg>
        <pc:spChg chg="add mod">
          <ac:chgData name="Tamara Banović" userId="01d05b9c8fc3c50b" providerId="LiveId" clId="{54FB82AB-1672-42B4-A6ED-CE32F79217F1}" dt="2024-03-30T01:17:50.408" v="1573" actId="26606"/>
          <ac:spMkLst>
            <pc:docMk/>
            <pc:sldMk cId="2753170820" sldId="266"/>
            <ac:spMk id="5" creationId="{6D8D42CB-29F8-E8C3-3C89-38B26D4FD095}"/>
          </ac:spMkLst>
        </pc:spChg>
        <pc:spChg chg="add del">
          <ac:chgData name="Tamara Banović" userId="01d05b9c8fc3c50b" providerId="LiveId" clId="{54FB82AB-1672-42B4-A6ED-CE32F79217F1}" dt="2024-03-30T01:18:00.963" v="1575" actId="26606"/>
          <ac:spMkLst>
            <pc:docMk/>
            <pc:sldMk cId="2753170820" sldId="266"/>
            <ac:spMk id="7" creationId="{ECC07320-C2CA-4E29-8481-9D9E143C7788}"/>
          </ac:spMkLst>
        </pc:spChg>
        <pc:spChg chg="add del">
          <ac:chgData name="Tamara Banović" userId="01d05b9c8fc3c50b" providerId="LiveId" clId="{54FB82AB-1672-42B4-A6ED-CE32F79217F1}" dt="2024-03-30T01:18:00.963" v="1575" actId="26606"/>
          <ac:spMkLst>
            <pc:docMk/>
            <pc:sldMk cId="2753170820" sldId="266"/>
            <ac:spMk id="8" creationId="{178FB36B-5BFE-42CA-BC60-1115E0D95EEC}"/>
          </ac:spMkLst>
        </pc:spChg>
        <pc:spChg chg="add del">
          <ac:chgData name="Tamara Banović" userId="01d05b9c8fc3c50b" providerId="LiveId" clId="{54FB82AB-1672-42B4-A6ED-CE32F79217F1}" dt="2024-03-30T01:17:41.358" v="1572" actId="26606"/>
          <ac:spMkLst>
            <pc:docMk/>
            <pc:sldMk cId="2753170820" sldId="266"/>
            <ac:spMk id="10" creationId="{37C89E4B-3C9F-44B9-8B86-D9E3D112D8EC}"/>
          </ac:spMkLst>
        </pc:spChg>
        <pc:spChg chg="add">
          <ac:chgData name="Tamara Banović" userId="01d05b9c8fc3c50b" providerId="LiveId" clId="{54FB82AB-1672-42B4-A6ED-CE32F79217F1}" dt="2024-03-30T01:18:00.963" v="1575" actId="26606"/>
          <ac:spMkLst>
            <pc:docMk/>
            <pc:sldMk cId="2753170820" sldId="266"/>
            <ac:spMk id="13" creationId="{ECC07320-C2CA-4E29-8481-9D9E143C7788}"/>
          </ac:spMkLst>
        </pc:spChg>
        <pc:spChg chg="add">
          <ac:chgData name="Tamara Banović" userId="01d05b9c8fc3c50b" providerId="LiveId" clId="{54FB82AB-1672-42B4-A6ED-CE32F79217F1}" dt="2024-03-30T01:18:00.963" v="1575" actId="26606"/>
          <ac:spMkLst>
            <pc:docMk/>
            <pc:sldMk cId="2753170820" sldId="266"/>
            <ac:spMk id="15" creationId="{178FB36B-5BFE-42CA-BC60-1115E0D95EEC}"/>
          </ac:spMkLst>
        </pc:spChg>
        <pc:picChg chg="add mod">
          <ac:chgData name="Tamara Banović" userId="01d05b9c8fc3c50b" providerId="LiveId" clId="{54FB82AB-1672-42B4-A6ED-CE32F79217F1}" dt="2024-03-30T01:19:00.981" v="1605" actId="1076"/>
          <ac:picMkLst>
            <pc:docMk/>
            <pc:sldMk cId="2753170820" sldId="266"/>
            <ac:picMk id="4" creationId="{A54CA270-DEEA-B644-0AD9-BF890825EF11}"/>
          </ac:picMkLst>
        </pc:picChg>
        <pc:cxnChg chg="add del">
          <ac:chgData name="Tamara Banović" userId="01d05b9c8fc3c50b" providerId="LiveId" clId="{54FB82AB-1672-42B4-A6ED-CE32F79217F1}" dt="2024-03-30T01:17:41.358" v="1572" actId="26606"/>
          <ac:cxnSpMkLst>
            <pc:docMk/>
            <pc:sldMk cId="2753170820" sldId="266"/>
            <ac:cxnSpMk id="12" creationId="{AA2EAA10-076F-46BD-8F0F-B9A2FB77A85C}"/>
          </ac:cxnSpMkLst>
        </pc:cxnChg>
        <pc:cxnChg chg="add del">
          <ac:chgData name="Tamara Banović" userId="01d05b9c8fc3c50b" providerId="LiveId" clId="{54FB82AB-1672-42B4-A6ED-CE32F79217F1}" dt="2024-03-30T01:17:41.358" v="1572" actId="26606"/>
          <ac:cxnSpMkLst>
            <pc:docMk/>
            <pc:sldMk cId="2753170820" sldId="266"/>
            <ac:cxnSpMk id="14" creationId="{D891E407-403B-4764-86C9-33A56D3BCAA3}"/>
          </ac:cxnSpMkLst>
        </pc:cxnChg>
      </pc:sldChg>
      <pc:sldChg chg="addSp delSp modSp new mod setBg">
        <pc:chgData name="Tamara Banović" userId="01d05b9c8fc3c50b" providerId="LiveId" clId="{54FB82AB-1672-42B4-A6ED-CE32F79217F1}" dt="2024-03-27T15:35:47.921" v="1431" actId="26606"/>
        <pc:sldMkLst>
          <pc:docMk/>
          <pc:sldMk cId="2018541968" sldId="267"/>
        </pc:sldMkLst>
        <pc:spChg chg="add del mod">
          <ac:chgData name="Tamara Banović" userId="01d05b9c8fc3c50b" providerId="LiveId" clId="{54FB82AB-1672-42B4-A6ED-CE32F79217F1}" dt="2024-03-27T15:35:30.865" v="1428" actId="478"/>
          <ac:spMkLst>
            <pc:docMk/>
            <pc:sldMk cId="2018541968" sldId="267"/>
            <ac:spMk id="2" creationId="{DCC7DCF3-D989-5637-2E8D-ECB2BCC3E13A}"/>
          </ac:spMkLst>
        </pc:spChg>
        <pc:spChg chg="add del">
          <ac:chgData name="Tamara Banović" userId="01d05b9c8fc3c50b" providerId="LiveId" clId="{54FB82AB-1672-42B4-A6ED-CE32F79217F1}" dt="2024-03-27T15:32:49.376" v="1391" actId="26606"/>
          <ac:spMkLst>
            <pc:docMk/>
            <pc:sldMk cId="2018541968" sldId="267"/>
            <ac:spMk id="6" creationId="{FFCDD23B-75C8-427B-BD08-53C8156CD7CD}"/>
          </ac:spMkLst>
        </pc:spChg>
        <pc:spChg chg="add del">
          <ac:chgData name="Tamara Banović" userId="01d05b9c8fc3c50b" providerId="LiveId" clId="{54FB82AB-1672-42B4-A6ED-CE32F79217F1}" dt="2024-03-27T15:35:47.921" v="1431" actId="26606"/>
          <ac:spMkLst>
            <pc:docMk/>
            <pc:sldMk cId="2018541968" sldId="267"/>
            <ac:spMk id="7" creationId="{42A4FC2C-047E-45A5-965D-8E1E3BF09BC6}"/>
          </ac:spMkLst>
        </pc:spChg>
        <pc:spChg chg="add del">
          <ac:chgData name="Tamara Banović" userId="01d05b9c8fc3c50b" providerId="LiveId" clId="{54FB82AB-1672-42B4-A6ED-CE32F79217F1}" dt="2024-03-27T15:32:41.553" v="1389" actId="26606"/>
          <ac:spMkLst>
            <pc:docMk/>
            <pc:sldMk cId="2018541968" sldId="267"/>
            <ac:spMk id="9" creationId="{99ED5833-B85B-4103-8A3B-CAB0308E6C15}"/>
          </ac:spMkLst>
        </pc:spChg>
        <pc:spChg chg="add del">
          <ac:chgData name="Tamara Banović" userId="01d05b9c8fc3c50b" providerId="LiveId" clId="{54FB82AB-1672-42B4-A6ED-CE32F79217F1}" dt="2024-03-27T15:32:49.376" v="1391" actId="26606"/>
          <ac:spMkLst>
            <pc:docMk/>
            <pc:sldMk cId="2018541968" sldId="267"/>
            <ac:spMk id="11" creationId="{AFFC87AC-C919-4FE5-BAC3-39509E001152}"/>
          </ac:spMkLst>
        </pc:spChg>
        <pc:spChg chg="add del">
          <ac:chgData name="Tamara Banović" userId="01d05b9c8fc3c50b" providerId="LiveId" clId="{54FB82AB-1672-42B4-A6ED-CE32F79217F1}" dt="2024-03-27T15:32:49.376" v="1391" actId="26606"/>
          <ac:spMkLst>
            <pc:docMk/>
            <pc:sldMk cId="2018541968" sldId="267"/>
            <ac:spMk id="13" creationId="{AB5E08C4-8CDD-4623-A5B8-E998C6DEE3B7}"/>
          </ac:spMkLst>
        </pc:spChg>
        <pc:spChg chg="add del">
          <ac:chgData name="Tamara Banović" userId="01d05b9c8fc3c50b" providerId="LiveId" clId="{54FB82AB-1672-42B4-A6ED-CE32F79217F1}" dt="2024-03-27T15:32:49.376" v="1391" actId="26606"/>
          <ac:spMkLst>
            <pc:docMk/>
            <pc:sldMk cId="2018541968" sldId="267"/>
            <ac:spMk id="15" creationId="{15F33878-D502-4FFA-8ACE-F2AECDB2A23F}"/>
          </ac:spMkLst>
        </pc:spChg>
        <pc:spChg chg="add del">
          <ac:chgData name="Tamara Banović" userId="01d05b9c8fc3c50b" providerId="LiveId" clId="{54FB82AB-1672-42B4-A6ED-CE32F79217F1}" dt="2024-03-27T15:32:52.712" v="1393" actId="26606"/>
          <ac:spMkLst>
            <pc:docMk/>
            <pc:sldMk cId="2018541968" sldId="267"/>
            <ac:spMk id="17" creationId="{99ED5833-B85B-4103-8A3B-CAB0308E6C15}"/>
          </ac:spMkLst>
        </pc:spChg>
        <pc:picChg chg="add del mod">
          <ac:chgData name="Tamara Banović" userId="01d05b9c8fc3c50b" providerId="LiveId" clId="{54FB82AB-1672-42B4-A6ED-CE32F79217F1}" dt="2024-03-27T15:35:12.762" v="1425" actId="21"/>
          <ac:picMkLst>
            <pc:docMk/>
            <pc:sldMk cId="2018541968" sldId="267"/>
            <ac:picMk id="3" creationId="{A1D262ED-4796-322F-3520-71A667C5A149}"/>
          </ac:picMkLst>
        </pc:picChg>
        <pc:picChg chg="add mod ord">
          <ac:chgData name="Tamara Banović" userId="01d05b9c8fc3c50b" providerId="LiveId" clId="{54FB82AB-1672-42B4-A6ED-CE32F79217F1}" dt="2024-03-27T15:35:47.921" v="1431" actId="26606"/>
          <ac:picMkLst>
            <pc:docMk/>
            <pc:sldMk cId="2018541968" sldId="267"/>
            <ac:picMk id="4" creationId="{FFA2DEBF-BC28-7572-2D21-2A52CB9FB2AF}"/>
          </ac:picMkLst>
        </pc:picChg>
      </pc:sldChg>
      <pc:sldChg chg="addSp modSp new mod setBg">
        <pc:chgData name="Tamara Banović" userId="01d05b9c8fc3c50b" providerId="LiveId" clId="{54FB82AB-1672-42B4-A6ED-CE32F79217F1}" dt="2024-03-27T15:35:39.950" v="1430" actId="27614"/>
        <pc:sldMkLst>
          <pc:docMk/>
          <pc:sldMk cId="1707256025" sldId="268"/>
        </pc:sldMkLst>
        <pc:picChg chg="add mod">
          <ac:chgData name="Tamara Banović" userId="01d05b9c8fc3c50b" providerId="LiveId" clId="{54FB82AB-1672-42B4-A6ED-CE32F79217F1}" dt="2024-03-27T15:35:39.950" v="1430" actId="27614"/>
          <ac:picMkLst>
            <pc:docMk/>
            <pc:sldMk cId="1707256025" sldId="268"/>
            <ac:picMk id="2" creationId="{D1018F29-2BD5-70D9-6602-7CCE4FD7838F}"/>
          </ac:picMkLst>
        </pc:picChg>
      </pc:sldChg>
      <pc:sldChg chg="addSp modSp new mod setBg">
        <pc:chgData name="Tamara Banović" userId="01d05b9c8fc3c50b" providerId="LiveId" clId="{54FB82AB-1672-42B4-A6ED-CE32F79217F1}" dt="2024-03-30T01:29:46.302" v="1609" actId="1076"/>
        <pc:sldMkLst>
          <pc:docMk/>
          <pc:sldMk cId="509446441" sldId="269"/>
        </pc:sldMkLst>
        <pc:spChg chg="add mod">
          <ac:chgData name="Tamara Banović" userId="01d05b9c8fc3c50b" providerId="LiveId" clId="{54FB82AB-1672-42B4-A6ED-CE32F79217F1}" dt="2024-03-30T01:29:45.125" v="1608" actId="1076"/>
          <ac:spMkLst>
            <pc:docMk/>
            <pc:sldMk cId="509446441" sldId="269"/>
            <ac:spMk id="2" creationId="{21748D6C-C991-C9E0-C7FB-4F4924A3D1E5}"/>
          </ac:spMkLst>
        </pc:spChg>
        <pc:spChg chg="add">
          <ac:chgData name="Tamara Banović" userId="01d05b9c8fc3c50b" providerId="LiveId" clId="{54FB82AB-1672-42B4-A6ED-CE32F79217F1}" dt="2024-03-27T15:34:49.032" v="1422" actId="26606"/>
          <ac:spMkLst>
            <pc:docMk/>
            <pc:sldMk cId="509446441" sldId="269"/>
            <ac:spMk id="8" creationId="{5C55F0BA-7D8B-4753-AB68-D54E59A24A9D}"/>
          </ac:spMkLst>
        </pc:spChg>
        <pc:picChg chg="add mod">
          <ac:chgData name="Tamara Banović" userId="01d05b9c8fc3c50b" providerId="LiveId" clId="{54FB82AB-1672-42B4-A6ED-CE32F79217F1}" dt="2024-03-30T01:29:46.302" v="1609" actId="1076"/>
          <ac:picMkLst>
            <pc:docMk/>
            <pc:sldMk cId="509446441" sldId="269"/>
            <ac:picMk id="3" creationId="{33F02176-BAA5-49ED-9FFF-E589E9CD6EF5}"/>
          </ac:picMkLst>
        </pc:picChg>
      </pc:sldChg>
      <pc:sldChg chg="addSp delSp modSp new mod setBg">
        <pc:chgData name="Tamara Banović" userId="01d05b9c8fc3c50b" providerId="LiveId" clId="{54FB82AB-1672-42B4-A6ED-CE32F79217F1}" dt="2024-03-27T15:36:49.995" v="1438" actId="26606"/>
        <pc:sldMkLst>
          <pc:docMk/>
          <pc:sldMk cId="4027949483" sldId="270"/>
        </pc:sldMkLst>
        <pc:spChg chg="add mod">
          <ac:chgData name="Tamara Banović" userId="01d05b9c8fc3c50b" providerId="LiveId" clId="{54FB82AB-1672-42B4-A6ED-CE32F79217F1}" dt="2024-03-27T15:36:49.995" v="1438" actId="26606"/>
          <ac:spMkLst>
            <pc:docMk/>
            <pc:sldMk cId="4027949483" sldId="270"/>
            <ac:spMk id="2" creationId="{48B377D8-056B-A163-D079-2CF21AE42421}"/>
          </ac:spMkLst>
        </pc:spChg>
        <pc:spChg chg="add del">
          <ac:chgData name="Tamara Banović" userId="01d05b9c8fc3c50b" providerId="LiveId" clId="{54FB82AB-1672-42B4-A6ED-CE32F79217F1}" dt="2024-03-27T15:36:49.990" v="1437" actId="26606"/>
          <ac:spMkLst>
            <pc:docMk/>
            <pc:sldMk cId="4027949483" sldId="270"/>
            <ac:spMk id="8" creationId="{275D6C10-B5A7-4715-803E-0501C9C2CC21}"/>
          </ac:spMkLst>
        </pc:spChg>
        <pc:spChg chg="add">
          <ac:chgData name="Tamara Banović" userId="01d05b9c8fc3c50b" providerId="LiveId" clId="{54FB82AB-1672-42B4-A6ED-CE32F79217F1}" dt="2024-03-27T15:36:49.995" v="1438" actId="26606"/>
          <ac:spMkLst>
            <pc:docMk/>
            <pc:sldMk cId="4027949483" sldId="270"/>
            <ac:spMk id="10" creationId="{9389D3E0-BA02-41D3-B2AC-8FD6AA893902}"/>
          </ac:spMkLst>
        </pc:spChg>
        <pc:picChg chg="add mod">
          <ac:chgData name="Tamara Banović" userId="01d05b9c8fc3c50b" providerId="LiveId" clId="{54FB82AB-1672-42B4-A6ED-CE32F79217F1}" dt="2024-03-27T15:36:49.995" v="1438" actId="26606"/>
          <ac:picMkLst>
            <pc:docMk/>
            <pc:sldMk cId="4027949483" sldId="270"/>
            <ac:picMk id="3" creationId="{A1D262ED-4796-322F-3520-71A667C5A149}"/>
          </ac:picMkLst>
        </pc:picChg>
      </pc:sldChg>
      <pc:sldChg chg="addSp modSp new mod setBg">
        <pc:chgData name="Tamara Banović" userId="01d05b9c8fc3c50b" providerId="LiveId" clId="{54FB82AB-1672-42B4-A6ED-CE32F79217F1}" dt="2024-03-30T01:32:48.239" v="1612" actId="27614"/>
        <pc:sldMkLst>
          <pc:docMk/>
          <pc:sldMk cId="2743839870" sldId="271"/>
        </pc:sldMkLst>
        <pc:spChg chg="add">
          <ac:chgData name="Tamara Banović" userId="01d05b9c8fc3c50b" providerId="LiveId" clId="{54FB82AB-1672-42B4-A6ED-CE32F79217F1}" dt="2024-03-30T01:32:44.759" v="1611" actId="26606"/>
          <ac:spMkLst>
            <pc:docMk/>
            <pc:sldMk cId="2743839870" sldId="271"/>
            <ac:spMk id="7" creationId="{42A4FC2C-047E-45A5-965D-8E1E3BF09BC6}"/>
          </ac:spMkLst>
        </pc:spChg>
        <pc:picChg chg="add mod">
          <ac:chgData name="Tamara Banović" userId="01d05b9c8fc3c50b" providerId="LiveId" clId="{54FB82AB-1672-42B4-A6ED-CE32F79217F1}" dt="2024-03-30T01:32:48.239" v="1612" actId="27614"/>
          <ac:picMkLst>
            <pc:docMk/>
            <pc:sldMk cId="2743839870" sldId="271"/>
            <ac:picMk id="2" creationId="{FE2B36F9-C206-8FAE-BE2B-A91149DF5D76}"/>
          </ac:picMkLst>
        </pc:picChg>
      </pc:sldChg>
      <pc:sldChg chg="addSp delSp modSp new mod ord">
        <pc:chgData name="Tamara Banović" userId="01d05b9c8fc3c50b" providerId="LiveId" clId="{54FB82AB-1672-42B4-A6ED-CE32F79217F1}" dt="2024-03-30T01:16:05.378" v="1567" actId="1076"/>
        <pc:sldMkLst>
          <pc:docMk/>
          <pc:sldMk cId="3942565151" sldId="272"/>
        </pc:sldMkLst>
        <pc:picChg chg="add del mod">
          <ac:chgData name="Tamara Banović" userId="01d05b9c8fc3c50b" providerId="LiveId" clId="{54FB82AB-1672-42B4-A6ED-CE32F79217F1}" dt="2024-03-30T01:14:51.998" v="1552" actId="478"/>
          <ac:picMkLst>
            <pc:docMk/>
            <pc:sldMk cId="3942565151" sldId="272"/>
            <ac:picMk id="2" creationId="{46B0F78F-EFAA-8828-46C5-1CF5A745AEF1}"/>
          </ac:picMkLst>
        </pc:picChg>
        <pc:picChg chg="add mod">
          <ac:chgData name="Tamara Banović" userId="01d05b9c8fc3c50b" providerId="LiveId" clId="{54FB82AB-1672-42B4-A6ED-CE32F79217F1}" dt="2024-03-30T01:15:11.107" v="1557" actId="1076"/>
          <ac:picMkLst>
            <pc:docMk/>
            <pc:sldMk cId="3942565151" sldId="272"/>
            <ac:picMk id="3" creationId="{4226A6F8-D483-8533-5625-771806FA8FB9}"/>
          </ac:picMkLst>
        </pc:picChg>
        <pc:picChg chg="add mod">
          <ac:chgData name="Tamara Banović" userId="01d05b9c8fc3c50b" providerId="LiveId" clId="{54FB82AB-1672-42B4-A6ED-CE32F79217F1}" dt="2024-03-30T01:16:05.378" v="1567" actId="1076"/>
          <ac:picMkLst>
            <pc:docMk/>
            <pc:sldMk cId="3942565151" sldId="272"/>
            <ac:picMk id="4" creationId="{E81FBCFB-8ACD-0F84-F064-5BAD66AC888E}"/>
          </ac:picMkLst>
        </pc:picChg>
        <pc:picChg chg="add mod">
          <ac:chgData name="Tamara Banović" userId="01d05b9c8fc3c50b" providerId="LiveId" clId="{54FB82AB-1672-42B4-A6ED-CE32F79217F1}" dt="2024-03-30T01:16:03.151" v="1566" actId="1076"/>
          <ac:picMkLst>
            <pc:docMk/>
            <pc:sldMk cId="3942565151" sldId="272"/>
            <ac:picMk id="5" creationId="{C5F856B1-83DF-23D7-D994-D13F2A90EDC9}"/>
          </ac:picMkLst>
        </pc:picChg>
      </pc:sldChg>
      <pc:sldChg chg="addSp modSp new mod">
        <pc:chgData name="Tamara Banović" userId="01d05b9c8fc3c50b" providerId="LiveId" clId="{54FB82AB-1672-42B4-A6ED-CE32F79217F1}" dt="2024-03-30T01:15:16.771" v="1559" actId="1076"/>
        <pc:sldMkLst>
          <pc:docMk/>
          <pc:sldMk cId="260571047" sldId="273"/>
        </pc:sldMkLst>
        <pc:picChg chg="add mod">
          <ac:chgData name="Tamara Banović" userId="01d05b9c8fc3c50b" providerId="LiveId" clId="{54FB82AB-1672-42B4-A6ED-CE32F79217F1}" dt="2024-03-30T01:14:48.046" v="1551" actId="14100"/>
          <ac:picMkLst>
            <pc:docMk/>
            <pc:sldMk cId="260571047" sldId="273"/>
            <ac:picMk id="2" creationId="{B51F3CCE-8F86-F993-E95A-E1D47DFE4A80}"/>
          </ac:picMkLst>
        </pc:picChg>
        <pc:picChg chg="add mod">
          <ac:chgData name="Tamara Banović" userId="01d05b9c8fc3c50b" providerId="LiveId" clId="{54FB82AB-1672-42B4-A6ED-CE32F79217F1}" dt="2024-03-30T01:11:51.927" v="1545" actId="1076"/>
          <ac:picMkLst>
            <pc:docMk/>
            <pc:sldMk cId="260571047" sldId="273"/>
            <ac:picMk id="3" creationId="{C203AC4D-8723-92AA-A947-D03F94EDC5EF}"/>
          </ac:picMkLst>
        </pc:picChg>
        <pc:picChg chg="add mod">
          <ac:chgData name="Tamara Banović" userId="01d05b9c8fc3c50b" providerId="LiveId" clId="{54FB82AB-1672-42B4-A6ED-CE32F79217F1}" dt="2024-03-30T01:15:16.771" v="1559" actId="1076"/>
          <ac:picMkLst>
            <pc:docMk/>
            <pc:sldMk cId="260571047" sldId="273"/>
            <ac:picMk id="4" creationId="{53208190-126A-17E6-5868-1BA68F12F9C3}"/>
          </ac:picMkLst>
        </pc:picChg>
      </pc:sldChg>
      <pc:sldChg chg="addSp modSp new mod setBg">
        <pc:chgData name="Tamara Banović" userId="01d05b9c8fc3c50b" providerId="LiveId" clId="{54FB82AB-1672-42B4-A6ED-CE32F79217F1}" dt="2024-03-30T01:33:06.002" v="1615" actId="26606"/>
        <pc:sldMkLst>
          <pc:docMk/>
          <pc:sldMk cId="2651595435" sldId="274"/>
        </pc:sldMkLst>
        <pc:spChg chg="add">
          <ac:chgData name="Tamara Banović" userId="01d05b9c8fc3c50b" providerId="LiveId" clId="{54FB82AB-1672-42B4-A6ED-CE32F79217F1}" dt="2024-03-30T01:33:06.002" v="1615" actId="26606"/>
          <ac:spMkLst>
            <pc:docMk/>
            <pc:sldMk cId="2651595435" sldId="274"/>
            <ac:spMk id="1031" creationId="{42A4FC2C-047E-45A5-965D-8E1E3BF09BC6}"/>
          </ac:spMkLst>
        </pc:spChg>
        <pc:picChg chg="add mod">
          <ac:chgData name="Tamara Banović" userId="01d05b9c8fc3c50b" providerId="LiveId" clId="{54FB82AB-1672-42B4-A6ED-CE32F79217F1}" dt="2024-03-30T01:33:06.002" v="1615" actId="26606"/>
          <ac:picMkLst>
            <pc:docMk/>
            <pc:sldMk cId="2651595435" sldId="274"/>
            <ac:picMk id="1026" creationId="{3F715D17-0978-214A-7034-D8D0E4BBF5DF}"/>
          </ac:picMkLst>
        </pc:picChg>
      </pc:sldChg>
      <pc:sldChg chg="addSp modSp new mod setBg">
        <pc:chgData name="Tamara Banović" userId="01d05b9c8fc3c50b" providerId="LiveId" clId="{54FB82AB-1672-42B4-A6ED-CE32F79217F1}" dt="2024-03-30T01:33:23.456" v="1618" actId="26606"/>
        <pc:sldMkLst>
          <pc:docMk/>
          <pc:sldMk cId="3151506510" sldId="275"/>
        </pc:sldMkLst>
        <pc:spChg chg="add">
          <ac:chgData name="Tamara Banović" userId="01d05b9c8fc3c50b" providerId="LiveId" clId="{54FB82AB-1672-42B4-A6ED-CE32F79217F1}" dt="2024-03-30T01:33:23.456" v="1618" actId="26606"/>
          <ac:spMkLst>
            <pc:docMk/>
            <pc:sldMk cId="3151506510" sldId="275"/>
            <ac:spMk id="2055" creationId="{42A4FC2C-047E-45A5-965D-8E1E3BF09BC6}"/>
          </ac:spMkLst>
        </pc:spChg>
        <pc:picChg chg="add mod">
          <ac:chgData name="Tamara Banović" userId="01d05b9c8fc3c50b" providerId="LiveId" clId="{54FB82AB-1672-42B4-A6ED-CE32F79217F1}" dt="2024-03-30T01:33:23.456" v="1618" actId="26606"/>
          <ac:picMkLst>
            <pc:docMk/>
            <pc:sldMk cId="3151506510" sldId="275"/>
            <ac:picMk id="2050" creationId="{ABC86437-C667-C136-93F6-3A55A9091285}"/>
          </ac:picMkLst>
        </pc:picChg>
      </pc:sldChg>
      <pc:sldChg chg="addSp delSp modSp new mod setBg">
        <pc:chgData name="Tamara Banović" userId="01d05b9c8fc3c50b" providerId="LiveId" clId="{54FB82AB-1672-42B4-A6ED-CE32F79217F1}" dt="2024-03-30T17:07:00.740" v="2072" actId="26606"/>
        <pc:sldMkLst>
          <pc:docMk/>
          <pc:sldMk cId="3346102011" sldId="276"/>
        </pc:sldMkLst>
        <pc:spChg chg="add mod">
          <ac:chgData name="Tamara Banović" userId="01d05b9c8fc3c50b" providerId="LiveId" clId="{54FB82AB-1672-42B4-A6ED-CE32F79217F1}" dt="2024-03-30T17:06:38.671" v="2069" actId="26606"/>
          <ac:spMkLst>
            <pc:docMk/>
            <pc:sldMk cId="3346102011" sldId="276"/>
            <ac:spMk id="4" creationId="{0999BA89-ED9E-2854-9CE0-C9F51F5B71CE}"/>
          </ac:spMkLst>
        </pc:spChg>
        <pc:spChg chg="add mod ord">
          <ac:chgData name="Tamara Banović" userId="01d05b9c8fc3c50b" providerId="LiveId" clId="{54FB82AB-1672-42B4-A6ED-CE32F79217F1}" dt="2024-03-30T17:07:00.740" v="2072" actId="26606"/>
          <ac:spMkLst>
            <pc:docMk/>
            <pc:sldMk cId="3346102011" sldId="276"/>
            <ac:spMk id="5" creationId="{6D99793F-4E87-391E-A903-E95C933D98C9}"/>
          </ac:spMkLst>
        </pc:spChg>
        <pc:spChg chg="add del">
          <ac:chgData name="Tamara Banović" userId="01d05b9c8fc3c50b" providerId="LiveId" clId="{54FB82AB-1672-42B4-A6ED-CE32F79217F1}" dt="2024-03-30T01:43:15.667" v="1670" actId="26606"/>
          <ac:spMkLst>
            <pc:docMk/>
            <pc:sldMk cId="3346102011" sldId="276"/>
            <ac:spMk id="10" creationId="{ECC07320-C2CA-4E29-8481-9D9E143C7788}"/>
          </ac:spMkLst>
        </pc:spChg>
        <pc:spChg chg="add del">
          <ac:chgData name="Tamara Banović" userId="01d05b9c8fc3c50b" providerId="LiveId" clId="{54FB82AB-1672-42B4-A6ED-CE32F79217F1}" dt="2024-03-30T01:43:12.763" v="1667" actId="26606"/>
          <ac:spMkLst>
            <pc:docMk/>
            <pc:sldMk cId="3346102011" sldId="276"/>
            <ac:spMk id="15" creationId="{ECC07320-C2CA-4E29-8481-9D9E143C7788}"/>
          </ac:spMkLst>
        </pc:spChg>
        <pc:spChg chg="add del">
          <ac:chgData name="Tamara Banović" userId="01d05b9c8fc3c50b" providerId="LiveId" clId="{54FB82AB-1672-42B4-A6ED-CE32F79217F1}" dt="2024-03-30T01:43:15.657" v="1669" actId="26606"/>
          <ac:spMkLst>
            <pc:docMk/>
            <pc:sldMk cId="3346102011" sldId="276"/>
            <ac:spMk id="17" creationId="{AF2F604E-43BE-4DC3-B983-E071523364F8}"/>
          </ac:spMkLst>
        </pc:spChg>
        <pc:spChg chg="add del">
          <ac:chgData name="Tamara Banović" userId="01d05b9c8fc3c50b" providerId="LiveId" clId="{54FB82AB-1672-42B4-A6ED-CE32F79217F1}" dt="2024-03-30T01:43:15.657" v="1669" actId="26606"/>
          <ac:spMkLst>
            <pc:docMk/>
            <pc:sldMk cId="3346102011" sldId="276"/>
            <ac:spMk id="18" creationId="{031EA4A4-5D79-4817-B146-24029A2F3CC7}"/>
          </ac:spMkLst>
        </pc:spChg>
        <pc:spChg chg="add del">
          <ac:chgData name="Tamara Banović" userId="01d05b9c8fc3c50b" providerId="LiveId" clId="{54FB82AB-1672-42B4-A6ED-CE32F79217F1}" dt="2024-03-30T01:43:15.657" v="1669" actId="26606"/>
          <ac:spMkLst>
            <pc:docMk/>
            <pc:sldMk cId="3346102011" sldId="276"/>
            <ac:spMk id="19" creationId="{08C9B587-E65E-4B52-B37C-ABEBB6E87928}"/>
          </ac:spMkLst>
        </pc:spChg>
        <pc:spChg chg="add del">
          <ac:chgData name="Tamara Banović" userId="01d05b9c8fc3c50b" providerId="LiveId" clId="{54FB82AB-1672-42B4-A6ED-CE32F79217F1}" dt="2024-03-30T17:06:38.671" v="2069" actId="26606"/>
          <ac:spMkLst>
            <pc:docMk/>
            <pc:sldMk cId="3346102011" sldId="276"/>
            <ac:spMk id="21" creationId="{ECC07320-C2CA-4E29-8481-9D9E143C7788}"/>
          </ac:spMkLst>
        </pc:spChg>
        <pc:spChg chg="add del">
          <ac:chgData name="Tamara Banović" userId="01d05b9c8fc3c50b" providerId="LiveId" clId="{54FB82AB-1672-42B4-A6ED-CE32F79217F1}" dt="2024-03-30T17:06:38.671" v="2069" actId="26606"/>
          <ac:spMkLst>
            <pc:docMk/>
            <pc:sldMk cId="3346102011" sldId="276"/>
            <ac:spMk id="22" creationId="{178FB36B-5BFE-42CA-BC60-1115E0D95EEC}"/>
          </ac:spMkLst>
        </pc:spChg>
        <pc:spChg chg="add del">
          <ac:chgData name="Tamara Banović" userId="01d05b9c8fc3c50b" providerId="LiveId" clId="{54FB82AB-1672-42B4-A6ED-CE32F79217F1}" dt="2024-03-30T17:07:00.740" v="2072" actId="26606"/>
          <ac:spMkLst>
            <pc:docMk/>
            <pc:sldMk cId="3346102011" sldId="276"/>
            <ac:spMk id="27" creationId="{ECC07320-C2CA-4E29-8481-9D9E143C7788}"/>
          </ac:spMkLst>
        </pc:spChg>
        <pc:spChg chg="add">
          <ac:chgData name="Tamara Banović" userId="01d05b9c8fc3c50b" providerId="LiveId" clId="{54FB82AB-1672-42B4-A6ED-CE32F79217F1}" dt="2024-03-30T17:07:00.740" v="2072" actId="26606"/>
          <ac:spMkLst>
            <pc:docMk/>
            <pc:sldMk cId="3346102011" sldId="276"/>
            <ac:spMk id="32" creationId="{ECC07320-C2CA-4E29-8481-9D9E143C7788}"/>
          </ac:spMkLst>
        </pc:spChg>
        <pc:picChg chg="add mod ord">
          <ac:chgData name="Tamara Banović" userId="01d05b9c8fc3c50b" providerId="LiveId" clId="{54FB82AB-1672-42B4-A6ED-CE32F79217F1}" dt="2024-03-30T17:07:00.740" v="2072" actId="26606"/>
          <ac:picMkLst>
            <pc:docMk/>
            <pc:sldMk cId="3346102011" sldId="276"/>
            <ac:picMk id="3" creationId="{1A374555-FE2F-CDF8-3D8F-B21B7A7DDB11}"/>
          </ac:picMkLst>
        </pc:picChg>
      </pc:sldChg>
      <pc:sldChg chg="addSp delSp modSp new del mod setBg">
        <pc:chgData name="Tamara Banović" userId="01d05b9c8fc3c50b" providerId="LiveId" clId="{54FB82AB-1672-42B4-A6ED-CE32F79217F1}" dt="2024-03-30T16:47:47.836" v="2057" actId="47"/>
        <pc:sldMkLst>
          <pc:docMk/>
          <pc:sldMk cId="3211460169" sldId="277"/>
        </pc:sldMkLst>
        <pc:spChg chg="add del">
          <ac:chgData name="Tamara Banović" userId="01d05b9c8fc3c50b" providerId="LiveId" clId="{54FB82AB-1672-42B4-A6ED-CE32F79217F1}" dt="2024-03-30T01:45:31.562" v="1684" actId="26606"/>
          <ac:spMkLst>
            <pc:docMk/>
            <pc:sldMk cId="3211460169" sldId="277"/>
            <ac:spMk id="7" creationId="{42A4FC2C-047E-45A5-965D-8E1E3BF09BC6}"/>
          </ac:spMkLst>
        </pc:spChg>
        <pc:spChg chg="add del">
          <ac:chgData name="Tamara Banović" userId="01d05b9c8fc3c50b" providerId="LiveId" clId="{54FB82AB-1672-42B4-A6ED-CE32F79217F1}" dt="2024-03-30T01:45:25.955" v="1682" actId="26606"/>
          <ac:spMkLst>
            <pc:docMk/>
            <pc:sldMk cId="3211460169" sldId="277"/>
            <ac:spMk id="9" creationId="{16B067B1-F4E5-4FDF-813D-C9E872E80075}"/>
          </ac:spMkLst>
        </pc:spChg>
        <pc:spChg chg="add del">
          <ac:chgData name="Tamara Banović" userId="01d05b9c8fc3c50b" providerId="LiveId" clId="{54FB82AB-1672-42B4-A6ED-CE32F79217F1}" dt="2024-03-30T01:45:31.562" v="1684" actId="26606"/>
          <ac:spMkLst>
            <pc:docMk/>
            <pc:sldMk cId="3211460169" sldId="277"/>
            <ac:spMk id="11" creationId="{42A4FC2C-047E-45A5-965D-8E1E3BF09BC6}"/>
          </ac:spMkLst>
        </pc:spChg>
        <pc:spChg chg="add del">
          <ac:chgData name="Tamara Banović" userId="01d05b9c8fc3c50b" providerId="LiveId" clId="{54FB82AB-1672-42B4-A6ED-CE32F79217F1}" dt="2024-03-30T01:45:16.904" v="1678" actId="26606"/>
          <ac:spMkLst>
            <pc:docMk/>
            <pc:sldMk cId="3211460169" sldId="277"/>
            <ac:spMk id="12" creationId="{42A4FC2C-047E-45A5-965D-8E1E3BF09BC6}"/>
          </ac:spMkLst>
        </pc:spChg>
        <pc:picChg chg="add mod modCrop">
          <ac:chgData name="Tamara Banović" userId="01d05b9c8fc3c50b" providerId="LiveId" clId="{54FB82AB-1672-42B4-A6ED-CE32F79217F1}" dt="2024-03-30T01:45:44.466" v="1686" actId="1076"/>
          <ac:picMkLst>
            <pc:docMk/>
            <pc:sldMk cId="3211460169" sldId="277"/>
            <ac:picMk id="2" creationId="{8BAC541A-631E-9C2F-3F4D-4A3AFF5CC9FD}"/>
          </ac:picMkLst>
        </pc:picChg>
      </pc:sldChg>
      <pc:sldChg chg="addSp modSp new del mod">
        <pc:chgData name="Tamara Banović" userId="01d05b9c8fc3c50b" providerId="LiveId" clId="{54FB82AB-1672-42B4-A6ED-CE32F79217F1}" dt="2024-03-30T01:53:52.160" v="1745" actId="47"/>
        <pc:sldMkLst>
          <pc:docMk/>
          <pc:sldMk cId="518701991" sldId="278"/>
        </pc:sldMkLst>
        <pc:spChg chg="add mod">
          <ac:chgData name="Tamara Banović" userId="01d05b9c8fc3c50b" providerId="LiveId" clId="{54FB82AB-1672-42B4-A6ED-CE32F79217F1}" dt="2024-03-30T01:53:20.416" v="1736" actId="21"/>
          <ac:spMkLst>
            <pc:docMk/>
            <pc:sldMk cId="518701991" sldId="278"/>
            <ac:spMk id="3" creationId="{D366A667-E016-661A-C87A-73CE85102489}"/>
          </ac:spMkLst>
        </pc:spChg>
        <pc:picChg chg="add mod">
          <ac:chgData name="Tamara Banović" userId="01d05b9c8fc3c50b" providerId="LiveId" clId="{54FB82AB-1672-42B4-A6ED-CE32F79217F1}" dt="2024-03-30T01:51:11.055" v="1717" actId="1076"/>
          <ac:picMkLst>
            <pc:docMk/>
            <pc:sldMk cId="518701991" sldId="278"/>
            <ac:picMk id="5" creationId="{F2FD7D04-F36A-15E5-6591-B7DE5BD4A04C}"/>
          </ac:picMkLst>
        </pc:picChg>
      </pc:sldChg>
      <pc:sldChg chg="addSp modSp new del mod ord">
        <pc:chgData name="Tamara Banović" userId="01d05b9c8fc3c50b" providerId="LiveId" clId="{54FB82AB-1672-42B4-A6ED-CE32F79217F1}" dt="2024-03-30T16:47:51.789" v="2059" actId="47"/>
        <pc:sldMkLst>
          <pc:docMk/>
          <pc:sldMk cId="279002698" sldId="279"/>
        </pc:sldMkLst>
        <pc:spChg chg="add mod">
          <ac:chgData name="Tamara Banović" userId="01d05b9c8fc3c50b" providerId="LiveId" clId="{54FB82AB-1672-42B4-A6ED-CE32F79217F1}" dt="2024-03-30T01:53:37.191" v="1742" actId="20577"/>
          <ac:spMkLst>
            <pc:docMk/>
            <pc:sldMk cId="279002698" sldId="279"/>
            <ac:spMk id="4" creationId="{0BCBC7FC-3B88-7581-A18B-FC3581C2C405}"/>
          </ac:spMkLst>
        </pc:spChg>
        <pc:picChg chg="add mod">
          <ac:chgData name="Tamara Banović" userId="01d05b9c8fc3c50b" providerId="LiveId" clId="{54FB82AB-1672-42B4-A6ED-CE32F79217F1}" dt="2024-03-30T01:52:18.555" v="1727"/>
          <ac:picMkLst>
            <pc:docMk/>
            <pc:sldMk cId="279002698" sldId="279"/>
            <ac:picMk id="2" creationId="{3C36375A-5D0F-D961-413C-0B5D4FE24438}"/>
          </ac:picMkLst>
        </pc:picChg>
      </pc:sldChg>
      <pc:sldChg chg="addSp delSp add del mod">
        <pc:chgData name="Tamara Banović" userId="01d05b9c8fc3c50b" providerId="LiveId" clId="{54FB82AB-1672-42B4-A6ED-CE32F79217F1}" dt="2024-03-30T01:51:53.773" v="1723" actId="2890"/>
        <pc:sldMkLst>
          <pc:docMk/>
          <pc:sldMk cId="1240687268" sldId="279"/>
        </pc:sldMkLst>
        <pc:spChg chg="add del">
          <ac:chgData name="Tamara Banović" userId="01d05b9c8fc3c50b" providerId="LiveId" clId="{54FB82AB-1672-42B4-A6ED-CE32F79217F1}" dt="2024-03-30T01:51:52.849" v="1722" actId="22"/>
          <ac:spMkLst>
            <pc:docMk/>
            <pc:sldMk cId="1240687268" sldId="279"/>
            <ac:spMk id="4" creationId="{5F8FE283-5563-AEB9-3B32-6DB28E109E8C}"/>
          </ac:spMkLst>
        </pc:spChg>
      </pc:sldChg>
      <pc:sldChg chg="addSp modSp new del mod">
        <pc:chgData name="Tamara Banović" userId="01d05b9c8fc3c50b" providerId="LiveId" clId="{54FB82AB-1672-42B4-A6ED-CE32F79217F1}" dt="2024-03-30T16:47:53.639" v="2060" actId="47"/>
        <pc:sldMkLst>
          <pc:docMk/>
          <pc:sldMk cId="693057530" sldId="280"/>
        </pc:sldMkLst>
        <pc:spChg chg="add mod">
          <ac:chgData name="Tamara Banović" userId="01d05b9c8fc3c50b" providerId="LiveId" clId="{54FB82AB-1672-42B4-A6ED-CE32F79217F1}" dt="2024-03-30T01:55:56.300" v="1775" actId="20577"/>
          <ac:spMkLst>
            <pc:docMk/>
            <pc:sldMk cId="693057530" sldId="280"/>
            <ac:spMk id="4" creationId="{CF8D4C2E-2A06-3AEB-F44C-2C453D071B01}"/>
          </ac:spMkLst>
        </pc:spChg>
        <pc:picChg chg="add mod">
          <ac:chgData name="Tamara Banović" userId="01d05b9c8fc3c50b" providerId="LiveId" clId="{54FB82AB-1672-42B4-A6ED-CE32F79217F1}" dt="2024-03-30T01:54:03.067" v="1747"/>
          <ac:picMkLst>
            <pc:docMk/>
            <pc:sldMk cId="693057530" sldId="280"/>
            <ac:picMk id="2" creationId="{F4183508-556F-10C0-6AF7-2B62114E946C}"/>
          </ac:picMkLst>
        </pc:picChg>
      </pc:sldChg>
      <pc:sldChg chg="addSp delSp modSp add del mod">
        <pc:chgData name="Tamara Banović" userId="01d05b9c8fc3c50b" providerId="LiveId" clId="{54FB82AB-1672-42B4-A6ED-CE32F79217F1}" dt="2024-03-30T16:47:54.836" v="2061" actId="47"/>
        <pc:sldMkLst>
          <pc:docMk/>
          <pc:sldMk cId="2300419269" sldId="281"/>
        </pc:sldMkLst>
        <pc:spChg chg="del">
          <ac:chgData name="Tamara Banović" userId="01d05b9c8fc3c50b" providerId="LiveId" clId="{54FB82AB-1672-42B4-A6ED-CE32F79217F1}" dt="2024-03-30T01:56:23.286" v="1777" actId="478"/>
          <ac:spMkLst>
            <pc:docMk/>
            <pc:sldMk cId="2300419269" sldId="281"/>
            <ac:spMk id="4" creationId="{CF8D4C2E-2A06-3AEB-F44C-2C453D071B01}"/>
          </ac:spMkLst>
        </pc:spChg>
        <pc:spChg chg="add mod">
          <ac:chgData name="Tamara Banović" userId="01d05b9c8fc3c50b" providerId="LiveId" clId="{54FB82AB-1672-42B4-A6ED-CE32F79217F1}" dt="2024-03-30T02:15:47.093" v="1887" actId="14100"/>
          <ac:spMkLst>
            <pc:docMk/>
            <pc:sldMk cId="2300419269" sldId="281"/>
            <ac:spMk id="5" creationId="{1261084B-C93B-AAFF-1CE4-0F9507C0843C}"/>
          </ac:spMkLst>
        </pc:spChg>
      </pc:sldChg>
      <pc:sldChg chg="addSp modSp new del mod">
        <pc:chgData name="Tamara Banović" userId="01d05b9c8fc3c50b" providerId="LiveId" clId="{54FB82AB-1672-42B4-A6ED-CE32F79217F1}" dt="2024-03-30T16:47:56.453" v="2062" actId="47"/>
        <pc:sldMkLst>
          <pc:docMk/>
          <pc:sldMk cId="1064525326" sldId="282"/>
        </pc:sldMkLst>
        <pc:spChg chg="add mod">
          <ac:chgData name="Tamara Banović" userId="01d05b9c8fc3c50b" providerId="LiveId" clId="{54FB82AB-1672-42B4-A6ED-CE32F79217F1}" dt="2024-03-30T02:27:50.067" v="2038" actId="20577"/>
          <ac:spMkLst>
            <pc:docMk/>
            <pc:sldMk cId="1064525326" sldId="282"/>
            <ac:spMk id="3" creationId="{1D117440-7E02-BCEC-4336-E4BD482C03DD}"/>
          </ac:spMkLst>
        </pc:spChg>
        <pc:picChg chg="add mod">
          <ac:chgData name="Tamara Banović" userId="01d05b9c8fc3c50b" providerId="LiveId" clId="{54FB82AB-1672-42B4-A6ED-CE32F79217F1}" dt="2024-03-30T01:58:47.502" v="1844"/>
          <ac:picMkLst>
            <pc:docMk/>
            <pc:sldMk cId="1064525326" sldId="282"/>
            <ac:picMk id="4" creationId="{BDEF41FD-FE8F-EB4C-09E5-7F023EF8280D}"/>
          </ac:picMkLst>
        </pc:picChg>
      </pc:sldChg>
      <pc:sldChg chg="addSp modSp new mod setBg">
        <pc:chgData name="Tamara Banović" userId="01d05b9c8fc3c50b" providerId="LiveId" clId="{54FB82AB-1672-42B4-A6ED-CE32F79217F1}" dt="2024-03-30T16:45:15.075" v="2048" actId="26606"/>
        <pc:sldMkLst>
          <pc:docMk/>
          <pc:sldMk cId="1606506899" sldId="283"/>
        </pc:sldMkLst>
        <pc:picChg chg="add mod ord">
          <ac:chgData name="Tamara Banović" userId="01d05b9c8fc3c50b" providerId="LiveId" clId="{54FB82AB-1672-42B4-A6ED-CE32F79217F1}" dt="2024-03-30T16:45:15.075" v="2048" actId="26606"/>
          <ac:picMkLst>
            <pc:docMk/>
            <pc:sldMk cId="1606506899" sldId="283"/>
            <ac:picMk id="2" creationId="{638CEA1B-3592-E764-86D1-CD19CF1BE4C1}"/>
          </ac:picMkLst>
        </pc:picChg>
        <pc:picChg chg="add mod">
          <ac:chgData name="Tamara Banović" userId="01d05b9c8fc3c50b" providerId="LiveId" clId="{54FB82AB-1672-42B4-A6ED-CE32F79217F1}" dt="2024-03-30T16:45:15.075" v="2048" actId="26606"/>
          <ac:picMkLst>
            <pc:docMk/>
            <pc:sldMk cId="1606506899" sldId="283"/>
            <ac:picMk id="3" creationId="{C6E83E91-7651-30E5-F860-4CC374E7ADA3}"/>
          </ac:picMkLst>
        </pc:picChg>
      </pc:sldChg>
      <pc:sldChg chg="addSp modSp new del mod setBg">
        <pc:chgData name="Tamara Banović" userId="01d05b9c8fc3c50b" providerId="LiveId" clId="{54FB82AB-1672-42B4-A6ED-CE32F79217F1}" dt="2024-03-30T16:47:50.111" v="2058" actId="47"/>
        <pc:sldMkLst>
          <pc:docMk/>
          <pc:sldMk cId="3635157003" sldId="284"/>
        </pc:sldMkLst>
        <pc:spChg chg="add">
          <ac:chgData name="Tamara Banović" userId="01d05b9c8fc3c50b" providerId="LiveId" clId="{54FB82AB-1672-42B4-A6ED-CE32F79217F1}" dt="2024-03-30T02:29:15.545" v="2042" actId="26606"/>
          <ac:spMkLst>
            <pc:docMk/>
            <pc:sldMk cId="3635157003" sldId="284"/>
            <ac:spMk id="7" creationId="{42A4FC2C-047E-45A5-965D-8E1E3BF09BC6}"/>
          </ac:spMkLst>
        </pc:spChg>
        <pc:picChg chg="add mod">
          <ac:chgData name="Tamara Banović" userId="01d05b9c8fc3c50b" providerId="LiveId" clId="{54FB82AB-1672-42B4-A6ED-CE32F79217F1}" dt="2024-03-30T02:29:15.545" v="2042" actId="26606"/>
          <ac:picMkLst>
            <pc:docMk/>
            <pc:sldMk cId="3635157003" sldId="284"/>
            <ac:picMk id="2" creationId="{754834DB-56FA-B34B-335C-3F68CF2B9DF5}"/>
          </ac:picMkLst>
        </pc:picChg>
      </pc:sldChg>
      <pc:sldChg chg="addSp modSp new mod setBg">
        <pc:chgData name="Tamara Banović" userId="01d05b9c8fc3c50b" providerId="LiveId" clId="{54FB82AB-1672-42B4-A6ED-CE32F79217F1}" dt="2024-03-30T16:46:02.634" v="2052" actId="26606"/>
        <pc:sldMkLst>
          <pc:docMk/>
          <pc:sldMk cId="853038668" sldId="285"/>
        </pc:sldMkLst>
        <pc:spChg chg="add">
          <ac:chgData name="Tamara Banović" userId="01d05b9c8fc3c50b" providerId="LiveId" clId="{54FB82AB-1672-42B4-A6ED-CE32F79217F1}" dt="2024-03-30T16:46:02.634" v="2052" actId="26606"/>
          <ac:spMkLst>
            <pc:docMk/>
            <pc:sldMk cId="853038668" sldId="285"/>
            <ac:spMk id="8" creationId="{11BE3FA7-0D70-4431-814F-D8C40576EA93}"/>
          </ac:spMkLst>
        </pc:spChg>
        <pc:picChg chg="add mod">
          <ac:chgData name="Tamara Banović" userId="01d05b9c8fc3c50b" providerId="LiveId" clId="{54FB82AB-1672-42B4-A6ED-CE32F79217F1}" dt="2024-03-30T16:46:02.634" v="2052" actId="26606"/>
          <ac:picMkLst>
            <pc:docMk/>
            <pc:sldMk cId="853038668" sldId="285"/>
            <ac:picMk id="2" creationId="{66BF36B9-4F83-978E-DD3C-73A1CE426C38}"/>
          </ac:picMkLst>
        </pc:picChg>
        <pc:picChg chg="add mod">
          <ac:chgData name="Tamara Banović" userId="01d05b9c8fc3c50b" providerId="LiveId" clId="{54FB82AB-1672-42B4-A6ED-CE32F79217F1}" dt="2024-03-30T16:46:02.634" v="2052" actId="26606"/>
          <ac:picMkLst>
            <pc:docMk/>
            <pc:sldMk cId="853038668" sldId="285"/>
            <ac:picMk id="3" creationId="{16C37104-33D8-E3C0-26A9-A1313FDE5730}"/>
          </ac:picMkLst>
        </pc:picChg>
      </pc:sldChg>
      <pc:sldChg chg="new del">
        <pc:chgData name="Tamara Banović" userId="01d05b9c8fc3c50b" providerId="LiveId" clId="{54FB82AB-1672-42B4-A6ED-CE32F79217F1}" dt="2024-03-30T16:47:35.530" v="2056" actId="47"/>
        <pc:sldMkLst>
          <pc:docMk/>
          <pc:sldMk cId="742389596" sldId="286"/>
        </pc:sldMkLst>
      </pc:sldChg>
      <pc:sldChg chg="delSp add setBg delDesignElem">
        <pc:chgData name="Tamara Banović" userId="01d05b9c8fc3c50b" providerId="LiveId" clId="{54FB82AB-1672-42B4-A6ED-CE32F79217F1}" dt="2024-03-30T16:47:30.805" v="2055"/>
        <pc:sldMkLst>
          <pc:docMk/>
          <pc:sldMk cId="68411848" sldId="287"/>
        </pc:sldMkLst>
        <pc:cxnChg chg="del">
          <ac:chgData name="Tamara Banović" userId="01d05b9c8fc3c50b" providerId="LiveId" clId="{54FB82AB-1672-42B4-A6ED-CE32F79217F1}" dt="2024-03-30T16:47:30.805" v="2055"/>
          <ac:cxnSpMkLst>
            <pc:docMk/>
            <pc:sldMk cId="68411848" sldId="287"/>
            <ac:cxnSpMk id="12" creationId="{50DA1EB8-87CF-4588-A1FD-4756F9A28F6B}"/>
          </ac:cxnSpMkLst>
        </pc:cxnChg>
        <pc:cxnChg chg="del">
          <ac:chgData name="Tamara Banović" userId="01d05b9c8fc3c50b" providerId="LiveId" clId="{54FB82AB-1672-42B4-A6ED-CE32F79217F1}" dt="2024-03-30T16:47:30.805" v="2055"/>
          <ac:cxnSpMkLst>
            <pc:docMk/>
            <pc:sldMk cId="68411848" sldId="287"/>
            <ac:cxnSpMk id="14" creationId="{D7A4E378-EA57-47B9-B1EB-58B998F6CFFB}"/>
          </ac:cxnSpMkLst>
        </pc:cxnChg>
        <pc:cxnChg chg="del">
          <ac:chgData name="Tamara Banović" userId="01d05b9c8fc3c50b" providerId="LiveId" clId="{54FB82AB-1672-42B4-A6ED-CE32F79217F1}" dt="2024-03-30T16:47:30.805" v="2055"/>
          <ac:cxnSpMkLst>
            <pc:docMk/>
            <pc:sldMk cId="68411848" sldId="287"/>
            <ac:cxnSpMk id="16" creationId="{D2B31ED6-76F0-425A-9A41-C947AEF9C145}"/>
          </ac:cxnSpMkLst>
        </pc:cxnChg>
      </pc:sldChg>
      <pc:sldChg chg="addSp modSp new mod setBg">
        <pc:chgData name="Tamara Banović" userId="01d05b9c8fc3c50b" providerId="LiveId" clId="{54FB82AB-1672-42B4-A6ED-CE32F79217F1}" dt="2024-03-30T16:48:48.947" v="2067" actId="26606"/>
        <pc:sldMkLst>
          <pc:docMk/>
          <pc:sldMk cId="3768071972" sldId="288"/>
        </pc:sldMkLst>
        <pc:picChg chg="add mod">
          <ac:chgData name="Tamara Banović" userId="01d05b9c8fc3c50b" providerId="LiveId" clId="{54FB82AB-1672-42B4-A6ED-CE32F79217F1}" dt="2024-03-30T16:48:48.947" v="2067" actId="26606"/>
          <ac:picMkLst>
            <pc:docMk/>
            <pc:sldMk cId="3768071972" sldId="288"/>
            <ac:picMk id="3" creationId="{32E94FB5-B538-A051-85CF-3D9040E96F8A}"/>
          </ac:picMkLst>
        </pc:picChg>
      </pc:sldChg>
      <pc:sldMasterChg chg="add del addSldLayout delSldLayout">
        <pc:chgData name="Tamara Banović" userId="01d05b9c8fc3c50b" providerId="LiveId" clId="{54FB82AB-1672-42B4-A6ED-CE32F79217F1}" dt="2024-03-26T22:06:23.973" v="33" actId="26606"/>
        <pc:sldMasterMkLst>
          <pc:docMk/>
          <pc:sldMasterMk cId="3198608121" sldId="2147483648"/>
        </pc:sldMasterMkLst>
        <pc:sldLayoutChg chg="add del">
          <pc:chgData name="Tamara Banović" userId="01d05b9c8fc3c50b" providerId="LiveId" clId="{54FB82AB-1672-42B4-A6ED-CE32F79217F1}" dt="2024-03-26T22:06:23.973" v="33" actId="26606"/>
          <pc:sldLayoutMkLst>
            <pc:docMk/>
            <pc:sldMasterMk cId="3198608121" sldId="2147483648"/>
            <pc:sldLayoutMk cId="838706341" sldId="2147483649"/>
          </pc:sldLayoutMkLst>
        </pc:sldLayoutChg>
        <pc:sldLayoutChg chg="add del">
          <pc:chgData name="Tamara Banović" userId="01d05b9c8fc3c50b" providerId="LiveId" clId="{54FB82AB-1672-42B4-A6ED-CE32F79217F1}" dt="2024-03-26T22:06:23.973" v="33" actId="26606"/>
          <pc:sldLayoutMkLst>
            <pc:docMk/>
            <pc:sldMasterMk cId="3198608121" sldId="2147483648"/>
            <pc:sldLayoutMk cId="121983227" sldId="2147483650"/>
          </pc:sldLayoutMkLst>
        </pc:sldLayoutChg>
        <pc:sldLayoutChg chg="add del">
          <pc:chgData name="Tamara Banović" userId="01d05b9c8fc3c50b" providerId="LiveId" clId="{54FB82AB-1672-42B4-A6ED-CE32F79217F1}" dt="2024-03-26T22:06:23.973" v="33" actId="26606"/>
          <pc:sldLayoutMkLst>
            <pc:docMk/>
            <pc:sldMasterMk cId="3198608121" sldId="2147483648"/>
            <pc:sldLayoutMk cId="3208954062" sldId="2147483651"/>
          </pc:sldLayoutMkLst>
        </pc:sldLayoutChg>
        <pc:sldLayoutChg chg="add del">
          <pc:chgData name="Tamara Banović" userId="01d05b9c8fc3c50b" providerId="LiveId" clId="{54FB82AB-1672-42B4-A6ED-CE32F79217F1}" dt="2024-03-26T22:06:23.973" v="33" actId="26606"/>
          <pc:sldLayoutMkLst>
            <pc:docMk/>
            <pc:sldMasterMk cId="3198608121" sldId="2147483648"/>
            <pc:sldLayoutMk cId="1214234752" sldId="2147483652"/>
          </pc:sldLayoutMkLst>
        </pc:sldLayoutChg>
        <pc:sldLayoutChg chg="add del">
          <pc:chgData name="Tamara Banović" userId="01d05b9c8fc3c50b" providerId="LiveId" clId="{54FB82AB-1672-42B4-A6ED-CE32F79217F1}" dt="2024-03-26T22:06:23.973" v="33" actId="26606"/>
          <pc:sldLayoutMkLst>
            <pc:docMk/>
            <pc:sldMasterMk cId="3198608121" sldId="2147483648"/>
            <pc:sldLayoutMk cId="3495136560" sldId="2147483653"/>
          </pc:sldLayoutMkLst>
        </pc:sldLayoutChg>
        <pc:sldLayoutChg chg="add del">
          <pc:chgData name="Tamara Banović" userId="01d05b9c8fc3c50b" providerId="LiveId" clId="{54FB82AB-1672-42B4-A6ED-CE32F79217F1}" dt="2024-03-26T22:06:23.973" v="33" actId="26606"/>
          <pc:sldLayoutMkLst>
            <pc:docMk/>
            <pc:sldMasterMk cId="3198608121" sldId="2147483648"/>
            <pc:sldLayoutMk cId="1640197014" sldId="2147483654"/>
          </pc:sldLayoutMkLst>
        </pc:sldLayoutChg>
        <pc:sldLayoutChg chg="add del">
          <pc:chgData name="Tamara Banović" userId="01d05b9c8fc3c50b" providerId="LiveId" clId="{54FB82AB-1672-42B4-A6ED-CE32F79217F1}" dt="2024-03-26T22:06:23.973" v="33" actId="26606"/>
          <pc:sldLayoutMkLst>
            <pc:docMk/>
            <pc:sldMasterMk cId="3198608121" sldId="2147483648"/>
            <pc:sldLayoutMk cId="1265042044" sldId="2147483655"/>
          </pc:sldLayoutMkLst>
        </pc:sldLayoutChg>
        <pc:sldLayoutChg chg="add del">
          <pc:chgData name="Tamara Banović" userId="01d05b9c8fc3c50b" providerId="LiveId" clId="{54FB82AB-1672-42B4-A6ED-CE32F79217F1}" dt="2024-03-26T22:06:23.973" v="33" actId="26606"/>
          <pc:sldLayoutMkLst>
            <pc:docMk/>
            <pc:sldMasterMk cId="3198608121" sldId="2147483648"/>
            <pc:sldLayoutMk cId="2012142571" sldId="2147483656"/>
          </pc:sldLayoutMkLst>
        </pc:sldLayoutChg>
        <pc:sldLayoutChg chg="add del">
          <pc:chgData name="Tamara Banović" userId="01d05b9c8fc3c50b" providerId="LiveId" clId="{54FB82AB-1672-42B4-A6ED-CE32F79217F1}" dt="2024-03-26T22:06:23.973" v="33" actId="26606"/>
          <pc:sldLayoutMkLst>
            <pc:docMk/>
            <pc:sldMasterMk cId="3198608121" sldId="2147483648"/>
            <pc:sldLayoutMk cId="1356788946" sldId="2147483657"/>
          </pc:sldLayoutMkLst>
        </pc:sldLayoutChg>
        <pc:sldLayoutChg chg="add del">
          <pc:chgData name="Tamara Banović" userId="01d05b9c8fc3c50b" providerId="LiveId" clId="{54FB82AB-1672-42B4-A6ED-CE32F79217F1}" dt="2024-03-26T22:06:23.973" v="33" actId="26606"/>
          <pc:sldLayoutMkLst>
            <pc:docMk/>
            <pc:sldMasterMk cId="3198608121" sldId="2147483648"/>
            <pc:sldLayoutMk cId="918225123" sldId="2147483658"/>
          </pc:sldLayoutMkLst>
        </pc:sldLayoutChg>
        <pc:sldLayoutChg chg="add del">
          <pc:chgData name="Tamara Banović" userId="01d05b9c8fc3c50b" providerId="LiveId" clId="{54FB82AB-1672-42B4-A6ED-CE32F79217F1}" dt="2024-03-26T22:06:23.973" v="33" actId="26606"/>
          <pc:sldLayoutMkLst>
            <pc:docMk/>
            <pc:sldMasterMk cId="3198608121" sldId="2147483648"/>
            <pc:sldLayoutMk cId="1212388764" sldId="2147483659"/>
          </pc:sldLayoutMkLst>
        </pc:sldLayoutChg>
      </pc:sldMasterChg>
      <pc:sldMasterChg chg="add del replId addSldLayout delSldLayout">
        <pc:chgData name="Tamara Banović" userId="01d05b9c8fc3c50b" providerId="LiveId" clId="{54FB82AB-1672-42B4-A6ED-CE32F79217F1}" dt="2024-03-26T22:08:27.915" v="173" actId="26606"/>
        <pc:sldMasterMkLst>
          <pc:docMk/>
          <pc:sldMasterMk cId="209999004" sldId="2147483660"/>
        </pc:sldMasterMkLst>
        <pc:sldLayoutChg chg="add del">
          <pc:chgData name="Tamara Banović" userId="01d05b9c8fc3c50b" providerId="LiveId" clId="{54FB82AB-1672-42B4-A6ED-CE32F79217F1}" dt="2024-03-26T22:08:27.915" v="173" actId="26606"/>
          <pc:sldLayoutMkLst>
            <pc:docMk/>
            <pc:sldMasterMk cId="209999004" sldId="2147483660"/>
            <pc:sldLayoutMk cId="2370511087" sldId="2147483661"/>
          </pc:sldLayoutMkLst>
        </pc:sldLayoutChg>
        <pc:sldLayoutChg chg="add del replId">
          <pc:chgData name="Tamara Banović" userId="01d05b9c8fc3c50b" providerId="LiveId" clId="{54FB82AB-1672-42B4-A6ED-CE32F79217F1}" dt="2024-03-26T22:08:27.915" v="173" actId="26606"/>
          <pc:sldLayoutMkLst>
            <pc:docMk/>
            <pc:sldMasterMk cId="209999004" sldId="2147483660"/>
            <pc:sldLayoutMk cId="2871624353" sldId="2147483662"/>
          </pc:sldLayoutMkLst>
        </pc:sldLayoutChg>
        <pc:sldLayoutChg chg="add del replId">
          <pc:chgData name="Tamara Banović" userId="01d05b9c8fc3c50b" providerId="LiveId" clId="{54FB82AB-1672-42B4-A6ED-CE32F79217F1}" dt="2024-03-26T22:08:27.915" v="173" actId="26606"/>
          <pc:sldLayoutMkLst>
            <pc:docMk/>
            <pc:sldMasterMk cId="209999004" sldId="2147483660"/>
            <pc:sldLayoutMk cId="3790742310" sldId="2147483663"/>
          </pc:sldLayoutMkLst>
        </pc:sldLayoutChg>
        <pc:sldLayoutChg chg="add del replId">
          <pc:chgData name="Tamara Banović" userId="01d05b9c8fc3c50b" providerId="LiveId" clId="{54FB82AB-1672-42B4-A6ED-CE32F79217F1}" dt="2024-03-26T22:08:27.915" v="173" actId="26606"/>
          <pc:sldLayoutMkLst>
            <pc:docMk/>
            <pc:sldMasterMk cId="209999004" sldId="2147483660"/>
            <pc:sldLayoutMk cId="89427692" sldId="2147483664"/>
          </pc:sldLayoutMkLst>
        </pc:sldLayoutChg>
        <pc:sldLayoutChg chg="add del replId">
          <pc:chgData name="Tamara Banović" userId="01d05b9c8fc3c50b" providerId="LiveId" clId="{54FB82AB-1672-42B4-A6ED-CE32F79217F1}" dt="2024-03-26T22:08:27.915" v="173" actId="26606"/>
          <pc:sldLayoutMkLst>
            <pc:docMk/>
            <pc:sldMasterMk cId="209999004" sldId="2147483660"/>
            <pc:sldLayoutMk cId="3716478026" sldId="2147483665"/>
          </pc:sldLayoutMkLst>
        </pc:sldLayoutChg>
        <pc:sldLayoutChg chg="add del replId">
          <pc:chgData name="Tamara Banović" userId="01d05b9c8fc3c50b" providerId="LiveId" clId="{54FB82AB-1672-42B4-A6ED-CE32F79217F1}" dt="2024-03-26T22:08:27.915" v="173" actId="26606"/>
          <pc:sldLayoutMkLst>
            <pc:docMk/>
            <pc:sldMasterMk cId="209999004" sldId="2147483660"/>
            <pc:sldLayoutMk cId="548119552" sldId="2147483666"/>
          </pc:sldLayoutMkLst>
        </pc:sldLayoutChg>
        <pc:sldLayoutChg chg="add del replId">
          <pc:chgData name="Tamara Banović" userId="01d05b9c8fc3c50b" providerId="LiveId" clId="{54FB82AB-1672-42B4-A6ED-CE32F79217F1}" dt="2024-03-26T22:08:27.915" v="173" actId="26606"/>
          <pc:sldLayoutMkLst>
            <pc:docMk/>
            <pc:sldMasterMk cId="209999004" sldId="2147483660"/>
            <pc:sldLayoutMk cId="453277378" sldId="2147483667"/>
          </pc:sldLayoutMkLst>
        </pc:sldLayoutChg>
        <pc:sldLayoutChg chg="add del replId">
          <pc:chgData name="Tamara Banović" userId="01d05b9c8fc3c50b" providerId="LiveId" clId="{54FB82AB-1672-42B4-A6ED-CE32F79217F1}" dt="2024-03-26T22:08:27.915" v="173" actId="26606"/>
          <pc:sldLayoutMkLst>
            <pc:docMk/>
            <pc:sldMasterMk cId="209999004" sldId="2147483660"/>
            <pc:sldLayoutMk cId="3562364029" sldId="2147483668"/>
          </pc:sldLayoutMkLst>
        </pc:sldLayoutChg>
        <pc:sldLayoutChg chg="add del replId">
          <pc:chgData name="Tamara Banović" userId="01d05b9c8fc3c50b" providerId="LiveId" clId="{54FB82AB-1672-42B4-A6ED-CE32F79217F1}" dt="2024-03-26T22:08:27.915" v="173" actId="26606"/>
          <pc:sldLayoutMkLst>
            <pc:docMk/>
            <pc:sldMasterMk cId="209999004" sldId="2147483660"/>
            <pc:sldLayoutMk cId="3489905247" sldId="2147483669"/>
          </pc:sldLayoutMkLst>
        </pc:sldLayoutChg>
        <pc:sldLayoutChg chg="add del replId">
          <pc:chgData name="Tamara Banović" userId="01d05b9c8fc3c50b" providerId="LiveId" clId="{54FB82AB-1672-42B4-A6ED-CE32F79217F1}" dt="2024-03-26T22:08:27.915" v="173" actId="26606"/>
          <pc:sldLayoutMkLst>
            <pc:docMk/>
            <pc:sldMasterMk cId="209999004" sldId="2147483660"/>
            <pc:sldLayoutMk cId="1072162904" sldId="2147483670"/>
          </pc:sldLayoutMkLst>
        </pc:sldLayoutChg>
        <pc:sldLayoutChg chg="add del replId">
          <pc:chgData name="Tamara Banović" userId="01d05b9c8fc3c50b" providerId="LiveId" clId="{54FB82AB-1672-42B4-A6ED-CE32F79217F1}" dt="2024-03-26T22:08:27.915" v="173" actId="26606"/>
          <pc:sldLayoutMkLst>
            <pc:docMk/>
            <pc:sldMasterMk cId="209999004" sldId="2147483660"/>
            <pc:sldLayoutMk cId="226048123" sldId="2147483671"/>
          </pc:sldLayoutMkLst>
        </pc:sldLayoutChg>
      </pc:sldMasterChg>
      <pc:sldMasterChg chg="add del addSldLayout delSldLayout">
        <pc:chgData name="Tamara Banović" userId="01d05b9c8fc3c50b" providerId="LiveId" clId="{54FB82AB-1672-42B4-A6ED-CE32F79217F1}" dt="2024-03-26T22:41:14.265" v="508" actId="26606"/>
        <pc:sldMasterMkLst>
          <pc:docMk/>
          <pc:sldMasterMk cId="3995780632" sldId="2147483672"/>
        </pc:sldMasterMkLst>
        <pc:sldLayoutChg chg="add del">
          <pc:chgData name="Tamara Banović" userId="01d05b9c8fc3c50b" providerId="LiveId" clId="{54FB82AB-1672-42B4-A6ED-CE32F79217F1}" dt="2024-03-26T22:41:14.265" v="508" actId="26606"/>
          <pc:sldLayoutMkLst>
            <pc:docMk/>
            <pc:sldMasterMk cId="3995780632" sldId="2147483672"/>
            <pc:sldLayoutMk cId="791718877" sldId="2147483673"/>
          </pc:sldLayoutMkLst>
        </pc:sldLayoutChg>
        <pc:sldLayoutChg chg="add del">
          <pc:chgData name="Tamara Banović" userId="01d05b9c8fc3c50b" providerId="LiveId" clId="{54FB82AB-1672-42B4-A6ED-CE32F79217F1}" dt="2024-03-26T22:41:14.265" v="508" actId="26606"/>
          <pc:sldLayoutMkLst>
            <pc:docMk/>
            <pc:sldMasterMk cId="3995780632" sldId="2147483672"/>
            <pc:sldLayoutMk cId="3875800002" sldId="2147483674"/>
          </pc:sldLayoutMkLst>
        </pc:sldLayoutChg>
        <pc:sldLayoutChg chg="add del">
          <pc:chgData name="Tamara Banović" userId="01d05b9c8fc3c50b" providerId="LiveId" clId="{54FB82AB-1672-42B4-A6ED-CE32F79217F1}" dt="2024-03-26T22:41:14.265" v="508" actId="26606"/>
          <pc:sldLayoutMkLst>
            <pc:docMk/>
            <pc:sldMasterMk cId="3995780632" sldId="2147483672"/>
            <pc:sldLayoutMk cId="1473141423" sldId="2147483675"/>
          </pc:sldLayoutMkLst>
        </pc:sldLayoutChg>
        <pc:sldLayoutChg chg="add del">
          <pc:chgData name="Tamara Banović" userId="01d05b9c8fc3c50b" providerId="LiveId" clId="{54FB82AB-1672-42B4-A6ED-CE32F79217F1}" dt="2024-03-26T22:41:14.265" v="508" actId="26606"/>
          <pc:sldLayoutMkLst>
            <pc:docMk/>
            <pc:sldMasterMk cId="3995780632" sldId="2147483672"/>
            <pc:sldLayoutMk cId="974917824" sldId="2147483676"/>
          </pc:sldLayoutMkLst>
        </pc:sldLayoutChg>
        <pc:sldLayoutChg chg="add del">
          <pc:chgData name="Tamara Banović" userId="01d05b9c8fc3c50b" providerId="LiveId" clId="{54FB82AB-1672-42B4-A6ED-CE32F79217F1}" dt="2024-03-26T22:41:14.265" v="508" actId="26606"/>
          <pc:sldLayoutMkLst>
            <pc:docMk/>
            <pc:sldMasterMk cId="3995780632" sldId="2147483672"/>
            <pc:sldLayoutMk cId="981587327" sldId="2147483677"/>
          </pc:sldLayoutMkLst>
        </pc:sldLayoutChg>
        <pc:sldLayoutChg chg="add del">
          <pc:chgData name="Tamara Banović" userId="01d05b9c8fc3c50b" providerId="LiveId" clId="{54FB82AB-1672-42B4-A6ED-CE32F79217F1}" dt="2024-03-26T22:41:14.265" v="508" actId="26606"/>
          <pc:sldLayoutMkLst>
            <pc:docMk/>
            <pc:sldMasterMk cId="3995780632" sldId="2147483672"/>
            <pc:sldLayoutMk cId="1930041658" sldId="2147483678"/>
          </pc:sldLayoutMkLst>
        </pc:sldLayoutChg>
        <pc:sldLayoutChg chg="add del">
          <pc:chgData name="Tamara Banović" userId="01d05b9c8fc3c50b" providerId="LiveId" clId="{54FB82AB-1672-42B4-A6ED-CE32F79217F1}" dt="2024-03-26T22:41:14.265" v="508" actId="26606"/>
          <pc:sldLayoutMkLst>
            <pc:docMk/>
            <pc:sldMasterMk cId="3995780632" sldId="2147483672"/>
            <pc:sldLayoutMk cId="437202820" sldId="2147483679"/>
          </pc:sldLayoutMkLst>
        </pc:sldLayoutChg>
        <pc:sldLayoutChg chg="add del">
          <pc:chgData name="Tamara Banović" userId="01d05b9c8fc3c50b" providerId="LiveId" clId="{54FB82AB-1672-42B4-A6ED-CE32F79217F1}" dt="2024-03-26T22:41:14.265" v="508" actId="26606"/>
          <pc:sldLayoutMkLst>
            <pc:docMk/>
            <pc:sldMasterMk cId="3995780632" sldId="2147483672"/>
            <pc:sldLayoutMk cId="3531983875" sldId="2147483680"/>
          </pc:sldLayoutMkLst>
        </pc:sldLayoutChg>
        <pc:sldLayoutChg chg="add del">
          <pc:chgData name="Tamara Banović" userId="01d05b9c8fc3c50b" providerId="LiveId" clId="{54FB82AB-1672-42B4-A6ED-CE32F79217F1}" dt="2024-03-26T22:41:14.265" v="508" actId="26606"/>
          <pc:sldLayoutMkLst>
            <pc:docMk/>
            <pc:sldMasterMk cId="3995780632" sldId="2147483672"/>
            <pc:sldLayoutMk cId="2837403334" sldId="2147483681"/>
          </pc:sldLayoutMkLst>
        </pc:sldLayoutChg>
        <pc:sldLayoutChg chg="add del">
          <pc:chgData name="Tamara Banović" userId="01d05b9c8fc3c50b" providerId="LiveId" clId="{54FB82AB-1672-42B4-A6ED-CE32F79217F1}" dt="2024-03-26T22:41:14.265" v="508" actId="26606"/>
          <pc:sldLayoutMkLst>
            <pc:docMk/>
            <pc:sldMasterMk cId="3995780632" sldId="2147483672"/>
            <pc:sldLayoutMk cId="1922541857" sldId="2147483682"/>
          </pc:sldLayoutMkLst>
        </pc:sldLayoutChg>
        <pc:sldLayoutChg chg="add del">
          <pc:chgData name="Tamara Banović" userId="01d05b9c8fc3c50b" providerId="LiveId" clId="{54FB82AB-1672-42B4-A6ED-CE32F79217F1}" dt="2024-03-26T22:41:14.265" v="508" actId="26606"/>
          <pc:sldLayoutMkLst>
            <pc:docMk/>
            <pc:sldMasterMk cId="3995780632" sldId="2147483672"/>
            <pc:sldLayoutMk cId="1560898912" sldId="2147483683"/>
          </pc:sldLayoutMkLst>
        </pc:sldLayoutChg>
      </pc:sldMasterChg>
      <pc:sldMasterChg chg="add del replId addSldLayout delSldLayout">
        <pc:chgData name="Tamara Banović" userId="01d05b9c8fc3c50b" providerId="LiveId" clId="{54FB82AB-1672-42B4-A6ED-CE32F79217F1}" dt="2024-03-26T22:41:14.265" v="508" actId="26606"/>
        <pc:sldMasterMkLst>
          <pc:docMk/>
          <pc:sldMasterMk cId="1094934060" sldId="2147483684"/>
        </pc:sldMasterMkLst>
        <pc:sldLayoutChg chg="add del">
          <pc:chgData name="Tamara Banović" userId="01d05b9c8fc3c50b" providerId="LiveId" clId="{54FB82AB-1672-42B4-A6ED-CE32F79217F1}" dt="2024-03-26T22:41:14.265" v="508" actId="26606"/>
          <pc:sldLayoutMkLst>
            <pc:docMk/>
            <pc:sldMasterMk cId="1094934060" sldId="2147483684"/>
            <pc:sldLayoutMk cId="1000098394" sldId="2147483685"/>
          </pc:sldLayoutMkLst>
        </pc:sldLayoutChg>
        <pc:sldLayoutChg chg="add del replId">
          <pc:chgData name="Tamara Banović" userId="01d05b9c8fc3c50b" providerId="LiveId" clId="{54FB82AB-1672-42B4-A6ED-CE32F79217F1}" dt="2024-03-26T22:41:14.265" v="508" actId="26606"/>
          <pc:sldLayoutMkLst>
            <pc:docMk/>
            <pc:sldMasterMk cId="1094934060" sldId="2147483684"/>
            <pc:sldLayoutMk cId="4225367968" sldId="2147483686"/>
          </pc:sldLayoutMkLst>
        </pc:sldLayoutChg>
        <pc:sldLayoutChg chg="add del replId">
          <pc:chgData name="Tamara Banović" userId="01d05b9c8fc3c50b" providerId="LiveId" clId="{54FB82AB-1672-42B4-A6ED-CE32F79217F1}" dt="2024-03-26T22:41:14.265" v="508" actId="26606"/>
          <pc:sldLayoutMkLst>
            <pc:docMk/>
            <pc:sldMasterMk cId="1094934060" sldId="2147483684"/>
            <pc:sldLayoutMk cId="1426086766" sldId="2147483687"/>
          </pc:sldLayoutMkLst>
        </pc:sldLayoutChg>
        <pc:sldLayoutChg chg="add del replId">
          <pc:chgData name="Tamara Banović" userId="01d05b9c8fc3c50b" providerId="LiveId" clId="{54FB82AB-1672-42B4-A6ED-CE32F79217F1}" dt="2024-03-26T22:41:14.265" v="508" actId="26606"/>
          <pc:sldLayoutMkLst>
            <pc:docMk/>
            <pc:sldMasterMk cId="1094934060" sldId="2147483684"/>
            <pc:sldLayoutMk cId="414207814" sldId="2147483688"/>
          </pc:sldLayoutMkLst>
        </pc:sldLayoutChg>
        <pc:sldLayoutChg chg="add del replId">
          <pc:chgData name="Tamara Banović" userId="01d05b9c8fc3c50b" providerId="LiveId" clId="{54FB82AB-1672-42B4-A6ED-CE32F79217F1}" dt="2024-03-26T22:41:14.265" v="508" actId="26606"/>
          <pc:sldLayoutMkLst>
            <pc:docMk/>
            <pc:sldMasterMk cId="1094934060" sldId="2147483684"/>
            <pc:sldLayoutMk cId="3971734306" sldId="2147483689"/>
          </pc:sldLayoutMkLst>
        </pc:sldLayoutChg>
        <pc:sldLayoutChg chg="add del replId">
          <pc:chgData name="Tamara Banović" userId="01d05b9c8fc3c50b" providerId="LiveId" clId="{54FB82AB-1672-42B4-A6ED-CE32F79217F1}" dt="2024-03-26T22:41:14.265" v="508" actId="26606"/>
          <pc:sldLayoutMkLst>
            <pc:docMk/>
            <pc:sldMasterMk cId="1094934060" sldId="2147483684"/>
            <pc:sldLayoutMk cId="1362773799" sldId="2147483690"/>
          </pc:sldLayoutMkLst>
        </pc:sldLayoutChg>
        <pc:sldLayoutChg chg="add del replId">
          <pc:chgData name="Tamara Banović" userId="01d05b9c8fc3c50b" providerId="LiveId" clId="{54FB82AB-1672-42B4-A6ED-CE32F79217F1}" dt="2024-03-26T22:41:14.265" v="508" actId="26606"/>
          <pc:sldLayoutMkLst>
            <pc:docMk/>
            <pc:sldMasterMk cId="1094934060" sldId="2147483684"/>
            <pc:sldLayoutMk cId="2442848327" sldId="2147483691"/>
          </pc:sldLayoutMkLst>
        </pc:sldLayoutChg>
        <pc:sldLayoutChg chg="add del replId">
          <pc:chgData name="Tamara Banović" userId="01d05b9c8fc3c50b" providerId="LiveId" clId="{54FB82AB-1672-42B4-A6ED-CE32F79217F1}" dt="2024-03-26T22:41:14.265" v="508" actId="26606"/>
          <pc:sldLayoutMkLst>
            <pc:docMk/>
            <pc:sldMasterMk cId="1094934060" sldId="2147483684"/>
            <pc:sldLayoutMk cId="3535135881" sldId="2147483692"/>
          </pc:sldLayoutMkLst>
        </pc:sldLayoutChg>
        <pc:sldLayoutChg chg="add del replId">
          <pc:chgData name="Tamara Banović" userId="01d05b9c8fc3c50b" providerId="LiveId" clId="{54FB82AB-1672-42B4-A6ED-CE32F79217F1}" dt="2024-03-26T22:41:14.265" v="508" actId="26606"/>
          <pc:sldLayoutMkLst>
            <pc:docMk/>
            <pc:sldMasterMk cId="1094934060" sldId="2147483684"/>
            <pc:sldLayoutMk cId="4104781674" sldId="2147483693"/>
          </pc:sldLayoutMkLst>
        </pc:sldLayoutChg>
        <pc:sldLayoutChg chg="add del replId">
          <pc:chgData name="Tamara Banović" userId="01d05b9c8fc3c50b" providerId="LiveId" clId="{54FB82AB-1672-42B4-A6ED-CE32F79217F1}" dt="2024-03-26T22:41:14.265" v="508" actId="26606"/>
          <pc:sldLayoutMkLst>
            <pc:docMk/>
            <pc:sldMasterMk cId="1094934060" sldId="2147483684"/>
            <pc:sldLayoutMk cId="2345938776" sldId="2147483694"/>
          </pc:sldLayoutMkLst>
        </pc:sldLayoutChg>
        <pc:sldLayoutChg chg="add del replId">
          <pc:chgData name="Tamara Banović" userId="01d05b9c8fc3c50b" providerId="LiveId" clId="{54FB82AB-1672-42B4-A6ED-CE32F79217F1}" dt="2024-03-26T22:41:14.265" v="508" actId="26606"/>
          <pc:sldLayoutMkLst>
            <pc:docMk/>
            <pc:sldMasterMk cId="1094934060" sldId="2147483684"/>
            <pc:sldLayoutMk cId="3811988853" sldId="2147483695"/>
          </pc:sldLayoutMkLst>
        </pc:sldLayoutChg>
      </pc:sldMasterChg>
      <pc:sldMasterChg chg="add del addSldLayout delSldLayout">
        <pc:chgData name="Tamara Banović" userId="01d05b9c8fc3c50b" providerId="LiveId" clId="{54FB82AB-1672-42B4-A6ED-CE32F79217F1}" dt="2024-03-26T22:08:27.915" v="173" actId="26606"/>
        <pc:sldMasterMkLst>
          <pc:docMk/>
          <pc:sldMasterMk cId="3831673518" sldId="2147483695"/>
        </pc:sldMasterMkLst>
        <pc:sldLayoutChg chg="add del">
          <pc:chgData name="Tamara Banović" userId="01d05b9c8fc3c50b" providerId="LiveId" clId="{54FB82AB-1672-42B4-A6ED-CE32F79217F1}" dt="2024-03-26T22:08:27.915" v="173" actId="26606"/>
          <pc:sldLayoutMkLst>
            <pc:docMk/>
            <pc:sldMasterMk cId="3831673518" sldId="2147483695"/>
            <pc:sldLayoutMk cId="2053900638" sldId="2147483684"/>
          </pc:sldLayoutMkLst>
        </pc:sldLayoutChg>
        <pc:sldLayoutChg chg="add del">
          <pc:chgData name="Tamara Banović" userId="01d05b9c8fc3c50b" providerId="LiveId" clId="{54FB82AB-1672-42B4-A6ED-CE32F79217F1}" dt="2024-03-26T22:08:27.915" v="173" actId="26606"/>
          <pc:sldLayoutMkLst>
            <pc:docMk/>
            <pc:sldMasterMk cId="3831673518" sldId="2147483695"/>
            <pc:sldLayoutMk cId="1573615817" sldId="2147483685"/>
          </pc:sldLayoutMkLst>
        </pc:sldLayoutChg>
        <pc:sldLayoutChg chg="add del">
          <pc:chgData name="Tamara Banović" userId="01d05b9c8fc3c50b" providerId="LiveId" clId="{54FB82AB-1672-42B4-A6ED-CE32F79217F1}" dt="2024-03-26T22:08:27.915" v="173" actId="26606"/>
          <pc:sldLayoutMkLst>
            <pc:docMk/>
            <pc:sldMasterMk cId="3831673518" sldId="2147483695"/>
            <pc:sldLayoutMk cId="960914158" sldId="2147483686"/>
          </pc:sldLayoutMkLst>
        </pc:sldLayoutChg>
        <pc:sldLayoutChg chg="add del">
          <pc:chgData name="Tamara Banović" userId="01d05b9c8fc3c50b" providerId="LiveId" clId="{54FB82AB-1672-42B4-A6ED-CE32F79217F1}" dt="2024-03-26T22:08:27.915" v="173" actId="26606"/>
          <pc:sldLayoutMkLst>
            <pc:docMk/>
            <pc:sldMasterMk cId="3831673518" sldId="2147483695"/>
            <pc:sldLayoutMk cId="3035075757" sldId="2147483687"/>
          </pc:sldLayoutMkLst>
        </pc:sldLayoutChg>
        <pc:sldLayoutChg chg="add del">
          <pc:chgData name="Tamara Banović" userId="01d05b9c8fc3c50b" providerId="LiveId" clId="{54FB82AB-1672-42B4-A6ED-CE32F79217F1}" dt="2024-03-26T22:08:27.915" v="173" actId="26606"/>
          <pc:sldLayoutMkLst>
            <pc:docMk/>
            <pc:sldMasterMk cId="3831673518" sldId="2147483695"/>
            <pc:sldLayoutMk cId="3648800324" sldId="2147483688"/>
          </pc:sldLayoutMkLst>
        </pc:sldLayoutChg>
        <pc:sldLayoutChg chg="add del">
          <pc:chgData name="Tamara Banović" userId="01d05b9c8fc3c50b" providerId="LiveId" clId="{54FB82AB-1672-42B4-A6ED-CE32F79217F1}" dt="2024-03-26T22:08:27.915" v="173" actId="26606"/>
          <pc:sldLayoutMkLst>
            <pc:docMk/>
            <pc:sldMasterMk cId="3831673518" sldId="2147483695"/>
            <pc:sldLayoutMk cId="1753230322" sldId="2147483689"/>
          </pc:sldLayoutMkLst>
        </pc:sldLayoutChg>
        <pc:sldLayoutChg chg="add del">
          <pc:chgData name="Tamara Banović" userId="01d05b9c8fc3c50b" providerId="LiveId" clId="{54FB82AB-1672-42B4-A6ED-CE32F79217F1}" dt="2024-03-26T22:08:27.915" v="173" actId="26606"/>
          <pc:sldLayoutMkLst>
            <pc:docMk/>
            <pc:sldMasterMk cId="3831673518" sldId="2147483695"/>
            <pc:sldLayoutMk cId="2974210457" sldId="2147483690"/>
          </pc:sldLayoutMkLst>
        </pc:sldLayoutChg>
        <pc:sldLayoutChg chg="add del">
          <pc:chgData name="Tamara Banović" userId="01d05b9c8fc3c50b" providerId="LiveId" clId="{54FB82AB-1672-42B4-A6ED-CE32F79217F1}" dt="2024-03-26T22:08:27.915" v="173" actId="26606"/>
          <pc:sldLayoutMkLst>
            <pc:docMk/>
            <pc:sldMasterMk cId="3831673518" sldId="2147483695"/>
            <pc:sldLayoutMk cId="1146927957" sldId="2147483691"/>
          </pc:sldLayoutMkLst>
        </pc:sldLayoutChg>
        <pc:sldLayoutChg chg="add del">
          <pc:chgData name="Tamara Banović" userId="01d05b9c8fc3c50b" providerId="LiveId" clId="{54FB82AB-1672-42B4-A6ED-CE32F79217F1}" dt="2024-03-26T22:08:27.915" v="173" actId="26606"/>
          <pc:sldLayoutMkLst>
            <pc:docMk/>
            <pc:sldMasterMk cId="3831673518" sldId="2147483695"/>
            <pc:sldLayoutMk cId="4209681756" sldId="2147483692"/>
          </pc:sldLayoutMkLst>
        </pc:sldLayoutChg>
        <pc:sldLayoutChg chg="add del">
          <pc:chgData name="Tamara Banović" userId="01d05b9c8fc3c50b" providerId="LiveId" clId="{54FB82AB-1672-42B4-A6ED-CE32F79217F1}" dt="2024-03-26T22:08:27.915" v="173" actId="26606"/>
          <pc:sldLayoutMkLst>
            <pc:docMk/>
            <pc:sldMasterMk cId="3831673518" sldId="2147483695"/>
            <pc:sldLayoutMk cId="188597078" sldId="2147483693"/>
          </pc:sldLayoutMkLst>
        </pc:sldLayoutChg>
        <pc:sldLayoutChg chg="add del">
          <pc:chgData name="Tamara Banović" userId="01d05b9c8fc3c50b" providerId="LiveId" clId="{54FB82AB-1672-42B4-A6ED-CE32F79217F1}" dt="2024-03-26T22:08:27.915" v="173" actId="26606"/>
          <pc:sldLayoutMkLst>
            <pc:docMk/>
            <pc:sldMasterMk cId="3831673518" sldId="2147483695"/>
            <pc:sldLayoutMk cId="3469670098" sldId="2147483694"/>
          </pc:sldLayoutMkLst>
        </pc:sldLayoutChg>
      </pc:sldMasterChg>
      <pc:sldMasterChg chg="add del addSldLayout delSldLayout">
        <pc:chgData name="Tamara Banović" userId="01d05b9c8fc3c50b" providerId="LiveId" clId="{54FB82AB-1672-42B4-A6ED-CE32F79217F1}" dt="2024-03-26T22:08:16.483" v="171" actId="26606"/>
        <pc:sldMasterMkLst>
          <pc:docMk/>
          <pc:sldMasterMk cId="3980540120" sldId="2147483708"/>
        </pc:sldMasterMkLst>
        <pc:sldLayoutChg chg="add del">
          <pc:chgData name="Tamara Banović" userId="01d05b9c8fc3c50b" providerId="LiveId" clId="{54FB82AB-1672-42B4-A6ED-CE32F79217F1}" dt="2024-03-26T22:08:16.483" v="171" actId="26606"/>
          <pc:sldLayoutMkLst>
            <pc:docMk/>
            <pc:sldMasterMk cId="3980540120" sldId="2147483708"/>
            <pc:sldLayoutMk cId="3107223287" sldId="2147483697"/>
          </pc:sldLayoutMkLst>
        </pc:sldLayoutChg>
        <pc:sldLayoutChg chg="add del">
          <pc:chgData name="Tamara Banović" userId="01d05b9c8fc3c50b" providerId="LiveId" clId="{54FB82AB-1672-42B4-A6ED-CE32F79217F1}" dt="2024-03-26T22:08:16.483" v="171" actId="26606"/>
          <pc:sldLayoutMkLst>
            <pc:docMk/>
            <pc:sldMasterMk cId="3980540120" sldId="2147483708"/>
            <pc:sldLayoutMk cId="1811605119" sldId="2147483698"/>
          </pc:sldLayoutMkLst>
        </pc:sldLayoutChg>
        <pc:sldLayoutChg chg="add del">
          <pc:chgData name="Tamara Banović" userId="01d05b9c8fc3c50b" providerId="LiveId" clId="{54FB82AB-1672-42B4-A6ED-CE32F79217F1}" dt="2024-03-26T22:08:16.483" v="171" actId="26606"/>
          <pc:sldLayoutMkLst>
            <pc:docMk/>
            <pc:sldMasterMk cId="3980540120" sldId="2147483708"/>
            <pc:sldLayoutMk cId="4282735357" sldId="2147483699"/>
          </pc:sldLayoutMkLst>
        </pc:sldLayoutChg>
        <pc:sldLayoutChg chg="add del">
          <pc:chgData name="Tamara Banović" userId="01d05b9c8fc3c50b" providerId="LiveId" clId="{54FB82AB-1672-42B4-A6ED-CE32F79217F1}" dt="2024-03-26T22:08:16.483" v="171" actId="26606"/>
          <pc:sldLayoutMkLst>
            <pc:docMk/>
            <pc:sldMasterMk cId="3980540120" sldId="2147483708"/>
            <pc:sldLayoutMk cId="3009813916" sldId="2147483700"/>
          </pc:sldLayoutMkLst>
        </pc:sldLayoutChg>
        <pc:sldLayoutChg chg="add del">
          <pc:chgData name="Tamara Banović" userId="01d05b9c8fc3c50b" providerId="LiveId" clId="{54FB82AB-1672-42B4-A6ED-CE32F79217F1}" dt="2024-03-26T22:08:16.483" v="171" actId="26606"/>
          <pc:sldLayoutMkLst>
            <pc:docMk/>
            <pc:sldMasterMk cId="3980540120" sldId="2147483708"/>
            <pc:sldLayoutMk cId="1233036027" sldId="2147483701"/>
          </pc:sldLayoutMkLst>
        </pc:sldLayoutChg>
        <pc:sldLayoutChg chg="add del">
          <pc:chgData name="Tamara Banović" userId="01d05b9c8fc3c50b" providerId="LiveId" clId="{54FB82AB-1672-42B4-A6ED-CE32F79217F1}" dt="2024-03-26T22:08:16.483" v="171" actId="26606"/>
          <pc:sldLayoutMkLst>
            <pc:docMk/>
            <pc:sldMasterMk cId="3980540120" sldId="2147483708"/>
            <pc:sldLayoutMk cId="4137696332" sldId="2147483702"/>
          </pc:sldLayoutMkLst>
        </pc:sldLayoutChg>
        <pc:sldLayoutChg chg="add del">
          <pc:chgData name="Tamara Banović" userId="01d05b9c8fc3c50b" providerId="LiveId" clId="{54FB82AB-1672-42B4-A6ED-CE32F79217F1}" dt="2024-03-26T22:08:16.483" v="171" actId="26606"/>
          <pc:sldLayoutMkLst>
            <pc:docMk/>
            <pc:sldMasterMk cId="3980540120" sldId="2147483708"/>
            <pc:sldLayoutMk cId="3215200073" sldId="2147483703"/>
          </pc:sldLayoutMkLst>
        </pc:sldLayoutChg>
        <pc:sldLayoutChg chg="add del">
          <pc:chgData name="Tamara Banović" userId="01d05b9c8fc3c50b" providerId="LiveId" clId="{54FB82AB-1672-42B4-A6ED-CE32F79217F1}" dt="2024-03-26T22:08:16.483" v="171" actId="26606"/>
          <pc:sldLayoutMkLst>
            <pc:docMk/>
            <pc:sldMasterMk cId="3980540120" sldId="2147483708"/>
            <pc:sldLayoutMk cId="1017280794" sldId="2147483704"/>
          </pc:sldLayoutMkLst>
        </pc:sldLayoutChg>
        <pc:sldLayoutChg chg="add del">
          <pc:chgData name="Tamara Banović" userId="01d05b9c8fc3c50b" providerId="LiveId" clId="{54FB82AB-1672-42B4-A6ED-CE32F79217F1}" dt="2024-03-26T22:08:16.483" v="171" actId="26606"/>
          <pc:sldLayoutMkLst>
            <pc:docMk/>
            <pc:sldMasterMk cId="3980540120" sldId="2147483708"/>
            <pc:sldLayoutMk cId="1820639659" sldId="2147483705"/>
          </pc:sldLayoutMkLst>
        </pc:sldLayoutChg>
        <pc:sldLayoutChg chg="add del">
          <pc:chgData name="Tamara Banović" userId="01d05b9c8fc3c50b" providerId="LiveId" clId="{54FB82AB-1672-42B4-A6ED-CE32F79217F1}" dt="2024-03-26T22:08:16.483" v="171" actId="26606"/>
          <pc:sldLayoutMkLst>
            <pc:docMk/>
            <pc:sldMasterMk cId="3980540120" sldId="2147483708"/>
            <pc:sldLayoutMk cId="908070931" sldId="2147483706"/>
          </pc:sldLayoutMkLst>
        </pc:sldLayoutChg>
        <pc:sldLayoutChg chg="add del">
          <pc:chgData name="Tamara Banović" userId="01d05b9c8fc3c50b" providerId="LiveId" clId="{54FB82AB-1672-42B4-A6ED-CE32F79217F1}" dt="2024-03-26T22:08:16.483" v="171" actId="26606"/>
          <pc:sldLayoutMkLst>
            <pc:docMk/>
            <pc:sldMasterMk cId="3980540120" sldId="2147483708"/>
            <pc:sldLayoutMk cId="2095853129" sldId="2147483707"/>
          </pc:sldLayoutMkLst>
        </pc:sldLayoutChg>
      </pc:sldMasterChg>
      <pc:sldMasterChg chg="add del addSldLayout delSldLayout">
        <pc:chgData name="Tamara Banović" userId="01d05b9c8fc3c50b" providerId="LiveId" clId="{54FB82AB-1672-42B4-A6ED-CE32F79217F1}" dt="2024-03-26T22:05:31.324" v="31" actId="26606"/>
        <pc:sldMasterMkLst>
          <pc:docMk/>
          <pc:sldMasterMk cId="2222005964" sldId="2147483725"/>
        </pc:sldMasterMkLst>
        <pc:sldLayoutChg chg="add del">
          <pc:chgData name="Tamara Banović" userId="01d05b9c8fc3c50b" providerId="LiveId" clId="{54FB82AB-1672-42B4-A6ED-CE32F79217F1}" dt="2024-03-26T22:05:31.324" v="31" actId="26606"/>
          <pc:sldLayoutMkLst>
            <pc:docMk/>
            <pc:sldMasterMk cId="2222005964" sldId="2147483725"/>
            <pc:sldLayoutMk cId="2758322432" sldId="2147483714"/>
          </pc:sldLayoutMkLst>
        </pc:sldLayoutChg>
        <pc:sldLayoutChg chg="add del">
          <pc:chgData name="Tamara Banović" userId="01d05b9c8fc3c50b" providerId="LiveId" clId="{54FB82AB-1672-42B4-A6ED-CE32F79217F1}" dt="2024-03-26T22:05:31.324" v="31" actId="26606"/>
          <pc:sldLayoutMkLst>
            <pc:docMk/>
            <pc:sldMasterMk cId="2222005964" sldId="2147483725"/>
            <pc:sldLayoutMk cId="1494357665" sldId="2147483715"/>
          </pc:sldLayoutMkLst>
        </pc:sldLayoutChg>
        <pc:sldLayoutChg chg="add del">
          <pc:chgData name="Tamara Banović" userId="01d05b9c8fc3c50b" providerId="LiveId" clId="{54FB82AB-1672-42B4-A6ED-CE32F79217F1}" dt="2024-03-26T22:05:31.324" v="31" actId="26606"/>
          <pc:sldLayoutMkLst>
            <pc:docMk/>
            <pc:sldMasterMk cId="2222005964" sldId="2147483725"/>
            <pc:sldLayoutMk cId="2606018310" sldId="2147483716"/>
          </pc:sldLayoutMkLst>
        </pc:sldLayoutChg>
        <pc:sldLayoutChg chg="add del">
          <pc:chgData name="Tamara Banović" userId="01d05b9c8fc3c50b" providerId="LiveId" clId="{54FB82AB-1672-42B4-A6ED-CE32F79217F1}" dt="2024-03-26T22:05:31.324" v="31" actId="26606"/>
          <pc:sldLayoutMkLst>
            <pc:docMk/>
            <pc:sldMasterMk cId="2222005964" sldId="2147483725"/>
            <pc:sldLayoutMk cId="574206068" sldId="2147483717"/>
          </pc:sldLayoutMkLst>
        </pc:sldLayoutChg>
        <pc:sldLayoutChg chg="add del">
          <pc:chgData name="Tamara Banović" userId="01d05b9c8fc3c50b" providerId="LiveId" clId="{54FB82AB-1672-42B4-A6ED-CE32F79217F1}" dt="2024-03-26T22:05:31.324" v="31" actId="26606"/>
          <pc:sldLayoutMkLst>
            <pc:docMk/>
            <pc:sldMasterMk cId="2222005964" sldId="2147483725"/>
            <pc:sldLayoutMk cId="922774537" sldId="2147483718"/>
          </pc:sldLayoutMkLst>
        </pc:sldLayoutChg>
        <pc:sldLayoutChg chg="add del">
          <pc:chgData name="Tamara Banović" userId="01d05b9c8fc3c50b" providerId="LiveId" clId="{54FB82AB-1672-42B4-A6ED-CE32F79217F1}" dt="2024-03-26T22:05:31.324" v="31" actId="26606"/>
          <pc:sldLayoutMkLst>
            <pc:docMk/>
            <pc:sldMasterMk cId="2222005964" sldId="2147483725"/>
            <pc:sldLayoutMk cId="3821056882" sldId="2147483719"/>
          </pc:sldLayoutMkLst>
        </pc:sldLayoutChg>
        <pc:sldLayoutChg chg="add del">
          <pc:chgData name="Tamara Banović" userId="01d05b9c8fc3c50b" providerId="LiveId" clId="{54FB82AB-1672-42B4-A6ED-CE32F79217F1}" dt="2024-03-26T22:05:31.324" v="31" actId="26606"/>
          <pc:sldLayoutMkLst>
            <pc:docMk/>
            <pc:sldMasterMk cId="2222005964" sldId="2147483725"/>
            <pc:sldLayoutMk cId="3319383489" sldId="2147483720"/>
          </pc:sldLayoutMkLst>
        </pc:sldLayoutChg>
        <pc:sldLayoutChg chg="add del">
          <pc:chgData name="Tamara Banović" userId="01d05b9c8fc3c50b" providerId="LiveId" clId="{54FB82AB-1672-42B4-A6ED-CE32F79217F1}" dt="2024-03-26T22:05:31.324" v="31" actId="26606"/>
          <pc:sldLayoutMkLst>
            <pc:docMk/>
            <pc:sldMasterMk cId="2222005964" sldId="2147483725"/>
            <pc:sldLayoutMk cId="3467699573" sldId="2147483721"/>
          </pc:sldLayoutMkLst>
        </pc:sldLayoutChg>
        <pc:sldLayoutChg chg="add del">
          <pc:chgData name="Tamara Banović" userId="01d05b9c8fc3c50b" providerId="LiveId" clId="{54FB82AB-1672-42B4-A6ED-CE32F79217F1}" dt="2024-03-26T22:05:31.324" v="31" actId="26606"/>
          <pc:sldLayoutMkLst>
            <pc:docMk/>
            <pc:sldMasterMk cId="2222005964" sldId="2147483725"/>
            <pc:sldLayoutMk cId="182871399" sldId="2147483722"/>
          </pc:sldLayoutMkLst>
        </pc:sldLayoutChg>
        <pc:sldLayoutChg chg="add del">
          <pc:chgData name="Tamara Banović" userId="01d05b9c8fc3c50b" providerId="LiveId" clId="{54FB82AB-1672-42B4-A6ED-CE32F79217F1}" dt="2024-03-26T22:05:31.324" v="31" actId="26606"/>
          <pc:sldLayoutMkLst>
            <pc:docMk/>
            <pc:sldMasterMk cId="2222005964" sldId="2147483725"/>
            <pc:sldLayoutMk cId="3498435335" sldId="2147483723"/>
          </pc:sldLayoutMkLst>
        </pc:sldLayoutChg>
        <pc:sldLayoutChg chg="add del">
          <pc:chgData name="Tamara Banović" userId="01d05b9c8fc3c50b" providerId="LiveId" clId="{54FB82AB-1672-42B4-A6ED-CE32F79217F1}" dt="2024-03-26T22:05:31.324" v="31" actId="26606"/>
          <pc:sldLayoutMkLst>
            <pc:docMk/>
            <pc:sldMasterMk cId="2222005964" sldId="2147483725"/>
            <pc:sldLayoutMk cId="2269122310" sldId="2147483724"/>
          </pc:sldLayoutMkLst>
        </pc:sldLayoutChg>
      </pc:sldMasterChg>
      <pc:sldMasterChg chg="add del addSldLayout delSldLayout">
        <pc:chgData name="Tamara Banović" userId="01d05b9c8fc3c50b" providerId="LiveId" clId="{54FB82AB-1672-42B4-A6ED-CE32F79217F1}" dt="2024-03-26T22:41:09.263" v="506" actId="26606"/>
        <pc:sldMasterMkLst>
          <pc:docMk/>
          <pc:sldMasterMk cId="1977155631" sldId="2147483775"/>
        </pc:sldMasterMkLst>
        <pc:sldLayoutChg chg="add del">
          <pc:chgData name="Tamara Banović" userId="01d05b9c8fc3c50b" providerId="LiveId" clId="{54FB82AB-1672-42B4-A6ED-CE32F79217F1}" dt="2024-03-26T22:41:09.263" v="506" actId="26606"/>
          <pc:sldLayoutMkLst>
            <pc:docMk/>
            <pc:sldMasterMk cId="1977155631" sldId="2147483775"/>
            <pc:sldLayoutMk cId="2122968739" sldId="2147483764"/>
          </pc:sldLayoutMkLst>
        </pc:sldLayoutChg>
        <pc:sldLayoutChg chg="add del">
          <pc:chgData name="Tamara Banović" userId="01d05b9c8fc3c50b" providerId="LiveId" clId="{54FB82AB-1672-42B4-A6ED-CE32F79217F1}" dt="2024-03-26T22:41:09.263" v="506" actId="26606"/>
          <pc:sldLayoutMkLst>
            <pc:docMk/>
            <pc:sldMasterMk cId="1977155631" sldId="2147483775"/>
            <pc:sldLayoutMk cId="3746894669" sldId="2147483765"/>
          </pc:sldLayoutMkLst>
        </pc:sldLayoutChg>
        <pc:sldLayoutChg chg="add del">
          <pc:chgData name="Tamara Banović" userId="01d05b9c8fc3c50b" providerId="LiveId" clId="{54FB82AB-1672-42B4-A6ED-CE32F79217F1}" dt="2024-03-26T22:41:09.263" v="506" actId="26606"/>
          <pc:sldLayoutMkLst>
            <pc:docMk/>
            <pc:sldMasterMk cId="1977155631" sldId="2147483775"/>
            <pc:sldLayoutMk cId="3819240555" sldId="2147483766"/>
          </pc:sldLayoutMkLst>
        </pc:sldLayoutChg>
        <pc:sldLayoutChg chg="add del">
          <pc:chgData name="Tamara Banović" userId="01d05b9c8fc3c50b" providerId="LiveId" clId="{54FB82AB-1672-42B4-A6ED-CE32F79217F1}" dt="2024-03-26T22:41:09.263" v="506" actId="26606"/>
          <pc:sldLayoutMkLst>
            <pc:docMk/>
            <pc:sldMasterMk cId="1977155631" sldId="2147483775"/>
            <pc:sldLayoutMk cId="3902499839" sldId="2147483767"/>
          </pc:sldLayoutMkLst>
        </pc:sldLayoutChg>
        <pc:sldLayoutChg chg="add del">
          <pc:chgData name="Tamara Banović" userId="01d05b9c8fc3c50b" providerId="LiveId" clId="{54FB82AB-1672-42B4-A6ED-CE32F79217F1}" dt="2024-03-26T22:41:09.263" v="506" actId="26606"/>
          <pc:sldLayoutMkLst>
            <pc:docMk/>
            <pc:sldMasterMk cId="1977155631" sldId="2147483775"/>
            <pc:sldLayoutMk cId="519502901" sldId="2147483768"/>
          </pc:sldLayoutMkLst>
        </pc:sldLayoutChg>
        <pc:sldLayoutChg chg="add del">
          <pc:chgData name="Tamara Banović" userId="01d05b9c8fc3c50b" providerId="LiveId" clId="{54FB82AB-1672-42B4-A6ED-CE32F79217F1}" dt="2024-03-26T22:41:09.263" v="506" actId="26606"/>
          <pc:sldLayoutMkLst>
            <pc:docMk/>
            <pc:sldMasterMk cId="1977155631" sldId="2147483775"/>
            <pc:sldLayoutMk cId="693599108" sldId="2147483769"/>
          </pc:sldLayoutMkLst>
        </pc:sldLayoutChg>
        <pc:sldLayoutChg chg="add del">
          <pc:chgData name="Tamara Banović" userId="01d05b9c8fc3c50b" providerId="LiveId" clId="{54FB82AB-1672-42B4-A6ED-CE32F79217F1}" dt="2024-03-26T22:41:09.263" v="506" actId="26606"/>
          <pc:sldLayoutMkLst>
            <pc:docMk/>
            <pc:sldMasterMk cId="1977155631" sldId="2147483775"/>
            <pc:sldLayoutMk cId="4184731444" sldId="2147483770"/>
          </pc:sldLayoutMkLst>
        </pc:sldLayoutChg>
        <pc:sldLayoutChg chg="add del">
          <pc:chgData name="Tamara Banović" userId="01d05b9c8fc3c50b" providerId="LiveId" clId="{54FB82AB-1672-42B4-A6ED-CE32F79217F1}" dt="2024-03-26T22:41:09.263" v="506" actId="26606"/>
          <pc:sldLayoutMkLst>
            <pc:docMk/>
            <pc:sldMasterMk cId="1977155631" sldId="2147483775"/>
            <pc:sldLayoutMk cId="2583999805" sldId="2147483771"/>
          </pc:sldLayoutMkLst>
        </pc:sldLayoutChg>
        <pc:sldLayoutChg chg="add del">
          <pc:chgData name="Tamara Banović" userId="01d05b9c8fc3c50b" providerId="LiveId" clId="{54FB82AB-1672-42B4-A6ED-CE32F79217F1}" dt="2024-03-26T22:41:09.263" v="506" actId="26606"/>
          <pc:sldLayoutMkLst>
            <pc:docMk/>
            <pc:sldMasterMk cId="1977155631" sldId="2147483775"/>
            <pc:sldLayoutMk cId="4289982569" sldId="2147483772"/>
          </pc:sldLayoutMkLst>
        </pc:sldLayoutChg>
        <pc:sldLayoutChg chg="add del">
          <pc:chgData name="Tamara Banović" userId="01d05b9c8fc3c50b" providerId="LiveId" clId="{54FB82AB-1672-42B4-A6ED-CE32F79217F1}" dt="2024-03-26T22:41:09.263" v="506" actId="26606"/>
          <pc:sldLayoutMkLst>
            <pc:docMk/>
            <pc:sldMasterMk cId="1977155631" sldId="2147483775"/>
            <pc:sldLayoutMk cId="30975097" sldId="2147483773"/>
          </pc:sldLayoutMkLst>
        </pc:sldLayoutChg>
        <pc:sldLayoutChg chg="add del">
          <pc:chgData name="Tamara Banović" userId="01d05b9c8fc3c50b" providerId="LiveId" clId="{54FB82AB-1672-42B4-A6ED-CE32F79217F1}" dt="2024-03-26T22:41:09.263" v="506" actId="26606"/>
          <pc:sldLayoutMkLst>
            <pc:docMk/>
            <pc:sldMasterMk cId="1977155631" sldId="2147483775"/>
            <pc:sldLayoutMk cId="3136992351" sldId="2147483774"/>
          </pc:sldLayoutMkLst>
        </pc:sldLayoutChg>
      </pc:sldMaster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E0CB2F8-F81F-51F6-117C-4DF5B402BA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8B3BB569-17D9-9206-BCAC-DBFE2F4006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r-HR"/>
              <a:t>Kliknite da biste uredili stil podnaslova matrice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9A30D227-1EA3-671A-F3F1-6E73A61FFC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A2B21-3FCD-4721-B95C-427943F61125}" type="datetime1">
              <a:rPr lang="en-US" smtClean="0"/>
              <a:t>3/30/2024</a:t>
            </a:fld>
            <a:endParaRPr lang="en-US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E65130CB-AD18-3493-9883-06A07C3095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D44D7546-11BF-EEAA-88EF-A04D512298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1718877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8CDD1F75-7F3A-C9DE-1264-7F003D7B65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okomitog teksta 2">
            <a:extLst>
              <a:ext uri="{FF2B5EF4-FFF2-40B4-BE49-F238E27FC236}">
                <a16:creationId xmlns:a16="http://schemas.microsoft.com/office/drawing/2014/main" id="{CB7B0370-45F5-E5CE-DDAB-555D5DBE4A3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613742D9-CAB8-2C20-CCF6-CB5CE4BDEE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A2B21-3FCD-4721-B95C-427943F61125}" type="datetime1">
              <a:rPr lang="en-US" smtClean="0"/>
              <a:t>3/30/2024</a:t>
            </a:fld>
            <a:endParaRPr lang="en-US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1241C0D8-14C1-FDD1-7FC5-66DB49A002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4F8EFDF4-FEFF-A8AA-AD67-3A798A789F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2541857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>
            <a:extLst>
              <a:ext uri="{FF2B5EF4-FFF2-40B4-BE49-F238E27FC236}">
                <a16:creationId xmlns:a16="http://schemas.microsoft.com/office/drawing/2014/main" id="{80A4105D-9085-1578-14E4-2DA63D455C7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okomitog teksta 2">
            <a:extLst>
              <a:ext uri="{FF2B5EF4-FFF2-40B4-BE49-F238E27FC236}">
                <a16:creationId xmlns:a16="http://schemas.microsoft.com/office/drawing/2014/main" id="{4D3E21E0-8C5D-B6CE-D9A7-5F98CAA3A2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10D76678-F6C6-9B08-66B7-BCEF07FBEF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A2B21-3FCD-4721-B95C-427943F61125}" type="datetime1">
              <a:rPr lang="en-US" smtClean="0"/>
              <a:t>3/30/2024</a:t>
            </a:fld>
            <a:endParaRPr lang="en-US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F68EAC76-5FA4-245D-F132-F2919D693A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7D382F40-A555-B04A-3013-24FC0AA03C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0898912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B4B127BA-C18B-2472-85F6-920E599616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58FF74E5-6F52-9BF6-D734-4EDB27E66D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84A5806B-FCE9-477E-6D88-7C2A3FFD43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A2B21-3FCD-4721-B95C-427943F61125}" type="datetime1">
              <a:rPr lang="en-US" smtClean="0"/>
              <a:t>3/30/2024</a:t>
            </a:fld>
            <a:endParaRPr lang="en-US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FE729E66-F60D-6CBC-4F18-22980D3B8B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973383B3-2A8D-C423-7D85-522637FF3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5800002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2BD32CEA-3C07-CC26-0E9B-FED15C3D05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845F35D0-8296-172B-E832-9733A54B8E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E29B949C-526D-3C72-BDC2-BADCC34897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A2B21-3FCD-4721-B95C-427943F61125}" type="datetime1">
              <a:rPr lang="en-US" smtClean="0"/>
              <a:t>3/30/2024</a:t>
            </a:fld>
            <a:endParaRPr lang="en-US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27B1DA96-0431-7801-9641-1AFBBD5794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96E14ECD-7AD9-A297-1D25-3EFCC52E38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3141423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B3E885A6-1D7C-4632-F008-E55F3A1576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8DC3184A-B9C8-747C-00E1-89741B680EA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id="{E0D4D978-6608-61A8-F329-2941E7BBF2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042E79AC-46A7-33AB-95EF-D5C50D685B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A2B21-3FCD-4721-B95C-427943F61125}" type="datetime1">
              <a:rPr lang="en-US" smtClean="0"/>
              <a:t>3/30/2024</a:t>
            </a:fld>
            <a:endParaRPr lang="en-US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FCDA2375-534B-63D3-62D6-A26444889A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E2558CB7-6736-CA1F-2DD3-66335F5873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4917824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FC2A22B-9AD3-F3A6-3063-75E29390C3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80971FE4-EF1E-4779-5B9B-5F04E832A0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id="{8525B7A0-51DB-B46B-4B8D-6EB53A0E60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5" name="Rezervirano mjesto teksta 4">
            <a:extLst>
              <a:ext uri="{FF2B5EF4-FFF2-40B4-BE49-F238E27FC236}">
                <a16:creationId xmlns:a16="http://schemas.microsoft.com/office/drawing/2014/main" id="{2C1E821A-04EB-D333-AA7A-62107B131D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6" name="Rezervirano mjesto sadržaja 5">
            <a:extLst>
              <a:ext uri="{FF2B5EF4-FFF2-40B4-BE49-F238E27FC236}">
                <a16:creationId xmlns:a16="http://schemas.microsoft.com/office/drawing/2014/main" id="{3DE518CF-BEBA-BB05-FA4C-929FBF22A28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7" name="Rezervirano mjesto datuma 6">
            <a:extLst>
              <a:ext uri="{FF2B5EF4-FFF2-40B4-BE49-F238E27FC236}">
                <a16:creationId xmlns:a16="http://schemas.microsoft.com/office/drawing/2014/main" id="{45C69230-163B-189D-D6A5-83CEDAC639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A2B21-3FCD-4721-B95C-427943F61125}" type="datetime1">
              <a:rPr lang="en-US" smtClean="0"/>
              <a:t>3/30/2024</a:t>
            </a:fld>
            <a:endParaRPr lang="en-US"/>
          </a:p>
        </p:txBody>
      </p:sp>
      <p:sp>
        <p:nvSpPr>
          <p:cNvPr id="8" name="Rezervirano mjesto podnožja 7">
            <a:extLst>
              <a:ext uri="{FF2B5EF4-FFF2-40B4-BE49-F238E27FC236}">
                <a16:creationId xmlns:a16="http://schemas.microsoft.com/office/drawing/2014/main" id="{5151438C-DB49-34E0-EBCA-FFD5F01498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Rezervirano mjesto broja slajda 8">
            <a:extLst>
              <a:ext uri="{FF2B5EF4-FFF2-40B4-BE49-F238E27FC236}">
                <a16:creationId xmlns:a16="http://schemas.microsoft.com/office/drawing/2014/main" id="{18965108-1E70-0BED-B97F-E0A8BE6BA1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1587327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7633042D-7780-2CFF-A256-D7761CB928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datuma 2">
            <a:extLst>
              <a:ext uri="{FF2B5EF4-FFF2-40B4-BE49-F238E27FC236}">
                <a16:creationId xmlns:a16="http://schemas.microsoft.com/office/drawing/2014/main" id="{22F24746-3064-2294-E2E6-640C6148A4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A2B21-3FCD-4721-B95C-427943F61125}" type="datetime1">
              <a:rPr lang="en-US" smtClean="0"/>
              <a:t>3/30/2024</a:t>
            </a:fld>
            <a:endParaRPr lang="en-US"/>
          </a:p>
        </p:txBody>
      </p:sp>
      <p:sp>
        <p:nvSpPr>
          <p:cNvPr id="4" name="Rezervirano mjesto podnožja 3">
            <a:extLst>
              <a:ext uri="{FF2B5EF4-FFF2-40B4-BE49-F238E27FC236}">
                <a16:creationId xmlns:a16="http://schemas.microsoft.com/office/drawing/2014/main" id="{CA053843-6452-8F8E-2DA2-CB6EEA6E79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Rezervirano mjesto broja slajda 4">
            <a:extLst>
              <a:ext uri="{FF2B5EF4-FFF2-40B4-BE49-F238E27FC236}">
                <a16:creationId xmlns:a16="http://schemas.microsoft.com/office/drawing/2014/main" id="{BE135658-D200-5806-544D-E55E09DD7E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0041658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datuma 1">
            <a:extLst>
              <a:ext uri="{FF2B5EF4-FFF2-40B4-BE49-F238E27FC236}">
                <a16:creationId xmlns:a16="http://schemas.microsoft.com/office/drawing/2014/main" id="{164337C8-C1C0-D1B9-E66A-B5BC0189CF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A2B21-3FCD-4721-B95C-427943F61125}" type="datetime1">
              <a:rPr lang="en-US" smtClean="0"/>
              <a:t>3/30/2024</a:t>
            </a:fld>
            <a:endParaRPr lang="en-US"/>
          </a:p>
        </p:txBody>
      </p:sp>
      <p:sp>
        <p:nvSpPr>
          <p:cNvPr id="3" name="Rezervirano mjesto podnožja 2">
            <a:extLst>
              <a:ext uri="{FF2B5EF4-FFF2-40B4-BE49-F238E27FC236}">
                <a16:creationId xmlns:a16="http://schemas.microsoft.com/office/drawing/2014/main" id="{4952D3EC-BD7B-5166-FCCA-123969BF7F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Rezervirano mjesto broja slajda 3">
            <a:extLst>
              <a:ext uri="{FF2B5EF4-FFF2-40B4-BE49-F238E27FC236}">
                <a16:creationId xmlns:a16="http://schemas.microsoft.com/office/drawing/2014/main" id="{65E72992-C0EF-9CD8-8B63-6202D98C0D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7202820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3AAA607D-BEBD-2D99-145A-1D640FD91F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6525C3D9-3010-C94B-E490-C9970B62CB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id="{C7F3AADD-747B-5876-A04F-021A83A992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D45A001A-A809-A7F2-C322-21C81AA472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A2B21-3FCD-4721-B95C-427943F61125}" type="datetime1">
              <a:rPr lang="en-US" smtClean="0"/>
              <a:t>3/30/2024</a:t>
            </a:fld>
            <a:endParaRPr lang="en-US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FF2CCD97-77A5-ED32-CB64-175338DD90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183E6B5E-62FB-B7C0-11DD-2ECE613C6A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1983875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F834FDB-4ABC-A0D9-3043-FD2FBBC7A7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like 2">
            <a:extLst>
              <a:ext uri="{FF2B5EF4-FFF2-40B4-BE49-F238E27FC236}">
                <a16:creationId xmlns:a16="http://schemas.microsoft.com/office/drawing/2014/main" id="{15B52498-1E96-0219-8E3E-F14BCAC6CD0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id="{7ABCC342-0AC9-6DC9-7283-8BE5F6085A0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38DE1A21-DB84-6345-188B-62FF13D641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A2B21-3FCD-4721-B95C-427943F61125}" type="datetime1">
              <a:rPr lang="en-US" smtClean="0"/>
              <a:t>3/30/2024</a:t>
            </a:fld>
            <a:endParaRPr lang="en-US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288FD081-FD88-8726-2C8D-3D9A89758C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FF9ADD9D-934F-67F3-D040-EEAD1E0D51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7403334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naslova 1">
            <a:extLst>
              <a:ext uri="{FF2B5EF4-FFF2-40B4-BE49-F238E27FC236}">
                <a16:creationId xmlns:a16="http://schemas.microsoft.com/office/drawing/2014/main" id="{87500240-992A-90AF-40C6-0A75DFA5D6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9D63C8A9-7840-80E7-1CD7-0659ADCEE8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D67A482D-06EC-114A-5888-955A46AD033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6FA2B21-3FCD-4721-B95C-427943F61125}" type="datetime1">
              <a:rPr lang="en-US" smtClean="0"/>
              <a:t>3/30/2024</a:t>
            </a:fld>
            <a:endParaRPr lang="en-US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27C3858F-1472-F115-4639-CCE65393531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D435120C-8D5E-E563-9802-D67AA47A861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57806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owl.excelsior.edu/writing-process/prewriting-strategies/prewriting-strategies-asking-defining-questions/" TargetMode="External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creativecommons.org/licenses/by/3.0/" TargetMode="Externa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drive.google.com/file/d/1w2Hho7gUA45EvEIrsiSPOJ-cfDGuehFW/view?usp=sharing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hyperlink" Target="https://drive.google.com/file/d/1SmL1IE8A9Skgi0JFfPWTbPdD8H2YLQtq/view?usp=sharing" TargetMode="External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creativecommons.org/licenses/by-nc/3.0/" TargetMode="External"/><Relationship Id="rId4" Type="http://schemas.openxmlformats.org/officeDocument/2006/relationships/hyperlink" Target="https://www.pngall.com/play-button-png/download/45076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fr/illustrations/merci-note-merci-noter-message-1428147/" TargetMode="External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hyperlink" Target="http://bit.ly/3R1tZqL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padlet.com/tamarabanovic1/odr-iva-kola-budu-nosti-logo-projekta-kudjmn75qm31t80u" TargetMode="External"/><Relationship Id="rId7" Type="http://schemas.openxmlformats.org/officeDocument/2006/relationships/hyperlink" Target="https://www.publicdomainpictures.net/en/view-image.php?image=204591&amp;picture=playful-kids" TargetMode="Externa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g"/><Relationship Id="rId5" Type="http://schemas.openxmlformats.org/officeDocument/2006/relationships/hyperlink" Target="https://padlet.com/tamarabanovic1/tko-smo-mi-5gvyrazrmvcb7dr2" TargetMode="External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Videozapis 4" descr="Children Drawing And Colouring">
            <a:extLst>
              <a:ext uri="{FF2B5EF4-FFF2-40B4-BE49-F238E27FC236}">
                <a16:creationId xmlns:a16="http://schemas.microsoft.com/office/drawing/2014/main" id="{5AA3CF73-2E24-7B9B-80AF-8803D418BEA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284" r="-1" b="-1"/>
          <a:stretch/>
        </p:blipFill>
        <p:spPr>
          <a:xfrm>
            <a:off x="90203" y="10"/>
            <a:ext cx="12191979" cy="6857990"/>
          </a:xfrm>
          <a:prstGeom prst="rect">
            <a:avLst/>
          </a:prstGeom>
        </p:spPr>
      </p:pic>
      <p:sp>
        <p:nvSpPr>
          <p:cNvPr id="2" name="Naslov 1">
            <a:extLst>
              <a:ext uri="{FF2B5EF4-FFF2-40B4-BE49-F238E27FC236}">
                <a16:creationId xmlns:a16="http://schemas.microsoft.com/office/drawing/2014/main" id="{C4FF577D-C89F-B3C6-725A-5D79EA5EAE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70904" y="2880360"/>
            <a:ext cx="4775075" cy="2276437"/>
          </a:xfrm>
          <a:solidFill>
            <a:schemeClr val="bg2">
              <a:lumMod val="75000"/>
              <a:lumOff val="25000"/>
            </a:schemeClr>
          </a:solidFill>
          <a:ln w="12700">
            <a:solidFill>
              <a:schemeClr val="tx1"/>
            </a:solidFill>
          </a:ln>
        </p:spPr>
        <p:txBody>
          <a:bodyPr>
            <a:normAutofit fontScale="90000"/>
          </a:bodyPr>
          <a:lstStyle/>
          <a:p>
            <a:br>
              <a:rPr lang="hr-HR" sz="4000" dirty="0">
                <a:solidFill>
                  <a:schemeClr val="tx1"/>
                </a:solidFill>
              </a:rPr>
            </a:br>
            <a:r>
              <a:rPr lang="hr-HR" sz="4000" dirty="0">
                <a:solidFill>
                  <a:schemeClr val="tx1"/>
                </a:solidFill>
              </a:rPr>
              <a:t>ODRŽIVA ŠKOLA </a:t>
            </a:r>
            <a:br>
              <a:rPr lang="hr-HR" sz="4000" dirty="0">
                <a:solidFill>
                  <a:schemeClr val="tx1"/>
                </a:solidFill>
              </a:rPr>
            </a:br>
            <a:r>
              <a:rPr lang="hr-HR" sz="4000" dirty="0">
                <a:solidFill>
                  <a:schemeClr val="tx1"/>
                </a:solidFill>
              </a:rPr>
              <a:t>BUDUĆNOSTI</a:t>
            </a:r>
            <a:br>
              <a:rPr lang="hr-HR" sz="4000" dirty="0">
                <a:solidFill>
                  <a:schemeClr val="tx1"/>
                </a:solidFill>
              </a:rPr>
            </a:br>
            <a:br>
              <a:rPr lang="hr-HR" sz="1400" dirty="0">
                <a:solidFill>
                  <a:schemeClr val="tx1"/>
                </a:solidFill>
              </a:rPr>
            </a:br>
            <a:r>
              <a:rPr lang="hr-HR" sz="2000" dirty="0">
                <a:solidFill>
                  <a:schemeClr val="tx1"/>
                </a:solidFill>
              </a:rPr>
              <a:t>mr. sc. Tamara Banović &amp; Ivica Štrbac, prof. </a:t>
            </a:r>
            <a:br>
              <a:rPr lang="hr-HR" sz="2000" dirty="0">
                <a:solidFill>
                  <a:schemeClr val="tx1"/>
                </a:solidFill>
              </a:rPr>
            </a:br>
            <a:r>
              <a:rPr lang="hr-HR" sz="2000" dirty="0">
                <a:solidFill>
                  <a:schemeClr val="tx1"/>
                </a:solidFill>
              </a:rPr>
              <a:t>OŠ Josip Pupačić, Omiš</a:t>
            </a:r>
          </a:p>
        </p:txBody>
      </p:sp>
    </p:spTree>
    <p:extLst>
      <p:ext uri="{BB962C8B-B14F-4D97-AF65-F5344CB8AC3E}">
        <p14:creationId xmlns:p14="http://schemas.microsoft.com/office/powerpoint/2010/main" val="16078461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1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extLst>
              <a:ext uri="{FF2B5EF4-FFF2-40B4-BE49-F238E27FC236}">
                <a16:creationId xmlns:a16="http://schemas.microsoft.com/office/drawing/2014/main" id="{B51F3CCE-8F86-F993-E95A-E1D47DFE4A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1359" y="1757679"/>
            <a:ext cx="5364482" cy="3652519"/>
          </a:xfrm>
          <a:prstGeom prst="rect">
            <a:avLst/>
          </a:prstGeom>
        </p:spPr>
      </p:pic>
      <p:pic>
        <p:nvPicPr>
          <p:cNvPr id="3" name="Slika 2">
            <a:extLst>
              <a:ext uri="{FF2B5EF4-FFF2-40B4-BE49-F238E27FC236}">
                <a16:creationId xmlns:a16="http://schemas.microsoft.com/office/drawing/2014/main" id="{C203AC4D-8723-92AA-A947-D03F94EDC5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6020" y="1757679"/>
            <a:ext cx="5478779" cy="3652519"/>
          </a:xfrm>
          <a:prstGeom prst="rect">
            <a:avLst/>
          </a:prstGeom>
        </p:spPr>
      </p:pic>
      <p:pic>
        <p:nvPicPr>
          <p:cNvPr id="4" name="Slika 3">
            <a:extLst>
              <a:ext uri="{FF2B5EF4-FFF2-40B4-BE49-F238E27FC236}">
                <a16:creationId xmlns:a16="http://schemas.microsoft.com/office/drawing/2014/main" id="{53208190-126A-17E6-5868-1BA68F12F9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80730" y="365760"/>
            <a:ext cx="4950579" cy="1082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5710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>
            <a:extLst>
              <a:ext uri="{FF2B5EF4-FFF2-40B4-BE49-F238E27FC236}">
                <a16:creationId xmlns:a16="http://schemas.microsoft.com/office/drawing/2014/main" id="{B867D529-2980-613C-A4E3-AD66E4EC31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1387" y="1730746"/>
            <a:ext cx="5291666" cy="3796770"/>
          </a:xfrm>
          <a:prstGeom prst="rect">
            <a:avLst/>
          </a:prstGeom>
        </p:spPr>
      </p:pic>
      <p:pic>
        <p:nvPicPr>
          <p:cNvPr id="3" name="Slika 2">
            <a:extLst>
              <a:ext uri="{FF2B5EF4-FFF2-40B4-BE49-F238E27FC236}">
                <a16:creationId xmlns:a16="http://schemas.microsoft.com/office/drawing/2014/main" id="{7404BF02-B40C-9D90-6A2F-6ED5620628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743975"/>
            <a:ext cx="5291667" cy="3783541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24C7E815-53AC-0CE3-8FE0-717AA14A6B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3038" y="202248"/>
            <a:ext cx="3819525" cy="1190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91866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Slika na kojoj se prikazuje dizajn, radni stol&#10;&#10;Opis je automatski generiran">
            <a:extLst>
              <a:ext uri="{FF2B5EF4-FFF2-40B4-BE49-F238E27FC236}">
                <a16:creationId xmlns:a16="http://schemas.microsoft.com/office/drawing/2014/main" id="{CAC4EE89-01B9-00FB-A7AB-88EA2E2BDBF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" b="3580"/>
          <a:stretch/>
        </p:blipFill>
        <p:spPr>
          <a:xfrm>
            <a:off x="903532" y="789770"/>
            <a:ext cx="10092327" cy="5571067"/>
          </a:xfrm>
          <a:prstGeom prst="rect">
            <a:avLst/>
          </a:prstGeom>
        </p:spPr>
      </p:pic>
      <p:sp>
        <p:nvSpPr>
          <p:cNvPr id="3" name="TekstniOkvir 2">
            <a:extLst>
              <a:ext uri="{FF2B5EF4-FFF2-40B4-BE49-F238E27FC236}">
                <a16:creationId xmlns:a16="http://schemas.microsoft.com/office/drawing/2014/main" id="{006158C3-815C-3BFA-4EDB-2D50218A30CF}"/>
              </a:ext>
            </a:extLst>
          </p:cNvPr>
          <p:cNvSpPr txBox="1"/>
          <p:nvPr/>
        </p:nvSpPr>
        <p:spPr>
          <a:xfrm>
            <a:off x="2251298" y="266550"/>
            <a:ext cx="7396794" cy="523220"/>
          </a:xfrm>
          <a:prstGeom prst="rect">
            <a:avLst/>
          </a:prstGeom>
          <a:noFill/>
          <a:ln>
            <a:solidFill>
              <a:schemeClr val="accent3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hr-HR" sz="2800" dirty="0"/>
              <a:t>3D model naše škole budućnosti</a:t>
            </a:r>
          </a:p>
        </p:txBody>
      </p:sp>
    </p:spTree>
    <p:extLst>
      <p:ext uri="{BB962C8B-B14F-4D97-AF65-F5344CB8AC3E}">
        <p14:creationId xmlns:p14="http://schemas.microsoft.com/office/powerpoint/2010/main" val="21744379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 with no alt text">
            <a:extLst>
              <a:ext uri="{FF2B5EF4-FFF2-40B4-BE49-F238E27FC236}">
                <a16:creationId xmlns:a16="http://schemas.microsoft.com/office/drawing/2014/main" id="{F0BF2E4A-782F-71B8-04AA-766974B470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5963" y="295275"/>
            <a:ext cx="8220075" cy="6267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75192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ECC07320-C2CA-4E29-8481-9D9E143C77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Slika 3" descr="Slika na kojoj se prikazuje grafika, šarenilo, krug, grafički dizajn&#10;&#10;Opis je automatski generiran">
            <a:extLst>
              <a:ext uri="{FF2B5EF4-FFF2-40B4-BE49-F238E27FC236}">
                <a16:creationId xmlns:a16="http://schemas.microsoft.com/office/drawing/2014/main" id="{A54CA270-DEEA-B644-0AD9-BF890825EF1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3798" r="2085" b="-1"/>
          <a:stretch/>
        </p:blipFill>
        <p:spPr>
          <a:xfrm>
            <a:off x="2051112" y="1122661"/>
            <a:ext cx="8086724" cy="573533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178FB36B-5BFE-42CA-BC60-1115E0D95E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kstniOkvir 1">
            <a:extLst>
              <a:ext uri="{FF2B5EF4-FFF2-40B4-BE49-F238E27FC236}">
                <a16:creationId xmlns:a16="http://schemas.microsoft.com/office/drawing/2014/main" id="{D92216EB-D979-8A43-A6B2-8B4294307827}"/>
              </a:ext>
            </a:extLst>
          </p:cNvPr>
          <p:cNvSpPr txBox="1"/>
          <p:nvPr/>
        </p:nvSpPr>
        <p:spPr>
          <a:xfrm>
            <a:off x="1495074" y="128890"/>
            <a:ext cx="9198799" cy="864881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200" dirty="0" err="1">
                <a:latin typeface="+mj-lt"/>
                <a:ea typeface="+mj-ea"/>
                <a:cs typeface="+mj-cs"/>
              </a:rPr>
              <a:t>Što</a:t>
            </a:r>
            <a:r>
              <a:rPr lang="en-US" sz="5200" dirty="0">
                <a:latin typeface="+mj-lt"/>
                <a:ea typeface="+mj-ea"/>
                <a:cs typeface="+mj-cs"/>
              </a:rPr>
              <a:t> </a:t>
            </a:r>
            <a:r>
              <a:rPr lang="en-US" sz="5200" dirty="0" err="1">
                <a:latin typeface="+mj-lt"/>
                <a:ea typeface="+mj-ea"/>
                <a:cs typeface="+mj-cs"/>
              </a:rPr>
              <a:t>znači</a:t>
            </a:r>
            <a:r>
              <a:rPr lang="en-US" sz="5200" dirty="0">
                <a:latin typeface="+mj-lt"/>
                <a:ea typeface="+mj-ea"/>
                <a:cs typeface="+mj-cs"/>
              </a:rPr>
              <a:t> </a:t>
            </a:r>
            <a:r>
              <a:rPr lang="hr-HR" sz="5200" dirty="0">
                <a:latin typeface="+mj-lt"/>
                <a:ea typeface="+mj-ea"/>
                <a:cs typeface="+mj-cs"/>
              </a:rPr>
              <a:t>da je škola </a:t>
            </a:r>
            <a:r>
              <a:rPr lang="en-US" sz="5200" dirty="0" err="1">
                <a:latin typeface="+mj-lt"/>
                <a:ea typeface="+mj-ea"/>
                <a:cs typeface="+mj-cs"/>
              </a:rPr>
              <a:t>održiva</a:t>
            </a:r>
            <a:r>
              <a:rPr lang="en-US" sz="5200" dirty="0">
                <a:latin typeface="+mj-lt"/>
                <a:ea typeface="+mj-ea"/>
                <a:cs typeface="+mj-cs"/>
              </a:rPr>
              <a:t>?</a:t>
            </a:r>
          </a:p>
        </p:txBody>
      </p:sp>
      <p:sp>
        <p:nvSpPr>
          <p:cNvPr id="5" name="TekstniOkvir 4">
            <a:extLst>
              <a:ext uri="{FF2B5EF4-FFF2-40B4-BE49-F238E27FC236}">
                <a16:creationId xmlns:a16="http://schemas.microsoft.com/office/drawing/2014/main" id="{6D8D42CB-29F8-E8C3-3C89-38B26D4FD095}"/>
              </a:ext>
            </a:extLst>
          </p:cNvPr>
          <p:cNvSpPr txBox="1"/>
          <p:nvPr/>
        </p:nvSpPr>
        <p:spPr>
          <a:xfrm>
            <a:off x="7404279" y="6657945"/>
            <a:ext cx="2265364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hr-HR" sz="700">
                <a:solidFill>
                  <a:srgbClr val="FFFFFF"/>
                </a:solidFill>
                <a:hlinkClick r:id="rId3" tooltip="https://owl.excelsior.edu/writing-process/prewriting-strategies/prewriting-strategies-asking-defining-questions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Ta fotografija</a:t>
            </a:r>
            <a:r>
              <a:rPr lang="hr-HR" sz="700">
                <a:solidFill>
                  <a:srgbClr val="FFFFFF"/>
                </a:solidFill>
              </a:rPr>
              <a:t> korisnika Nepoznat autor: licenca </a:t>
            </a:r>
            <a:r>
              <a:rPr lang="hr-HR" sz="700">
                <a:solidFill>
                  <a:srgbClr val="FFFFFF"/>
                </a:solidFill>
                <a:hlinkClick r:id="rId4" tooltip="https://creativecommons.org/licenses/by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</a:t>
            </a:r>
            <a:endParaRPr lang="hr-HR" sz="7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31708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7">
            <a:extLst>
              <a:ext uri="{FF2B5EF4-FFF2-40B4-BE49-F238E27FC236}">
                <a16:creationId xmlns:a16="http://schemas.microsoft.com/office/drawing/2014/main" id="{9389D3E0-BA02-41D3-B2AC-8FD6AA8939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kstniOkvir 1">
            <a:extLst>
              <a:ext uri="{FF2B5EF4-FFF2-40B4-BE49-F238E27FC236}">
                <a16:creationId xmlns:a16="http://schemas.microsoft.com/office/drawing/2014/main" id="{48B377D8-056B-A163-D079-2CF21AE42421}"/>
              </a:ext>
            </a:extLst>
          </p:cNvPr>
          <p:cNvSpPr txBox="1"/>
          <p:nvPr/>
        </p:nvSpPr>
        <p:spPr>
          <a:xfrm>
            <a:off x="838200" y="557189"/>
            <a:ext cx="3966463" cy="55719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2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Održava škola budućnosti i Minecraft</a:t>
            </a:r>
          </a:p>
        </p:txBody>
      </p:sp>
      <p:pic>
        <p:nvPicPr>
          <p:cNvPr id="3" name="Slika 2">
            <a:extLst>
              <a:ext uri="{FF2B5EF4-FFF2-40B4-BE49-F238E27FC236}">
                <a16:creationId xmlns:a16="http://schemas.microsoft.com/office/drawing/2014/main" id="{A1D262ED-4796-322F-3520-71A667C5A1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01658" y="720190"/>
            <a:ext cx="5584353" cy="5584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794948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>
            <a:extLst>
              <a:ext uri="{FF2B5EF4-FFF2-40B4-BE49-F238E27FC236}">
                <a16:creationId xmlns:a16="http://schemas.microsoft.com/office/drawing/2014/main" id="{FFA2DEBF-BC28-7572-2D21-2A52CB9FB2A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317" r="-1" b="-1"/>
          <a:stretch/>
        </p:blipFill>
        <p:spPr>
          <a:xfrm>
            <a:off x="1143041" y="643466"/>
            <a:ext cx="9905917" cy="557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854196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Slika na kojoj se prikazuje kuća, snimka zaslona, kolaž&#10;&#10;Opis je automatski generiran">
            <a:extLst>
              <a:ext uri="{FF2B5EF4-FFF2-40B4-BE49-F238E27FC236}">
                <a16:creationId xmlns:a16="http://schemas.microsoft.com/office/drawing/2014/main" id="{D1018F29-2BD5-70D9-6602-7CCE4FD783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67" y="648208"/>
            <a:ext cx="10905066" cy="5561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725602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5C55F0BA-7D8B-4753-AB68-D54E59A24A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kstniOkvir 1">
            <a:extLst>
              <a:ext uri="{FF2B5EF4-FFF2-40B4-BE49-F238E27FC236}">
                <a16:creationId xmlns:a16="http://schemas.microsoft.com/office/drawing/2014/main" id="{21748D6C-C991-C9E0-C7FB-4F4924A3D1E5}"/>
              </a:ext>
            </a:extLst>
          </p:cNvPr>
          <p:cNvSpPr txBox="1"/>
          <p:nvPr/>
        </p:nvSpPr>
        <p:spPr>
          <a:xfrm>
            <a:off x="862108" y="4639270"/>
            <a:ext cx="10464734" cy="1314159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200" dirty="0" err="1">
                <a:latin typeface="+mj-lt"/>
                <a:ea typeface="+mj-ea"/>
                <a:cs typeface="+mj-cs"/>
              </a:rPr>
              <a:t>Održava</a:t>
            </a:r>
            <a:r>
              <a:rPr lang="en-US" sz="5200" dirty="0">
                <a:latin typeface="+mj-lt"/>
                <a:ea typeface="+mj-ea"/>
                <a:cs typeface="+mj-cs"/>
              </a:rPr>
              <a:t> </a:t>
            </a:r>
            <a:r>
              <a:rPr lang="en-US" sz="5200" dirty="0" err="1">
                <a:latin typeface="+mj-lt"/>
                <a:ea typeface="+mj-ea"/>
                <a:cs typeface="+mj-cs"/>
              </a:rPr>
              <a:t>škola</a:t>
            </a:r>
            <a:r>
              <a:rPr lang="en-US" sz="5200" dirty="0">
                <a:latin typeface="+mj-lt"/>
                <a:ea typeface="+mj-ea"/>
                <a:cs typeface="+mj-cs"/>
              </a:rPr>
              <a:t> </a:t>
            </a:r>
            <a:r>
              <a:rPr lang="en-US" sz="5200" dirty="0" err="1">
                <a:latin typeface="+mj-lt"/>
                <a:ea typeface="+mj-ea"/>
                <a:cs typeface="+mj-cs"/>
              </a:rPr>
              <a:t>budućnosti</a:t>
            </a:r>
            <a:r>
              <a:rPr lang="en-US" sz="5200" dirty="0">
                <a:latin typeface="+mj-lt"/>
                <a:ea typeface="+mj-ea"/>
                <a:cs typeface="+mj-cs"/>
              </a:rPr>
              <a:t> </a:t>
            </a:r>
            <a:r>
              <a:rPr lang="en-US" sz="5200" dirty="0" err="1">
                <a:latin typeface="+mj-lt"/>
                <a:ea typeface="+mj-ea"/>
                <a:cs typeface="+mj-cs"/>
              </a:rPr>
              <a:t>i</a:t>
            </a:r>
            <a:r>
              <a:rPr lang="en-US" sz="5200" dirty="0">
                <a:latin typeface="+mj-lt"/>
                <a:ea typeface="+mj-ea"/>
                <a:cs typeface="+mj-cs"/>
              </a:rPr>
              <a:t> Roblox</a:t>
            </a:r>
          </a:p>
        </p:txBody>
      </p:sp>
      <p:pic>
        <p:nvPicPr>
          <p:cNvPr id="3" name="Slika 2">
            <a:extLst>
              <a:ext uri="{FF2B5EF4-FFF2-40B4-BE49-F238E27FC236}">
                <a16:creationId xmlns:a16="http://schemas.microsoft.com/office/drawing/2014/main" id="{33F02176-BAA5-49ED-9FFF-E589E9CD6EF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2" b="1628"/>
          <a:stretch/>
        </p:blipFill>
        <p:spPr>
          <a:xfrm>
            <a:off x="2705609" y="817866"/>
            <a:ext cx="6777732" cy="3733675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50944644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Slika 1" descr="Slika na kojoj se prikazuje osoba, odijevanje, Ljudsko lice, osmijeh&#10;&#10;Opis je automatski generiran">
            <a:extLst>
              <a:ext uri="{FF2B5EF4-FFF2-40B4-BE49-F238E27FC236}">
                <a16:creationId xmlns:a16="http://schemas.microsoft.com/office/drawing/2014/main" id="{FE2B36F9-C206-8FAE-BE2B-A91149DF5D7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871" r="1" b="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38398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8" name="Rectangle 37">
            <a:extLst>
              <a:ext uri="{FF2B5EF4-FFF2-40B4-BE49-F238E27FC236}">
                <a16:creationId xmlns:a16="http://schemas.microsoft.com/office/drawing/2014/main" id="{3B47FC9C-2ED3-4100-A4EF-E8CDFEE106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Slika 3" descr="Slika na kojoj se prikazuje tekst, Font, bijelo, grafika&#10;&#10;Opis je automatski generiran">
            <a:extLst>
              <a:ext uri="{FF2B5EF4-FFF2-40B4-BE49-F238E27FC236}">
                <a16:creationId xmlns:a16="http://schemas.microsoft.com/office/drawing/2014/main" id="{C2DC4058-6F72-B4ED-AD1B-066FEA22C4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465" y="168749"/>
            <a:ext cx="2524887" cy="433098"/>
          </a:xfrm>
          <a:prstGeom prst="rect">
            <a:avLst/>
          </a:prstGeom>
        </p:spPr>
      </p:pic>
      <p:pic>
        <p:nvPicPr>
          <p:cNvPr id="27" name="Slika 26" descr="Slika na kojoj se prikazuje odijevanje, osoba, knjiga, Ljudsko lice&#10;&#10;Opis je automatski generiran">
            <a:hlinkClick r:id="rId3"/>
            <a:extLst>
              <a:ext uri="{FF2B5EF4-FFF2-40B4-BE49-F238E27FC236}">
                <a16:creationId xmlns:a16="http://schemas.microsoft.com/office/drawing/2014/main" id="{1D0BE4E7-0CB1-5086-23CF-A9760B00E7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1065" y="1882009"/>
            <a:ext cx="5037138" cy="2824163"/>
          </a:xfrm>
          <a:prstGeom prst="rect">
            <a:avLst/>
          </a:prstGeom>
        </p:spPr>
      </p:pic>
      <p:pic>
        <p:nvPicPr>
          <p:cNvPr id="8" name="Slika 7" descr="Slika na kojoj se prikazuje odijevanje, Ljudsko lice, osoba, čovjek&#10;&#10;Opis je automatski generiran">
            <a:extLst>
              <a:ext uri="{FF2B5EF4-FFF2-40B4-BE49-F238E27FC236}">
                <a16:creationId xmlns:a16="http://schemas.microsoft.com/office/drawing/2014/main" id="{3D99086C-1968-77FE-2318-D4D45E92A8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4475" y="1881141"/>
            <a:ext cx="5008563" cy="2824163"/>
          </a:xfrm>
          <a:prstGeom prst="rect">
            <a:avLst/>
          </a:prstGeom>
        </p:spPr>
      </p:pic>
      <p:sp>
        <p:nvSpPr>
          <p:cNvPr id="2" name="Naslov 1">
            <a:extLst>
              <a:ext uri="{FF2B5EF4-FFF2-40B4-BE49-F238E27FC236}">
                <a16:creationId xmlns:a16="http://schemas.microsoft.com/office/drawing/2014/main" id="{F4289463-4A51-57F8-21F0-C38DCCA893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8225" y="770596"/>
            <a:ext cx="10113963" cy="94266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kern="1200">
                <a:latin typeface="+mj-lt"/>
                <a:ea typeface="+mj-ea"/>
                <a:cs typeface="+mj-cs"/>
              </a:rPr>
              <a:t>Projekt</a:t>
            </a:r>
            <a:r>
              <a:rPr lang="en-US" b="1" kern="1200">
                <a:latin typeface="+mj-lt"/>
                <a:ea typeface="+mj-ea"/>
                <a:cs typeface="+mj-cs"/>
              </a:rPr>
              <a:t> RAST</a:t>
            </a:r>
            <a:r>
              <a:rPr lang="en-US" kern="1200">
                <a:latin typeface="+mj-lt"/>
                <a:ea typeface="+mj-ea"/>
                <a:cs typeface="+mj-cs"/>
              </a:rPr>
              <a:t>: Održiva škola budućnosti</a:t>
            </a:r>
            <a:endParaRPr lang="en-US" kern="1200" dirty="0">
              <a:latin typeface="+mj-lt"/>
              <a:ea typeface="+mj-ea"/>
              <a:cs typeface="+mj-cs"/>
            </a:endParaRPr>
          </a:p>
        </p:txBody>
      </p:sp>
      <p:sp>
        <p:nvSpPr>
          <p:cNvPr id="30" name="TekstniOkvir 29">
            <a:extLst>
              <a:ext uri="{FF2B5EF4-FFF2-40B4-BE49-F238E27FC236}">
                <a16:creationId xmlns:a16="http://schemas.microsoft.com/office/drawing/2014/main" id="{C5B8F3F9-787D-CA5C-A291-B6F949EFE695}"/>
              </a:ext>
            </a:extLst>
          </p:cNvPr>
          <p:cNvSpPr txBox="1"/>
          <p:nvPr/>
        </p:nvSpPr>
        <p:spPr>
          <a:xfrm>
            <a:off x="2687137" y="4999512"/>
            <a:ext cx="6502132" cy="523220"/>
          </a:xfrm>
          <a:prstGeom prst="rect">
            <a:avLst/>
          </a:prstGeom>
          <a:noFill/>
          <a:ln>
            <a:solidFill>
              <a:schemeClr val="accent3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hr-HR" sz="2800"/>
              <a:t>Ciljevi projekta i planirane aktivnosti</a:t>
            </a:r>
            <a:endParaRPr lang="hr-HR" sz="2800" dirty="0"/>
          </a:p>
        </p:txBody>
      </p:sp>
      <p:pic>
        <p:nvPicPr>
          <p:cNvPr id="3" name="Slika 2">
            <a:extLst>
              <a:ext uri="{FF2B5EF4-FFF2-40B4-BE49-F238E27FC236}">
                <a16:creationId xmlns:a16="http://schemas.microsoft.com/office/drawing/2014/main" id="{F343285C-5ACB-3322-FAD6-5565FCBBC8A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0718" y="5522732"/>
            <a:ext cx="1960474" cy="1225296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3745862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Rectangle 103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026" name="Picture 2" descr="Image with caption: Izgradnja škole u Robloxu">
            <a:extLst>
              <a:ext uri="{FF2B5EF4-FFF2-40B4-BE49-F238E27FC236}">
                <a16:creationId xmlns:a16="http://schemas.microsoft.com/office/drawing/2014/main" id="{3F715D17-0978-214A-7034-D8D0E4BBF5D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60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159543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5" name="Rectangle 2054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050" name="Picture 2" descr="Image with caption: Izgradnja škole u Robloxu">
            <a:extLst>
              <a:ext uri="{FF2B5EF4-FFF2-40B4-BE49-F238E27FC236}">
                <a16:creationId xmlns:a16="http://schemas.microsoft.com/office/drawing/2014/main" id="{ABC86437-C667-C136-93F6-3A55A909128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150651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2" name="Rectangle 31">
            <a:extLst>
              <a:ext uri="{FF2B5EF4-FFF2-40B4-BE49-F238E27FC236}">
                <a16:creationId xmlns:a16="http://schemas.microsoft.com/office/drawing/2014/main" id="{ECC07320-C2CA-4E29-8481-9D9E143C77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kstniOkvir 4">
            <a:extLst>
              <a:ext uri="{FF2B5EF4-FFF2-40B4-BE49-F238E27FC236}">
                <a16:creationId xmlns:a16="http://schemas.microsoft.com/office/drawing/2014/main" id="{6D99793F-4E87-391E-A903-E95C933D98C9}"/>
              </a:ext>
            </a:extLst>
          </p:cNvPr>
          <p:cNvSpPr txBox="1"/>
          <p:nvPr/>
        </p:nvSpPr>
        <p:spPr>
          <a:xfrm>
            <a:off x="7380407" y="743447"/>
            <a:ext cx="3973385" cy="3692028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200" dirty="0">
                <a:latin typeface="+mj-lt"/>
                <a:ea typeface="+mj-ea"/>
                <a:cs typeface="+mj-cs"/>
              </a:rPr>
              <a:t>Mi </a:t>
            </a:r>
            <a:r>
              <a:rPr lang="en-US" sz="5200">
                <a:latin typeface="+mj-lt"/>
                <a:ea typeface="+mj-ea"/>
                <a:cs typeface="+mj-cs"/>
              </a:rPr>
              <a:t>smo</a:t>
            </a:r>
            <a:r>
              <a:rPr lang="en-US" sz="5200" dirty="0">
                <a:latin typeface="+mj-lt"/>
                <a:ea typeface="+mj-ea"/>
                <a:cs typeface="+mj-cs"/>
              </a:rPr>
              <a:t> </a:t>
            </a:r>
            <a:r>
              <a:rPr lang="en-US" sz="5200">
                <a:latin typeface="+mj-lt"/>
                <a:ea typeface="+mj-ea"/>
                <a:cs typeface="+mj-cs"/>
              </a:rPr>
              <a:t>đaci</a:t>
            </a:r>
            <a:r>
              <a:rPr lang="en-US" sz="5200" dirty="0">
                <a:latin typeface="+mj-lt"/>
                <a:ea typeface="+mj-ea"/>
                <a:cs typeface="+mj-cs"/>
              </a:rPr>
              <a:t> </a:t>
            </a:r>
            <a:r>
              <a:rPr lang="en-US" sz="5200">
                <a:latin typeface="+mj-lt"/>
                <a:ea typeface="+mj-ea"/>
                <a:cs typeface="+mj-cs"/>
              </a:rPr>
              <a:t>sa</a:t>
            </a:r>
            <a:r>
              <a:rPr lang="en-US" sz="5200" dirty="0">
                <a:latin typeface="+mj-lt"/>
                <a:ea typeface="+mj-ea"/>
                <a:cs typeface="+mj-cs"/>
              </a:rPr>
              <a:t> </a:t>
            </a:r>
            <a:r>
              <a:rPr lang="en-US" sz="5200">
                <a:latin typeface="+mj-lt"/>
                <a:ea typeface="+mj-ea"/>
                <a:cs typeface="+mj-cs"/>
              </a:rPr>
              <a:t>omiške</a:t>
            </a:r>
            <a:r>
              <a:rPr lang="en-US" sz="5200" dirty="0">
                <a:latin typeface="+mj-lt"/>
                <a:ea typeface="+mj-ea"/>
                <a:cs typeface="+mj-cs"/>
              </a:rPr>
              <a:t> </a:t>
            </a:r>
            <a:r>
              <a:rPr lang="en-US" sz="5200">
                <a:latin typeface="+mj-lt"/>
                <a:ea typeface="+mj-ea"/>
                <a:cs typeface="+mj-cs"/>
              </a:rPr>
              <a:t>stine</a:t>
            </a:r>
            <a:r>
              <a:rPr lang="en-US" sz="5200" dirty="0">
                <a:latin typeface="+mj-lt"/>
                <a:ea typeface="+mj-ea"/>
                <a:cs typeface="+mj-cs"/>
              </a:rPr>
              <a:t>…</a:t>
            </a:r>
          </a:p>
        </p:txBody>
      </p:sp>
      <p:pic>
        <p:nvPicPr>
          <p:cNvPr id="3" name="Slika 2" descr="Slika na kojoj se prikazuje krug, grafika, simbol, Font&#10;&#10;Opis je automatski generiran">
            <a:hlinkClick r:id="rId2"/>
            <a:extLst>
              <a:ext uri="{FF2B5EF4-FFF2-40B4-BE49-F238E27FC236}">
                <a16:creationId xmlns:a16="http://schemas.microsoft.com/office/drawing/2014/main" id="{1A374555-FE2F-CDF8-3D8F-B21B7A7DDB1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t="964" r="-1" b="963"/>
          <a:stretch/>
        </p:blipFill>
        <p:spPr>
          <a:xfrm>
            <a:off x="20" y="10"/>
            <a:ext cx="6992881" cy="6857990"/>
          </a:xfrm>
          <a:prstGeom prst="rect">
            <a:avLst/>
          </a:prstGeom>
        </p:spPr>
      </p:pic>
      <p:sp>
        <p:nvSpPr>
          <p:cNvPr id="4" name="TekstniOkvir 3">
            <a:extLst>
              <a:ext uri="{FF2B5EF4-FFF2-40B4-BE49-F238E27FC236}">
                <a16:creationId xmlns:a16="http://schemas.microsoft.com/office/drawing/2014/main" id="{0999BA89-ED9E-2854-9CE0-C9F51F5B71CE}"/>
              </a:ext>
            </a:extLst>
          </p:cNvPr>
          <p:cNvSpPr txBox="1"/>
          <p:nvPr/>
        </p:nvSpPr>
        <p:spPr>
          <a:xfrm>
            <a:off x="4570443" y="6657945"/>
            <a:ext cx="2422458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hr-HR" sz="700" dirty="0">
                <a:solidFill>
                  <a:srgbClr val="FFFFFF"/>
                </a:solidFill>
                <a:hlinkClick r:id="rId4" tooltip="https://www.pngall.com/play-button-png/download/4507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Ta fotografija</a:t>
            </a:r>
            <a:r>
              <a:rPr lang="hr-HR" sz="700" dirty="0">
                <a:solidFill>
                  <a:srgbClr val="FFFFFF"/>
                </a:solidFill>
              </a:rPr>
              <a:t> korisnika Nepoznat autor: licenca </a:t>
            </a:r>
            <a:r>
              <a:rPr lang="hr-HR" sz="700" dirty="0">
                <a:solidFill>
                  <a:srgbClr val="FFFFFF"/>
                </a:solidFill>
                <a:hlinkClick r:id="rId5" tooltip="https://creativecommons.org/licenses/by-nc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BY-NC</a:t>
            </a:r>
            <a:endParaRPr lang="hr-HR" sz="7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610201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extLst>
              <a:ext uri="{FF2B5EF4-FFF2-40B4-BE49-F238E27FC236}">
                <a16:creationId xmlns:a16="http://schemas.microsoft.com/office/drawing/2014/main" id="{638CEA1B-3592-E764-86D1-CD19CF1BE4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2166" y="484632"/>
            <a:ext cx="5888737" cy="5888737"/>
          </a:xfrm>
          <a:prstGeom prst="rect">
            <a:avLst/>
          </a:prstGeom>
        </p:spPr>
      </p:pic>
      <p:pic>
        <p:nvPicPr>
          <p:cNvPr id="3" name="Slika 2" descr="Slika na kojoj se prikazuje tekst, Font, snimka zaslona, dizajn&#10;&#10;Opis je automatski generiran">
            <a:extLst>
              <a:ext uri="{FF2B5EF4-FFF2-40B4-BE49-F238E27FC236}">
                <a16:creationId xmlns:a16="http://schemas.microsoft.com/office/drawing/2014/main" id="{C6E83E91-7651-30E5-F860-4CC374E7AD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4655" y="484632"/>
            <a:ext cx="4019062" cy="5888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650689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1BE3FA7-0D70-4431-814F-D8C40576EA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Slika 1" descr="Slika na kojoj se prikazuje tekst, Ljudsko lice, poster, snimka zaslona&#10;&#10;Opis je automatski generiran">
            <a:extLst>
              <a:ext uri="{FF2B5EF4-FFF2-40B4-BE49-F238E27FC236}">
                <a16:creationId xmlns:a16="http://schemas.microsoft.com/office/drawing/2014/main" id="{66BF36B9-4F83-978E-DD3C-73A1CE426C3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7" r="277"/>
          <a:stretch/>
        </p:blipFill>
        <p:spPr>
          <a:xfrm>
            <a:off x="321731" y="557189"/>
            <a:ext cx="5668684" cy="5743618"/>
          </a:xfrm>
          <a:prstGeom prst="rect">
            <a:avLst/>
          </a:prstGeom>
        </p:spPr>
      </p:pic>
      <p:pic>
        <p:nvPicPr>
          <p:cNvPr id="3" name="Rezervirano mjesto sadržaja 3" descr="Slika na kojoj se prikazuje tekst, Font, snimka zaslona, grafika&#10;&#10;Opis je automatski generiran">
            <a:extLst>
              <a:ext uri="{FF2B5EF4-FFF2-40B4-BE49-F238E27FC236}">
                <a16:creationId xmlns:a16="http://schemas.microsoft.com/office/drawing/2014/main" id="{16C37104-33D8-E3C0-26A9-A1313FDE573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7"/>
          <a:stretch/>
        </p:blipFill>
        <p:spPr>
          <a:xfrm>
            <a:off x="6195375" y="557189"/>
            <a:ext cx="5674893" cy="5743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303866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Slika na kojoj se prikazuje tekst, Post-it papirić, Font, žuto&#10;&#10;Opis je automatski generiran">
            <a:extLst>
              <a:ext uri="{FF2B5EF4-FFF2-40B4-BE49-F238E27FC236}">
                <a16:creationId xmlns:a16="http://schemas.microsoft.com/office/drawing/2014/main" id="{32E94FB5-B538-A051-85CF-3D9040E96F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3407960" y="643466"/>
            <a:ext cx="5376079" cy="557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80719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lika 5" descr="Slika na kojoj se prikazuje tekst, snimka zaslona, softver, Ikona na računalu&#10;&#10;Opis je automatski generiran">
            <a:extLst>
              <a:ext uri="{FF2B5EF4-FFF2-40B4-BE49-F238E27FC236}">
                <a16:creationId xmlns:a16="http://schemas.microsoft.com/office/drawing/2014/main" id="{8060A9E7-8125-CA6D-DD1D-5A24BB7AE1E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9021" t="14815" r="22354" b="20517"/>
          <a:stretch/>
        </p:blipFill>
        <p:spPr bwMode="auto">
          <a:xfrm>
            <a:off x="498662" y="2743939"/>
            <a:ext cx="2560320" cy="2411223"/>
          </a:xfrm>
          <a:prstGeom prst="rect">
            <a:avLst/>
          </a:prstGeom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Slika 4" descr="Slika na kojoj se prikazuje tekst, snimka zaslona, softver, Ikona na računalu&#10;&#10;Opis je automatski generiran">
            <a:extLst>
              <a:ext uri="{FF2B5EF4-FFF2-40B4-BE49-F238E27FC236}">
                <a16:creationId xmlns:a16="http://schemas.microsoft.com/office/drawing/2014/main" id="{893507C0-BC8E-2394-5A35-F9BB984F7CC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7831" t="11993" r="21561" b="25690"/>
          <a:stretch/>
        </p:blipFill>
        <p:spPr bwMode="auto">
          <a:xfrm>
            <a:off x="3423440" y="2844752"/>
            <a:ext cx="2560320" cy="2210099"/>
          </a:xfrm>
          <a:prstGeom prst="rect">
            <a:avLst/>
          </a:prstGeom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Slika 3" descr="Slika na kojoj se prikazuje tekst, snimka zaslona, softver, Ikona na računalu&#10;&#10;Opis je automatski generiran">
            <a:extLst>
              <a:ext uri="{FF2B5EF4-FFF2-40B4-BE49-F238E27FC236}">
                <a16:creationId xmlns:a16="http://schemas.microsoft.com/office/drawing/2014/main" id="{B2EF97B8-D4D1-772D-1762-ECDA460BE84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9022" t="12463" r="21693" b="24514"/>
          <a:stretch/>
        </p:blipFill>
        <p:spPr bwMode="auto">
          <a:xfrm>
            <a:off x="6234448" y="2844752"/>
            <a:ext cx="2560320" cy="2310410"/>
          </a:xfrm>
          <a:prstGeom prst="rect">
            <a:avLst/>
          </a:prstGeom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Slika 6" descr="Slika na kojoj se prikazuje tekst, snimka zaslona, softver, Ikona na računalu&#10;&#10;Opis je automatski generiran">
            <a:extLst>
              <a:ext uri="{FF2B5EF4-FFF2-40B4-BE49-F238E27FC236}">
                <a16:creationId xmlns:a16="http://schemas.microsoft.com/office/drawing/2014/main" id="{0A84527C-24FC-BF3A-E36F-C1573FE7CD9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8757" t="11757" r="21428" b="21928"/>
          <a:stretch/>
        </p:blipFill>
        <p:spPr bwMode="auto">
          <a:xfrm>
            <a:off x="9147048" y="2653009"/>
            <a:ext cx="2560320" cy="2398730"/>
          </a:xfrm>
          <a:prstGeom prst="rect">
            <a:avLst/>
          </a:prstGeom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Slika 7" descr="Slika na kojoj se prikazuje tekst, snimka zaslona, softver, Ikona na računalu&#10;&#10;Opis je automatski generiran">
            <a:extLst>
              <a:ext uri="{FF2B5EF4-FFF2-40B4-BE49-F238E27FC236}">
                <a16:creationId xmlns:a16="http://schemas.microsoft.com/office/drawing/2014/main" id="{B4BC9ED0-E011-A700-1AD9-8C64CC1272F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116" t="10347" r="84656" b="76014"/>
          <a:stretch/>
        </p:blipFill>
        <p:spPr bwMode="auto">
          <a:xfrm>
            <a:off x="4617428" y="0"/>
            <a:ext cx="3236596" cy="187613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Slika 8" descr="Slika na kojoj se prikazuje tekst, snimka zaslona, softver, Ikona na računalu&#10;&#10;Opis je automatski generiran">
            <a:extLst>
              <a:ext uri="{FF2B5EF4-FFF2-40B4-BE49-F238E27FC236}">
                <a16:creationId xmlns:a16="http://schemas.microsoft.com/office/drawing/2014/main" id="{9448B966-9A59-4144-99DF-8910227C640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4577" t="32687" r="27910" b="54144"/>
          <a:stretch/>
        </p:blipFill>
        <p:spPr bwMode="auto">
          <a:xfrm>
            <a:off x="6162434" y="1798358"/>
            <a:ext cx="2772678" cy="74649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Slika 9" descr="Slika na kojoj se prikazuje tekst, snimka zaslona, softver, Ikona na računalu&#10;&#10;Opis je automatski generiran">
            <a:extLst>
              <a:ext uri="{FF2B5EF4-FFF2-40B4-BE49-F238E27FC236}">
                <a16:creationId xmlns:a16="http://schemas.microsoft.com/office/drawing/2014/main" id="{D3AC5331-E46F-3F88-B6E3-BF65762A4BC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8651" t="46561" r="55423" b="41681"/>
          <a:stretch/>
        </p:blipFill>
        <p:spPr bwMode="auto">
          <a:xfrm>
            <a:off x="439012" y="1876133"/>
            <a:ext cx="2658110" cy="67818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Slika 10" descr="Slika na kojoj se prikazuje tekst, snimka zaslona, softver, Ikona na računalu&#10;&#10;Opis je automatski generiran">
            <a:extLst>
              <a:ext uri="{FF2B5EF4-FFF2-40B4-BE49-F238E27FC236}">
                <a16:creationId xmlns:a16="http://schemas.microsoft.com/office/drawing/2014/main" id="{D1965A91-2FD8-105E-1005-D59B422B44C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71561" t="32922" r="2249" b="55085"/>
          <a:stretch/>
        </p:blipFill>
        <p:spPr bwMode="auto">
          <a:xfrm>
            <a:off x="3258974" y="1824893"/>
            <a:ext cx="2691765" cy="69342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Slika 12" descr="Slika na kojoj se prikazuje tekst, snimka zaslona, softver, Ikona na računalu&#10;&#10;Opis je automatski generiran">
            <a:extLst>
              <a:ext uri="{FF2B5EF4-FFF2-40B4-BE49-F238E27FC236}">
                <a16:creationId xmlns:a16="http://schemas.microsoft.com/office/drawing/2014/main" id="{A59B328B-C6DB-3C6A-BB95-FD286182343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71958" t="57848" r="1454" b="29218"/>
          <a:stretch/>
        </p:blipFill>
        <p:spPr bwMode="auto">
          <a:xfrm>
            <a:off x="9118473" y="1783449"/>
            <a:ext cx="2811780" cy="76898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684118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9">
            <a:extLst>
              <a:ext uri="{FF2B5EF4-FFF2-40B4-BE49-F238E27FC236}">
                <a16:creationId xmlns:a16="http://schemas.microsoft.com/office/drawing/2014/main" id="{01D0AF59-99C3-4251-AB9A-C966C6AD44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11">
            <a:extLst>
              <a:ext uri="{FF2B5EF4-FFF2-40B4-BE49-F238E27FC236}">
                <a16:creationId xmlns:a16="http://schemas.microsoft.com/office/drawing/2014/main" id="{1855405F-37A2-4869-9154-F8BE3BECE6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Slika 4" descr="Slika na kojoj se prikazuje tekst, grafički dizajn, Font, grafika&#10;&#10;Opis je automatski generiran">
            <a:hlinkClick r:id="rId2"/>
            <a:extLst>
              <a:ext uri="{FF2B5EF4-FFF2-40B4-BE49-F238E27FC236}">
                <a16:creationId xmlns:a16="http://schemas.microsoft.com/office/drawing/2014/main" id="{C16A097E-2814-AB1E-8D73-E1530EC05FB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581" r="2380" b="2310"/>
          <a:stretch/>
        </p:blipFill>
        <p:spPr>
          <a:xfrm>
            <a:off x="4189693" y="1194797"/>
            <a:ext cx="6463477" cy="4788484"/>
          </a:xfrm>
          <a:prstGeom prst="rect">
            <a:avLst/>
          </a:prstGeom>
          <a:ln w="57150">
            <a:solidFill>
              <a:schemeClr val="bg1">
                <a:lumMod val="50000"/>
              </a:schemeClr>
            </a:solidFill>
          </a:ln>
        </p:spPr>
      </p:pic>
      <p:pic>
        <p:nvPicPr>
          <p:cNvPr id="2" name="Slika 1">
            <a:extLst>
              <a:ext uri="{FF2B5EF4-FFF2-40B4-BE49-F238E27FC236}">
                <a16:creationId xmlns:a16="http://schemas.microsoft.com/office/drawing/2014/main" id="{741A8E1C-90B2-858C-0088-7464EAB3EFC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351" t="3825" r="6035" b="5721"/>
          <a:stretch/>
        </p:blipFill>
        <p:spPr>
          <a:xfrm>
            <a:off x="1391144" y="2450462"/>
            <a:ext cx="1577533" cy="1610288"/>
          </a:xfrm>
          <a:prstGeom prst="roundRect">
            <a:avLst/>
          </a:prstGeom>
        </p:spPr>
      </p:pic>
      <p:pic>
        <p:nvPicPr>
          <p:cNvPr id="3" name="Slika 2">
            <a:extLst>
              <a:ext uri="{FF2B5EF4-FFF2-40B4-BE49-F238E27FC236}">
                <a16:creationId xmlns:a16="http://schemas.microsoft.com/office/drawing/2014/main" id="{450166DA-3B75-4162-DB6F-A5186E72604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8910" y="733936"/>
            <a:ext cx="2723099" cy="1531744"/>
          </a:xfrm>
          <a:prstGeom prst="rect">
            <a:avLst/>
          </a:prstGeom>
        </p:spPr>
      </p:pic>
      <p:pic>
        <p:nvPicPr>
          <p:cNvPr id="32" name="Slika 31">
            <a:extLst>
              <a:ext uri="{FF2B5EF4-FFF2-40B4-BE49-F238E27FC236}">
                <a16:creationId xmlns:a16="http://schemas.microsoft.com/office/drawing/2014/main" id="{F88ADA59-3045-3277-FE23-3D1A4C88CA4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2852" y="4222236"/>
            <a:ext cx="3157365" cy="1779463"/>
          </a:xfrm>
          <a:prstGeom prst="rect">
            <a:avLst/>
          </a:prstGeom>
        </p:spPr>
      </p:pic>
      <p:sp>
        <p:nvSpPr>
          <p:cNvPr id="39" name="TekstniOkvir 38">
            <a:extLst>
              <a:ext uri="{FF2B5EF4-FFF2-40B4-BE49-F238E27FC236}">
                <a16:creationId xmlns:a16="http://schemas.microsoft.com/office/drawing/2014/main" id="{B78BC496-4FC6-2B61-E533-5A6F653EEE07}"/>
              </a:ext>
            </a:extLst>
          </p:cNvPr>
          <p:cNvSpPr txBox="1"/>
          <p:nvPr/>
        </p:nvSpPr>
        <p:spPr>
          <a:xfrm>
            <a:off x="4151038" y="569305"/>
            <a:ext cx="6502132" cy="523220"/>
          </a:xfrm>
          <a:prstGeom prst="rect">
            <a:avLst/>
          </a:prstGeom>
          <a:noFill/>
          <a:ln>
            <a:solidFill>
              <a:schemeClr val="accent3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hr-HR" sz="2800" dirty="0"/>
              <a:t>Kako postati dio tima? </a:t>
            </a:r>
          </a:p>
        </p:txBody>
      </p:sp>
    </p:spTree>
    <p:extLst>
      <p:ext uri="{BB962C8B-B14F-4D97-AF65-F5344CB8AC3E}">
        <p14:creationId xmlns:p14="http://schemas.microsoft.com/office/powerpoint/2010/main" val="40687365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48" name="Rectangle 1047">
            <a:extLst>
              <a:ext uri="{FF2B5EF4-FFF2-40B4-BE49-F238E27FC236}">
                <a16:creationId xmlns:a16="http://schemas.microsoft.com/office/drawing/2014/main" id="{C96C8BAF-68F3-4B78-B238-35DF5D8656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50" name="Group 1049">
            <a:extLst>
              <a:ext uri="{FF2B5EF4-FFF2-40B4-BE49-F238E27FC236}">
                <a16:creationId xmlns:a16="http://schemas.microsoft.com/office/drawing/2014/main" id="{4F4CD6D0-5A87-4BA2-A13A-0E40511C3C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34774" y="699565"/>
            <a:ext cx="3553132" cy="5156200"/>
            <a:chOff x="7807230" y="2012810"/>
            <a:chExt cx="3251252" cy="3459865"/>
          </a:xfrm>
        </p:grpSpPr>
        <p:sp>
          <p:nvSpPr>
            <p:cNvPr id="1051" name="Rectangle 1050">
              <a:extLst>
                <a:ext uri="{FF2B5EF4-FFF2-40B4-BE49-F238E27FC236}">
                  <a16:creationId xmlns:a16="http://schemas.microsoft.com/office/drawing/2014/main" id="{5877EAC0-2063-444D-8EE9-72FED2E03B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0" y="2012810"/>
              <a:ext cx="3251252" cy="3459865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1905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2" name="Rectangle 1051">
              <a:extLst>
                <a:ext uri="{FF2B5EF4-FFF2-40B4-BE49-F238E27FC236}">
                  <a16:creationId xmlns:a16="http://schemas.microsoft.com/office/drawing/2014/main" id="{2C155BF8-661A-4F4A-B4EC-923105C692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1" y="2026142"/>
              <a:ext cx="3251250" cy="3440203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762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w="38100" h="38100"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026" name="Picture 2" descr="Padlet - kolaboracija na dohvat ruke - E-laboratorij">
            <a:extLst>
              <a:ext uri="{FF2B5EF4-FFF2-40B4-BE49-F238E27FC236}">
                <a16:creationId xmlns:a16="http://schemas.microsoft.com/office/drawing/2014/main" id="{E3B68AC8-33B7-61D8-CAE6-B611AE90F2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87" r="4963" b="8701"/>
          <a:stretch/>
        </p:blipFill>
        <p:spPr bwMode="auto">
          <a:xfrm>
            <a:off x="706568" y="1860747"/>
            <a:ext cx="3209544" cy="2833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54" name="Group 1053">
            <a:extLst>
              <a:ext uri="{FF2B5EF4-FFF2-40B4-BE49-F238E27FC236}">
                <a16:creationId xmlns:a16="http://schemas.microsoft.com/office/drawing/2014/main" id="{E9537076-EF48-4F72-9164-FD8260D550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319434" y="699565"/>
            <a:ext cx="3553132" cy="5156200"/>
            <a:chOff x="7807230" y="2012810"/>
            <a:chExt cx="3251252" cy="3459865"/>
          </a:xfrm>
        </p:grpSpPr>
        <p:sp>
          <p:nvSpPr>
            <p:cNvPr id="1055" name="Rectangle 1054">
              <a:extLst>
                <a:ext uri="{FF2B5EF4-FFF2-40B4-BE49-F238E27FC236}">
                  <a16:creationId xmlns:a16="http://schemas.microsoft.com/office/drawing/2014/main" id="{689673CB-C48B-4D05-B6E4-B88CD5BAA0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0" y="2012810"/>
              <a:ext cx="3251252" cy="3459865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1905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6" name="Rectangle 1055">
              <a:extLst>
                <a:ext uri="{FF2B5EF4-FFF2-40B4-BE49-F238E27FC236}">
                  <a16:creationId xmlns:a16="http://schemas.microsoft.com/office/drawing/2014/main" id="{96C31A20-B341-476E-8C04-A26C87E149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1" y="2026142"/>
              <a:ext cx="3251250" cy="3440203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762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w="38100" h="38100"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" name="Slika 1">
            <a:hlinkClick r:id="rId3"/>
            <a:extLst>
              <a:ext uri="{FF2B5EF4-FFF2-40B4-BE49-F238E27FC236}">
                <a16:creationId xmlns:a16="http://schemas.microsoft.com/office/drawing/2014/main" id="{A1B05058-A8DA-AA39-8B89-27A05622B5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87333" y="1672893"/>
            <a:ext cx="3209544" cy="3209544"/>
          </a:xfrm>
          <a:prstGeom prst="rect">
            <a:avLst/>
          </a:prstGeom>
        </p:spPr>
      </p:pic>
      <p:grpSp>
        <p:nvGrpSpPr>
          <p:cNvPr id="1058" name="Group 1057">
            <a:extLst>
              <a:ext uri="{FF2B5EF4-FFF2-40B4-BE49-F238E27FC236}">
                <a16:creationId xmlns:a16="http://schemas.microsoft.com/office/drawing/2014/main" id="{6EFC3492-86BD-4D75-B5B4-C2DBFE0BD1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104093" y="699565"/>
            <a:ext cx="3553132" cy="5156200"/>
            <a:chOff x="7807230" y="2012810"/>
            <a:chExt cx="3251252" cy="3459865"/>
          </a:xfrm>
        </p:grpSpPr>
        <p:sp>
          <p:nvSpPr>
            <p:cNvPr id="1059" name="Rectangle 1058">
              <a:extLst>
                <a:ext uri="{FF2B5EF4-FFF2-40B4-BE49-F238E27FC236}">
                  <a16:creationId xmlns:a16="http://schemas.microsoft.com/office/drawing/2014/main" id="{F72E5074-2516-4705-BFF1-F508394A0A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0" y="2012810"/>
              <a:ext cx="3251252" cy="3459865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1905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0" name="Rectangle 1059">
              <a:extLst>
                <a:ext uri="{FF2B5EF4-FFF2-40B4-BE49-F238E27FC236}">
                  <a16:creationId xmlns:a16="http://schemas.microsoft.com/office/drawing/2014/main" id="{02259E4C-F24C-4180-AEC3-76255D535E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1" y="2026142"/>
              <a:ext cx="3251250" cy="3440203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762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w="38100" h="38100"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0" name="Slika 9" descr="Slika na kojoj se prikazuje crtić, Crtić, ukrasni isječci, ilustracija&#10;&#10;Opis je automatski generiran">
            <a:hlinkClick r:id="rId5"/>
            <a:extLst>
              <a:ext uri="{FF2B5EF4-FFF2-40B4-BE49-F238E27FC236}">
                <a16:creationId xmlns:a16="http://schemas.microsoft.com/office/drawing/2014/main" id="{5FF4BAEA-1646-332F-A0C1-9B6035D5BEE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8275887" y="2074086"/>
            <a:ext cx="3209544" cy="2407158"/>
          </a:xfrm>
          <a:prstGeom prst="rect">
            <a:avLst/>
          </a:prstGeom>
        </p:spPr>
      </p:pic>
      <p:sp>
        <p:nvSpPr>
          <p:cNvPr id="11" name="TekstniOkvir 10">
            <a:extLst>
              <a:ext uri="{FF2B5EF4-FFF2-40B4-BE49-F238E27FC236}">
                <a16:creationId xmlns:a16="http://schemas.microsoft.com/office/drawing/2014/main" id="{51423D35-E4AF-B0E6-F720-470BD87AF8EC}"/>
              </a:ext>
            </a:extLst>
          </p:cNvPr>
          <p:cNvSpPr txBox="1"/>
          <p:nvPr/>
        </p:nvSpPr>
        <p:spPr>
          <a:xfrm>
            <a:off x="4368800" y="-2414162"/>
            <a:ext cx="4988560" cy="10766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hr-HR"/>
          </a:p>
        </p:txBody>
      </p:sp>
      <p:sp>
        <p:nvSpPr>
          <p:cNvPr id="3" name="TekstniOkvir 2">
            <a:extLst>
              <a:ext uri="{FF2B5EF4-FFF2-40B4-BE49-F238E27FC236}">
                <a16:creationId xmlns:a16="http://schemas.microsoft.com/office/drawing/2014/main" id="{F395ADAE-F57B-4D7D-C6F6-95533A7CA0FC}"/>
              </a:ext>
            </a:extLst>
          </p:cNvPr>
          <p:cNvSpPr txBox="1"/>
          <p:nvPr/>
        </p:nvSpPr>
        <p:spPr>
          <a:xfrm>
            <a:off x="8104092" y="88173"/>
            <a:ext cx="3553132" cy="523220"/>
          </a:xfrm>
          <a:prstGeom prst="rect">
            <a:avLst/>
          </a:prstGeom>
          <a:noFill/>
          <a:ln>
            <a:solidFill>
              <a:schemeClr val="accent3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hr-HR" sz="2800" dirty="0"/>
              <a:t>Tko smo mi?</a:t>
            </a:r>
          </a:p>
        </p:txBody>
      </p:sp>
      <p:sp>
        <p:nvSpPr>
          <p:cNvPr id="4" name="TekstniOkvir 3">
            <a:extLst>
              <a:ext uri="{FF2B5EF4-FFF2-40B4-BE49-F238E27FC236}">
                <a16:creationId xmlns:a16="http://schemas.microsoft.com/office/drawing/2014/main" id="{5E000D70-8FC3-CAAF-362D-B6341526D91B}"/>
              </a:ext>
            </a:extLst>
          </p:cNvPr>
          <p:cNvSpPr txBox="1"/>
          <p:nvPr/>
        </p:nvSpPr>
        <p:spPr>
          <a:xfrm>
            <a:off x="4319434" y="88173"/>
            <a:ext cx="3553132" cy="523220"/>
          </a:xfrm>
          <a:prstGeom prst="rect">
            <a:avLst/>
          </a:prstGeom>
          <a:noFill/>
          <a:ln>
            <a:solidFill>
              <a:schemeClr val="accent3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hr-HR" sz="2800" dirty="0"/>
              <a:t>LOGO projekta</a:t>
            </a:r>
          </a:p>
        </p:txBody>
      </p:sp>
    </p:spTree>
    <p:extLst>
      <p:ext uri="{BB962C8B-B14F-4D97-AF65-F5344CB8AC3E}">
        <p14:creationId xmlns:p14="http://schemas.microsoft.com/office/powerpoint/2010/main" val="21264211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niOkvir 3">
            <a:extLst>
              <a:ext uri="{FF2B5EF4-FFF2-40B4-BE49-F238E27FC236}">
                <a16:creationId xmlns:a16="http://schemas.microsoft.com/office/drawing/2014/main" id="{0E6D9FBA-9699-4A89-AC8E-B38302DD5AF9}"/>
              </a:ext>
            </a:extLst>
          </p:cNvPr>
          <p:cNvSpPr txBox="1"/>
          <p:nvPr/>
        </p:nvSpPr>
        <p:spPr>
          <a:xfrm>
            <a:off x="2397603" y="275117"/>
            <a:ext cx="7396794" cy="523220"/>
          </a:xfrm>
          <a:prstGeom prst="rect">
            <a:avLst/>
          </a:prstGeom>
          <a:noFill/>
          <a:ln>
            <a:solidFill>
              <a:schemeClr val="accent3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hr-HR" sz="2800" dirty="0"/>
              <a:t>Kako bi trebala izgledati naša buduća škola?</a:t>
            </a:r>
          </a:p>
        </p:txBody>
      </p:sp>
      <p:pic>
        <p:nvPicPr>
          <p:cNvPr id="6" name="Slika 5">
            <a:extLst>
              <a:ext uri="{FF2B5EF4-FFF2-40B4-BE49-F238E27FC236}">
                <a16:creationId xmlns:a16="http://schemas.microsoft.com/office/drawing/2014/main" id="{86853ED7-6FC0-AB66-3D0A-3E40E281C5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249" y="1128443"/>
            <a:ext cx="3666951" cy="1756321"/>
          </a:xfrm>
          <a:prstGeom prst="rect">
            <a:avLst/>
          </a:prstGeom>
          <a:ln>
            <a:solidFill>
              <a:schemeClr val="accent1">
                <a:lumMod val="50000"/>
              </a:schemeClr>
            </a:solidFill>
          </a:ln>
        </p:spPr>
      </p:pic>
      <p:pic>
        <p:nvPicPr>
          <p:cNvPr id="8" name="Slika 7">
            <a:extLst>
              <a:ext uri="{FF2B5EF4-FFF2-40B4-BE49-F238E27FC236}">
                <a16:creationId xmlns:a16="http://schemas.microsoft.com/office/drawing/2014/main" id="{87EC2D4A-4B3A-77AD-8CF6-9559776DB4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249" y="3014035"/>
            <a:ext cx="3666950" cy="1738140"/>
          </a:xfrm>
          <a:prstGeom prst="rect">
            <a:avLst/>
          </a:prstGeom>
          <a:ln>
            <a:solidFill>
              <a:schemeClr val="accent1">
                <a:lumMod val="50000"/>
              </a:schemeClr>
            </a:solidFill>
          </a:ln>
        </p:spPr>
      </p:pic>
      <p:pic>
        <p:nvPicPr>
          <p:cNvPr id="10" name="Slika 9">
            <a:extLst>
              <a:ext uri="{FF2B5EF4-FFF2-40B4-BE49-F238E27FC236}">
                <a16:creationId xmlns:a16="http://schemas.microsoft.com/office/drawing/2014/main" id="{037D4B5A-88FD-9F77-6C24-734CE766E9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9249" y="4881446"/>
            <a:ext cx="3666950" cy="1847183"/>
          </a:xfrm>
          <a:prstGeom prst="rect">
            <a:avLst/>
          </a:prstGeom>
          <a:ln>
            <a:solidFill>
              <a:schemeClr val="accent1">
                <a:lumMod val="50000"/>
              </a:schemeClr>
            </a:solidFill>
          </a:ln>
        </p:spPr>
      </p:pic>
      <p:pic>
        <p:nvPicPr>
          <p:cNvPr id="12" name="Slika 11">
            <a:extLst>
              <a:ext uri="{FF2B5EF4-FFF2-40B4-BE49-F238E27FC236}">
                <a16:creationId xmlns:a16="http://schemas.microsoft.com/office/drawing/2014/main" id="{3DBF64CF-832B-4C85-70EA-908104AF8C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79769" y="1126617"/>
            <a:ext cx="3666951" cy="1756321"/>
          </a:xfrm>
          <a:prstGeom prst="rect">
            <a:avLst/>
          </a:prstGeom>
          <a:ln>
            <a:solidFill>
              <a:schemeClr val="accent1">
                <a:lumMod val="50000"/>
              </a:schemeClr>
            </a:solidFill>
          </a:ln>
        </p:spPr>
      </p:pic>
      <p:pic>
        <p:nvPicPr>
          <p:cNvPr id="14" name="Slika 13">
            <a:extLst>
              <a:ext uri="{FF2B5EF4-FFF2-40B4-BE49-F238E27FC236}">
                <a16:creationId xmlns:a16="http://schemas.microsoft.com/office/drawing/2014/main" id="{B8C659F8-1158-32F9-98E3-FBD6BF03999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79771" y="3018656"/>
            <a:ext cx="3666949" cy="1733519"/>
          </a:xfrm>
          <a:prstGeom prst="rect">
            <a:avLst/>
          </a:prstGeom>
          <a:ln>
            <a:solidFill>
              <a:schemeClr val="accent1">
                <a:lumMod val="50000"/>
              </a:schemeClr>
            </a:solidFill>
          </a:ln>
        </p:spPr>
      </p:pic>
      <p:pic>
        <p:nvPicPr>
          <p:cNvPr id="16" name="Slika 15">
            <a:extLst>
              <a:ext uri="{FF2B5EF4-FFF2-40B4-BE49-F238E27FC236}">
                <a16:creationId xmlns:a16="http://schemas.microsoft.com/office/drawing/2014/main" id="{E2FAC405-17A0-47EC-79A5-82B2AEBF0FF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79768" y="4927789"/>
            <a:ext cx="3666951" cy="1800840"/>
          </a:xfrm>
          <a:prstGeom prst="rect">
            <a:avLst/>
          </a:prstGeom>
          <a:ln>
            <a:solidFill>
              <a:schemeClr val="accent1">
                <a:lumMod val="50000"/>
              </a:schemeClr>
            </a:solidFill>
          </a:ln>
        </p:spPr>
      </p:pic>
      <p:pic>
        <p:nvPicPr>
          <p:cNvPr id="18" name="Slika 17">
            <a:extLst>
              <a:ext uri="{FF2B5EF4-FFF2-40B4-BE49-F238E27FC236}">
                <a16:creationId xmlns:a16="http://schemas.microsoft.com/office/drawing/2014/main" id="{097B014B-3631-6E38-607D-8F2678F6206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19872" y="1092927"/>
            <a:ext cx="3483542" cy="1791837"/>
          </a:xfrm>
          <a:prstGeom prst="rect">
            <a:avLst/>
          </a:prstGeom>
          <a:ln>
            <a:solidFill>
              <a:schemeClr val="accent1">
                <a:lumMod val="50000"/>
              </a:schemeClr>
            </a:solidFill>
          </a:ln>
        </p:spPr>
      </p:pic>
      <p:pic>
        <p:nvPicPr>
          <p:cNvPr id="20" name="Slika 19">
            <a:extLst>
              <a:ext uri="{FF2B5EF4-FFF2-40B4-BE49-F238E27FC236}">
                <a16:creationId xmlns:a16="http://schemas.microsoft.com/office/drawing/2014/main" id="{2A6FAC57-3A21-A16A-DB92-336F768FEC6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119873" y="2938732"/>
            <a:ext cx="3483542" cy="1813443"/>
          </a:xfrm>
          <a:prstGeom prst="rect">
            <a:avLst/>
          </a:prstGeom>
          <a:ln>
            <a:solidFill>
              <a:schemeClr val="accent3">
                <a:lumMod val="50000"/>
              </a:schemeClr>
            </a:solidFill>
          </a:ln>
        </p:spPr>
      </p:pic>
      <p:pic>
        <p:nvPicPr>
          <p:cNvPr id="22" name="Slika 21">
            <a:extLst>
              <a:ext uri="{FF2B5EF4-FFF2-40B4-BE49-F238E27FC236}">
                <a16:creationId xmlns:a16="http://schemas.microsoft.com/office/drawing/2014/main" id="{4B90F872-738B-81DE-096B-20066CB16C4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140288" y="4911468"/>
            <a:ext cx="3463125" cy="1787138"/>
          </a:xfrm>
          <a:prstGeom prst="rect">
            <a:avLst/>
          </a:prstGeom>
          <a:ln>
            <a:solidFill>
              <a:schemeClr val="accent1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366460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niOkvir 4">
            <a:extLst>
              <a:ext uri="{FF2B5EF4-FFF2-40B4-BE49-F238E27FC236}">
                <a16:creationId xmlns:a16="http://schemas.microsoft.com/office/drawing/2014/main" id="{82E54564-E728-7C20-EE3A-2D4EF2991CA6}"/>
              </a:ext>
            </a:extLst>
          </p:cNvPr>
          <p:cNvSpPr txBox="1"/>
          <p:nvPr/>
        </p:nvSpPr>
        <p:spPr>
          <a:xfrm>
            <a:off x="674418" y="477693"/>
            <a:ext cx="5177741" cy="43088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hr-HR" sz="2200" dirty="0"/>
              <a:t>Izgraditi novu školi, ali van gradske gužve.</a:t>
            </a:r>
          </a:p>
        </p:txBody>
      </p:sp>
      <p:sp>
        <p:nvSpPr>
          <p:cNvPr id="7" name="TekstniOkvir 6">
            <a:extLst>
              <a:ext uri="{FF2B5EF4-FFF2-40B4-BE49-F238E27FC236}">
                <a16:creationId xmlns:a16="http://schemas.microsoft.com/office/drawing/2014/main" id="{8D94B16B-5136-8F44-42D9-8AAF9D8320A7}"/>
              </a:ext>
            </a:extLst>
          </p:cNvPr>
          <p:cNvSpPr txBox="1"/>
          <p:nvPr/>
        </p:nvSpPr>
        <p:spPr>
          <a:xfrm rot="1127270">
            <a:off x="5630634" y="1605229"/>
            <a:ext cx="6094476" cy="144655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hr-HR" sz="2200" dirty="0"/>
              <a:t>Dvorana za tjelesnu kulturu bi trebala biti nekako povezana sa školom da, kada je kiša, djeca ne moraju trčati do dvorane i smočiti se, već mirno otići na tjelesni.</a:t>
            </a:r>
          </a:p>
        </p:txBody>
      </p:sp>
      <p:sp>
        <p:nvSpPr>
          <p:cNvPr id="9" name="TekstniOkvir 8">
            <a:extLst>
              <a:ext uri="{FF2B5EF4-FFF2-40B4-BE49-F238E27FC236}">
                <a16:creationId xmlns:a16="http://schemas.microsoft.com/office/drawing/2014/main" id="{DC6F7153-0C24-554E-CFF7-F5E87181C140}"/>
              </a:ext>
            </a:extLst>
          </p:cNvPr>
          <p:cNvSpPr txBox="1"/>
          <p:nvPr/>
        </p:nvSpPr>
        <p:spPr>
          <a:xfrm rot="20983870">
            <a:off x="724369" y="2976739"/>
            <a:ext cx="6094476" cy="110799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hr-HR" sz="2200" dirty="0"/>
              <a:t>Slažem se sa svim navedenim gore u upitniku, ali za bolji uspjeh naše djece, škola bi trebala biti samo u jutarnjoj smjeni! </a:t>
            </a:r>
          </a:p>
        </p:txBody>
      </p:sp>
      <p:sp>
        <p:nvSpPr>
          <p:cNvPr id="11" name="TekstniOkvir 10">
            <a:extLst>
              <a:ext uri="{FF2B5EF4-FFF2-40B4-BE49-F238E27FC236}">
                <a16:creationId xmlns:a16="http://schemas.microsoft.com/office/drawing/2014/main" id="{F25C0FC5-9612-49BE-474E-AC9D130B42B9}"/>
              </a:ext>
            </a:extLst>
          </p:cNvPr>
          <p:cNvSpPr txBox="1"/>
          <p:nvPr/>
        </p:nvSpPr>
        <p:spPr>
          <a:xfrm>
            <a:off x="6757416" y="364220"/>
            <a:ext cx="4892040" cy="43088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hr-HR" sz="2200" dirty="0"/>
              <a:t>Zeleni vrt, ormarići, kantina, teretana</a:t>
            </a:r>
          </a:p>
        </p:txBody>
      </p:sp>
      <p:sp>
        <p:nvSpPr>
          <p:cNvPr id="3" name="TekstniOkvir 2">
            <a:extLst>
              <a:ext uri="{FF2B5EF4-FFF2-40B4-BE49-F238E27FC236}">
                <a16:creationId xmlns:a16="http://schemas.microsoft.com/office/drawing/2014/main" id="{6D21B11F-2381-244A-74CC-92ACCBFCCB9D}"/>
              </a:ext>
            </a:extLst>
          </p:cNvPr>
          <p:cNvSpPr txBox="1"/>
          <p:nvPr/>
        </p:nvSpPr>
        <p:spPr>
          <a:xfrm>
            <a:off x="3559302" y="5429619"/>
            <a:ext cx="6094476" cy="144655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hr-HR" sz="2200" dirty="0"/>
              <a:t>Prostor ili dvorana za razne aktivnosti, poput meditacijskog kutka za učenika, dio sa glazbom i sličnim sadržajima koji bi učenicama na neki način omogućili osobno "punjenje"…</a:t>
            </a:r>
          </a:p>
        </p:txBody>
      </p:sp>
      <p:sp>
        <p:nvSpPr>
          <p:cNvPr id="4" name="TekstniOkvir 3">
            <a:extLst>
              <a:ext uri="{FF2B5EF4-FFF2-40B4-BE49-F238E27FC236}">
                <a16:creationId xmlns:a16="http://schemas.microsoft.com/office/drawing/2014/main" id="{8A4695B2-395F-35A3-A44F-D890D04EE435}"/>
              </a:ext>
            </a:extLst>
          </p:cNvPr>
          <p:cNvSpPr txBox="1"/>
          <p:nvPr/>
        </p:nvSpPr>
        <p:spPr>
          <a:xfrm rot="20992936">
            <a:off x="246888" y="5452113"/>
            <a:ext cx="2779776" cy="43088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hr-HR" sz="2200" dirty="0"/>
              <a:t>Više prostora za igru!</a:t>
            </a:r>
          </a:p>
        </p:txBody>
      </p:sp>
      <p:sp>
        <p:nvSpPr>
          <p:cNvPr id="8" name="TekstniOkvir 7">
            <a:extLst>
              <a:ext uri="{FF2B5EF4-FFF2-40B4-BE49-F238E27FC236}">
                <a16:creationId xmlns:a16="http://schemas.microsoft.com/office/drawing/2014/main" id="{B19C5D2B-A1B3-6B0C-A460-6C81E3976853}"/>
              </a:ext>
            </a:extLst>
          </p:cNvPr>
          <p:cNvSpPr txBox="1"/>
          <p:nvPr/>
        </p:nvSpPr>
        <p:spPr>
          <a:xfrm rot="1093962">
            <a:off x="5580398" y="4158137"/>
            <a:ext cx="6094476" cy="110799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hr-HR" sz="2200" dirty="0"/>
              <a:t>Mislim da ideja i prijedloga ima na pretek. Ja bi želio da novac koji se da za takve projekte uistinu bude vidljiv u takvoj školi.</a:t>
            </a:r>
          </a:p>
        </p:txBody>
      </p:sp>
    </p:spTree>
    <p:extLst>
      <p:ext uri="{BB962C8B-B14F-4D97-AF65-F5344CB8AC3E}">
        <p14:creationId xmlns:p14="http://schemas.microsoft.com/office/powerpoint/2010/main" val="18913641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 with no alt text">
            <a:extLst>
              <a:ext uri="{FF2B5EF4-FFF2-40B4-BE49-F238E27FC236}">
                <a16:creationId xmlns:a16="http://schemas.microsoft.com/office/drawing/2014/main" id="{3D2E9A93-6E6B-29B1-ABEF-38FF2FBC4E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88837" y="894100"/>
            <a:ext cx="8814326" cy="4980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kstniOkvir 1">
            <a:extLst>
              <a:ext uri="{FF2B5EF4-FFF2-40B4-BE49-F238E27FC236}">
                <a16:creationId xmlns:a16="http://schemas.microsoft.com/office/drawing/2014/main" id="{27BA72F7-642C-513A-C8C5-F4307ACB5B1F}"/>
              </a:ext>
            </a:extLst>
          </p:cNvPr>
          <p:cNvSpPr txBox="1"/>
          <p:nvPr/>
        </p:nvSpPr>
        <p:spPr>
          <a:xfrm>
            <a:off x="2926782" y="110525"/>
            <a:ext cx="6502132" cy="523220"/>
          </a:xfrm>
          <a:prstGeom prst="rect">
            <a:avLst/>
          </a:prstGeom>
          <a:noFill/>
          <a:ln>
            <a:solidFill>
              <a:schemeClr val="accent3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hr-HR" sz="2800" dirty="0"/>
              <a:t>Suradnja sa studenticom arhitekture</a:t>
            </a:r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ACD1C0E9-3C72-D6BF-5A34-C7259917DF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6604" y="6159948"/>
            <a:ext cx="1914792" cy="400106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6E28C183-3484-FAF7-4C9F-C4448316D5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87312" y="5963900"/>
            <a:ext cx="3153215" cy="685896"/>
          </a:xfrm>
          <a:prstGeom prst="rect">
            <a:avLst/>
          </a:prstGeom>
        </p:spPr>
      </p:pic>
      <p:pic>
        <p:nvPicPr>
          <p:cNvPr id="8" name="Slika 7">
            <a:extLst>
              <a:ext uri="{FF2B5EF4-FFF2-40B4-BE49-F238E27FC236}">
                <a16:creationId xmlns:a16="http://schemas.microsoft.com/office/drawing/2014/main" id="{1305EFEA-5928-918A-85C9-EDF7F3593C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48557" y="5963900"/>
            <a:ext cx="2106839" cy="655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49911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4226A6F8-D483-8533-5625-771806FA8F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8081" y="362652"/>
            <a:ext cx="3953324" cy="826068"/>
          </a:xfrm>
          <a:prstGeom prst="rect">
            <a:avLst/>
          </a:prstGeom>
        </p:spPr>
      </p:pic>
      <p:pic>
        <p:nvPicPr>
          <p:cNvPr id="4" name="Slika 3">
            <a:extLst>
              <a:ext uri="{FF2B5EF4-FFF2-40B4-BE49-F238E27FC236}">
                <a16:creationId xmlns:a16="http://schemas.microsoft.com/office/drawing/2014/main" id="{E81FBCFB-8ACD-0F84-F064-5BAD66AC88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798" y="1839292"/>
            <a:ext cx="5364945" cy="3651821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C5F856B1-83DF-23D7-D994-D13F2A90ED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97167" y="1839292"/>
            <a:ext cx="5364944" cy="3670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2565151"/>
      </p:ext>
    </p:extLst>
  </p:cSld>
  <p:clrMapOvr>
    <a:masterClrMapping/>
  </p:clrMapOvr>
</p:sld>
</file>

<file path=ppt/theme/theme1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268</TotalTime>
  <Words>243</Words>
  <Application>Microsoft Office PowerPoint</Application>
  <PresentationFormat>Široki zaslon</PresentationFormat>
  <Paragraphs>22</Paragraphs>
  <Slides>25</Slides>
  <Notes>0</Notes>
  <HiddenSlides>0</HiddenSlides>
  <MMClips>1</MMClips>
  <ScaleCrop>false</ScaleCrop>
  <HeadingPairs>
    <vt:vector size="6" baseType="variant">
      <vt:variant>
        <vt:lpstr>Korišteni fontovi</vt:lpstr>
      </vt:variant>
      <vt:variant>
        <vt:i4>3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25</vt:i4>
      </vt:variant>
    </vt:vector>
  </HeadingPairs>
  <TitlesOfParts>
    <vt:vector size="29" baseType="lpstr">
      <vt:lpstr>Aptos</vt:lpstr>
      <vt:lpstr>Aptos Display</vt:lpstr>
      <vt:lpstr>Arial</vt:lpstr>
      <vt:lpstr>Tema sustava Office</vt:lpstr>
      <vt:lpstr> ODRŽIVA ŠKOLA  BUDUĆNOSTI  mr. sc. Tamara Banović &amp; Ivica Štrbac, prof.  OŠ Josip Pupačić, Omiš</vt:lpstr>
      <vt:lpstr>Projekt RAST: Održiva škola budućnosti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ODRŽIVA ŠKOLA  BUDUĆNOSTI  mr. sc. Tamara Banović &amp; Ivica Štrbac, prof.  OŠ Josip Pupačić, Omiš</dc:title>
  <dc:creator>Tamara Banović</dc:creator>
  <cp:lastModifiedBy>Tamara Banović</cp:lastModifiedBy>
  <cp:revision>1</cp:revision>
  <dcterms:created xsi:type="dcterms:W3CDTF">2024-03-26T22:04:28Z</dcterms:created>
  <dcterms:modified xsi:type="dcterms:W3CDTF">2024-03-30T17:07:02Z</dcterms:modified>
</cp:coreProperties>
</file>