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4"/>
  </p:sldMasterIdLst>
  <p:notesMasterIdLst>
    <p:notesMasterId r:id="rId47"/>
  </p:notesMasterIdLst>
  <p:handoutMasterIdLst>
    <p:handoutMasterId r:id="rId48"/>
  </p:handoutMasterIdLst>
  <p:sldIdLst>
    <p:sldId id="256" r:id="rId5"/>
    <p:sldId id="298" r:id="rId6"/>
    <p:sldId id="257" r:id="rId7"/>
    <p:sldId id="258" r:id="rId8"/>
    <p:sldId id="259" r:id="rId9"/>
    <p:sldId id="299" r:id="rId10"/>
    <p:sldId id="300" r:id="rId11"/>
    <p:sldId id="301" r:id="rId12"/>
    <p:sldId id="261" r:id="rId13"/>
    <p:sldId id="267" r:id="rId14"/>
    <p:sldId id="303" r:id="rId15"/>
    <p:sldId id="304" r:id="rId16"/>
    <p:sldId id="305" r:id="rId17"/>
    <p:sldId id="306" r:id="rId18"/>
    <p:sldId id="307" r:id="rId19"/>
    <p:sldId id="272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6" r:id="rId28"/>
    <p:sldId id="315" r:id="rId29"/>
    <p:sldId id="317" r:id="rId30"/>
    <p:sldId id="302" r:id="rId31"/>
    <p:sldId id="318" r:id="rId32"/>
    <p:sldId id="271" r:id="rId33"/>
    <p:sldId id="319" r:id="rId34"/>
    <p:sldId id="320" r:id="rId35"/>
    <p:sldId id="321" r:id="rId36"/>
    <p:sldId id="322" r:id="rId37"/>
    <p:sldId id="323" r:id="rId38"/>
    <p:sldId id="275" r:id="rId39"/>
    <p:sldId id="324" r:id="rId40"/>
    <p:sldId id="325" r:id="rId41"/>
    <p:sldId id="326" r:id="rId42"/>
    <p:sldId id="327" r:id="rId43"/>
    <p:sldId id="328" r:id="rId44"/>
    <p:sldId id="329" r:id="rId45"/>
    <p:sldId id="277" r:id="rId46"/>
  </p:sldIdLst>
  <p:sldSz cx="9144000" cy="5143500" type="screen16x9"/>
  <p:notesSz cx="6858000" cy="9144000"/>
  <p:embeddedFontLst>
    <p:embeddedFont>
      <p:font typeface="Arimo" panose="020B0604020202020204" charset="0"/>
      <p:regular r:id="rId49"/>
      <p:bold r:id="rId50"/>
      <p:italic r:id="rId51"/>
      <p:boldItalic r:id="rId52"/>
    </p:embeddedFont>
    <p:embeddedFont>
      <p:font typeface="Titan One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Knežević" initials="BK" lastIdx="1" clrIdx="0">
    <p:extLst>
      <p:ext uri="{19B8F6BF-5375-455C-9EA6-DF929625EA0E}">
        <p15:presenceInfo xmlns:p15="http://schemas.microsoft.com/office/powerpoint/2012/main" userId="Barbara Kneže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4D706-2E8F-455A-A0CA-8E989C089C22}" v="55" dt="2024-03-25T07:05:06.899"/>
  </p1510:revLst>
</p1510:revInfo>
</file>

<file path=ppt/tableStyles.xml><?xml version="1.0" encoding="utf-8"?>
<a:tblStyleLst xmlns:a="http://schemas.openxmlformats.org/drawingml/2006/main" def="{4A101352-8272-4F25-AFC8-6E9FAF758035}">
  <a:tblStyle styleId="{4A101352-8272-4F25-AFC8-6E9FAF7580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94" y="4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03" y="41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5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4.fntdata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BF94D706-2E8F-455A-A0CA-8E989C089C22}"/>
    <pc:docChg chg="custSel modSld modMainMaster">
      <pc:chgData name="Lidija Blagojević" userId="dd34498d-c5cb-4820-b009-9f6aab0b2998" providerId="ADAL" clId="{BF94D706-2E8F-455A-A0CA-8E989C089C22}" dt="2024-03-25T07:05:06.899" v="172" actId="1076"/>
      <pc:docMkLst>
        <pc:docMk/>
      </pc:docMkLst>
      <pc:sldChg chg="modSp mod">
        <pc:chgData name="Lidija Blagojević" userId="dd34498d-c5cb-4820-b009-9f6aab0b2998" providerId="ADAL" clId="{BF94D706-2E8F-455A-A0CA-8E989C089C22}" dt="2024-03-25T06:11:38.886" v="25" actId="14100"/>
        <pc:sldMkLst>
          <pc:docMk/>
          <pc:sldMk cId="0" sldId="259"/>
        </pc:sldMkLst>
        <pc:picChg chg="mod">
          <ac:chgData name="Lidija Blagojević" userId="dd34498d-c5cb-4820-b009-9f6aab0b2998" providerId="ADAL" clId="{BF94D706-2E8F-455A-A0CA-8E989C089C22}" dt="2024-03-25T06:11:38.886" v="25" actId="14100"/>
          <ac:picMkLst>
            <pc:docMk/>
            <pc:sldMk cId="0" sldId="259"/>
            <ac:picMk id="6" creationId="{B1D06F73-F725-4C39-B3DB-B2B69765965A}"/>
          </ac:picMkLst>
        </pc:picChg>
      </pc:sldChg>
      <pc:sldChg chg="modSp">
        <pc:chgData name="Lidija Blagojević" userId="dd34498d-c5cb-4820-b009-9f6aab0b2998" providerId="ADAL" clId="{BF94D706-2E8F-455A-A0CA-8E989C089C22}" dt="2024-03-25T06:14:21.249" v="36" actId="14100"/>
        <pc:sldMkLst>
          <pc:docMk/>
          <pc:sldMk cId="0" sldId="261"/>
        </pc:sldMkLst>
        <pc:picChg chg="mod">
          <ac:chgData name="Lidija Blagojević" userId="dd34498d-c5cb-4820-b009-9f6aab0b2998" providerId="ADAL" clId="{BF94D706-2E8F-455A-A0CA-8E989C089C22}" dt="2024-03-25T06:13:32.317" v="35" actId="1076"/>
          <ac:picMkLst>
            <pc:docMk/>
            <pc:sldMk cId="0" sldId="261"/>
            <ac:picMk id="13" creationId="{86B1FEBC-FCF4-4207-AA64-6681EB034870}"/>
          </ac:picMkLst>
        </pc:picChg>
        <pc:picChg chg="mod">
          <ac:chgData name="Lidija Blagojević" userId="dd34498d-c5cb-4820-b009-9f6aab0b2998" providerId="ADAL" clId="{BF94D706-2E8F-455A-A0CA-8E989C089C22}" dt="2024-03-25T06:14:21.249" v="36" actId="14100"/>
          <ac:picMkLst>
            <pc:docMk/>
            <pc:sldMk cId="0" sldId="261"/>
            <ac:picMk id="14" creationId="{2A2366FA-E50D-49DD-96A4-4304E9A6C3CC}"/>
          </ac:picMkLst>
        </pc:picChg>
      </pc:sldChg>
      <pc:sldChg chg="modSp mod">
        <pc:chgData name="Lidija Blagojević" userId="dd34498d-c5cb-4820-b009-9f6aab0b2998" providerId="ADAL" clId="{BF94D706-2E8F-455A-A0CA-8E989C089C22}" dt="2024-03-25T06:27:28.168" v="104" actId="20577"/>
        <pc:sldMkLst>
          <pc:docMk/>
          <pc:sldMk cId="0" sldId="271"/>
        </pc:sldMkLst>
        <pc:spChg chg="mod">
          <ac:chgData name="Lidija Blagojević" userId="dd34498d-c5cb-4820-b009-9f6aab0b2998" providerId="ADAL" clId="{BF94D706-2E8F-455A-A0CA-8E989C089C22}" dt="2024-03-25T06:27:28.168" v="104" actId="20577"/>
          <ac:spMkLst>
            <pc:docMk/>
            <pc:sldMk cId="0" sldId="271"/>
            <ac:spMk id="5" creationId="{12481F2B-3B24-4337-9203-E4A32CA27B30}"/>
          </ac:spMkLst>
        </pc:spChg>
      </pc:sldChg>
      <pc:sldChg chg="modSp mod">
        <pc:chgData name="Lidija Blagojević" userId="dd34498d-c5cb-4820-b009-9f6aab0b2998" providerId="ADAL" clId="{BF94D706-2E8F-455A-A0CA-8E989C089C22}" dt="2024-03-25T06:22:48.137" v="74" actId="20577"/>
        <pc:sldMkLst>
          <pc:docMk/>
          <pc:sldMk cId="0" sldId="272"/>
        </pc:sldMkLst>
        <pc:spChg chg="mod">
          <ac:chgData name="Lidija Blagojević" userId="dd34498d-c5cb-4820-b009-9f6aab0b2998" providerId="ADAL" clId="{BF94D706-2E8F-455A-A0CA-8E989C089C22}" dt="2024-03-25T06:22:42.006" v="71" actId="20577"/>
          <ac:spMkLst>
            <pc:docMk/>
            <pc:sldMk cId="0" sldId="272"/>
            <ac:spMk id="12" creationId="{3C21EF87-94B4-4E28-A174-9661DED9E9B6}"/>
          </ac:spMkLst>
        </pc:spChg>
        <pc:spChg chg="mod">
          <ac:chgData name="Lidija Blagojević" userId="dd34498d-c5cb-4820-b009-9f6aab0b2998" providerId="ADAL" clId="{BF94D706-2E8F-455A-A0CA-8E989C089C22}" dt="2024-03-25T06:22:48.137" v="74" actId="20577"/>
          <ac:spMkLst>
            <pc:docMk/>
            <pc:sldMk cId="0" sldId="272"/>
            <ac:spMk id="13" creationId="{DEB84F3F-2E86-431D-8B3C-12FB4C9FFB08}"/>
          </ac:spMkLst>
        </pc:spChg>
        <pc:picChg chg="mod">
          <ac:chgData name="Lidija Blagojević" userId="dd34498d-c5cb-4820-b009-9f6aab0b2998" providerId="ADAL" clId="{BF94D706-2E8F-455A-A0CA-8E989C089C22}" dt="2024-03-25T06:22:29.899" v="69" actId="14100"/>
          <ac:picMkLst>
            <pc:docMk/>
            <pc:sldMk cId="0" sldId="272"/>
            <ac:picMk id="6146" creationId="{B58D15DB-A506-4FEC-82A2-31C757016E43}"/>
          </ac:picMkLst>
        </pc:picChg>
      </pc:sldChg>
      <pc:sldChg chg="modSp mod">
        <pc:chgData name="Lidija Blagojević" userId="dd34498d-c5cb-4820-b009-9f6aab0b2998" providerId="ADAL" clId="{BF94D706-2E8F-455A-A0CA-8E989C089C22}" dt="2024-03-25T06:07:42.393" v="3" actId="1076"/>
        <pc:sldMkLst>
          <pc:docMk/>
          <pc:sldMk cId="2745843633" sldId="298"/>
        </pc:sldMkLst>
        <pc:spChg chg="mod">
          <ac:chgData name="Lidija Blagojević" userId="dd34498d-c5cb-4820-b009-9f6aab0b2998" providerId="ADAL" clId="{BF94D706-2E8F-455A-A0CA-8E989C089C22}" dt="2024-03-25T06:07:42.393" v="3" actId="1076"/>
          <ac:spMkLst>
            <pc:docMk/>
            <pc:sldMk cId="2745843633" sldId="298"/>
            <ac:spMk id="3" creationId="{E7C2A41D-6B6E-4DD0-A7BD-E8CA001266EE}"/>
          </ac:spMkLst>
        </pc:spChg>
      </pc:sldChg>
      <pc:sldChg chg="modSp mod">
        <pc:chgData name="Lidija Blagojević" userId="dd34498d-c5cb-4820-b009-9f6aab0b2998" providerId="ADAL" clId="{BF94D706-2E8F-455A-A0CA-8E989C089C22}" dt="2024-03-25T06:12:16.429" v="29" actId="1076"/>
        <pc:sldMkLst>
          <pc:docMk/>
          <pc:sldMk cId="1242652025" sldId="300"/>
        </pc:sldMkLst>
        <pc:spChg chg="mod">
          <ac:chgData name="Lidija Blagojević" userId="dd34498d-c5cb-4820-b009-9f6aab0b2998" providerId="ADAL" clId="{BF94D706-2E8F-455A-A0CA-8E989C089C22}" dt="2024-03-25T06:12:05.629" v="27" actId="20577"/>
          <ac:spMkLst>
            <pc:docMk/>
            <pc:sldMk cId="1242652025" sldId="300"/>
            <ac:spMk id="355" creationId="{00000000-0000-0000-0000-000000000000}"/>
          </ac:spMkLst>
        </pc:spChg>
        <pc:picChg chg="mod">
          <ac:chgData name="Lidija Blagojević" userId="dd34498d-c5cb-4820-b009-9f6aab0b2998" providerId="ADAL" clId="{BF94D706-2E8F-455A-A0CA-8E989C089C22}" dt="2024-03-25T06:12:16.429" v="29" actId="1076"/>
          <ac:picMkLst>
            <pc:docMk/>
            <pc:sldMk cId="1242652025" sldId="300"/>
            <ac:picMk id="6" creationId="{B1D06F73-F725-4C39-B3DB-B2B69765965A}"/>
          </ac:picMkLst>
        </pc:picChg>
      </pc:sldChg>
      <pc:sldChg chg="modSp mod">
        <pc:chgData name="Lidija Blagojević" userId="dd34498d-c5cb-4820-b009-9f6aab0b2998" providerId="ADAL" clId="{BF94D706-2E8F-455A-A0CA-8E989C089C22}" dt="2024-03-25T06:12:50.769" v="31" actId="1076"/>
        <pc:sldMkLst>
          <pc:docMk/>
          <pc:sldMk cId="363591996" sldId="301"/>
        </pc:sldMkLst>
        <pc:picChg chg="mod">
          <ac:chgData name="Lidija Blagojević" userId="dd34498d-c5cb-4820-b009-9f6aab0b2998" providerId="ADAL" clId="{BF94D706-2E8F-455A-A0CA-8E989C089C22}" dt="2024-03-25T06:12:50.769" v="31" actId="1076"/>
          <ac:picMkLst>
            <pc:docMk/>
            <pc:sldMk cId="363591996" sldId="301"/>
            <ac:picMk id="7" creationId="{BF0ECC7F-329D-448A-B837-254A5A4989DA}"/>
          </ac:picMkLst>
        </pc:picChg>
      </pc:sldChg>
      <pc:sldChg chg="modSp mod">
        <pc:chgData name="Lidija Blagojević" userId="dd34498d-c5cb-4820-b009-9f6aab0b2998" providerId="ADAL" clId="{BF94D706-2E8F-455A-A0CA-8E989C089C22}" dt="2024-03-25T06:19:22.508" v="60" actId="1076"/>
        <pc:sldMkLst>
          <pc:docMk/>
          <pc:sldMk cId="3435824914" sldId="303"/>
        </pc:sldMkLst>
        <pc:spChg chg="mod">
          <ac:chgData name="Lidija Blagojević" userId="dd34498d-c5cb-4820-b009-9f6aab0b2998" providerId="ADAL" clId="{BF94D706-2E8F-455A-A0CA-8E989C089C22}" dt="2024-03-25T06:19:22.508" v="60" actId="1076"/>
          <ac:spMkLst>
            <pc:docMk/>
            <pc:sldMk cId="3435824914" sldId="303"/>
            <ac:spMk id="461" creationId="{00000000-0000-0000-0000-000000000000}"/>
          </ac:spMkLst>
        </pc:spChg>
      </pc:sldChg>
      <pc:sldChg chg="modSp mod">
        <pc:chgData name="Lidija Blagojević" userId="dd34498d-c5cb-4820-b009-9f6aab0b2998" providerId="ADAL" clId="{BF94D706-2E8F-455A-A0CA-8E989C089C22}" dt="2024-03-25T06:19:39.899" v="62" actId="6549"/>
        <pc:sldMkLst>
          <pc:docMk/>
          <pc:sldMk cId="1236338666" sldId="304"/>
        </pc:sldMkLst>
        <pc:spChg chg="mod">
          <ac:chgData name="Lidija Blagojević" userId="dd34498d-c5cb-4820-b009-9f6aab0b2998" providerId="ADAL" clId="{BF94D706-2E8F-455A-A0CA-8E989C089C22}" dt="2024-03-25T06:19:39.899" v="62" actId="6549"/>
          <ac:spMkLst>
            <pc:docMk/>
            <pc:sldMk cId="1236338666" sldId="304"/>
            <ac:spMk id="461" creationId="{00000000-0000-0000-0000-000000000000}"/>
          </ac:spMkLst>
        </pc:spChg>
      </pc:sldChg>
      <pc:sldChg chg="modSp mod">
        <pc:chgData name="Lidija Blagojević" userId="dd34498d-c5cb-4820-b009-9f6aab0b2998" providerId="ADAL" clId="{BF94D706-2E8F-455A-A0CA-8E989C089C22}" dt="2024-03-25T06:21:04.808" v="65" actId="14100"/>
        <pc:sldMkLst>
          <pc:docMk/>
          <pc:sldMk cId="1131444608" sldId="305"/>
        </pc:sldMkLst>
        <pc:spChg chg="mod">
          <ac:chgData name="Lidija Blagojević" userId="dd34498d-c5cb-4820-b009-9f6aab0b2998" providerId="ADAL" clId="{BF94D706-2E8F-455A-A0CA-8E989C089C22}" dt="2024-03-25T06:21:04.808" v="65" actId="14100"/>
          <ac:spMkLst>
            <pc:docMk/>
            <pc:sldMk cId="1131444608" sldId="305"/>
            <ac:spMk id="461" creationId="{00000000-0000-0000-0000-000000000000}"/>
          </ac:spMkLst>
        </pc:spChg>
      </pc:sldChg>
      <pc:sldChg chg="modSp mod">
        <pc:chgData name="Lidija Blagojević" userId="dd34498d-c5cb-4820-b009-9f6aab0b2998" providerId="ADAL" clId="{BF94D706-2E8F-455A-A0CA-8E989C089C22}" dt="2024-03-25T06:23:30.208" v="78" actId="1076"/>
        <pc:sldMkLst>
          <pc:docMk/>
          <pc:sldMk cId="20368177" sldId="308"/>
        </pc:sldMkLst>
        <pc:picChg chg="mod">
          <ac:chgData name="Lidija Blagojević" userId="dd34498d-c5cb-4820-b009-9f6aab0b2998" providerId="ADAL" clId="{BF94D706-2E8F-455A-A0CA-8E989C089C22}" dt="2024-03-25T06:23:30.208" v="78" actId="1076"/>
          <ac:picMkLst>
            <pc:docMk/>
            <pc:sldMk cId="20368177" sldId="308"/>
            <ac:picMk id="5" creationId="{0AD43162-59CE-4849-88D8-C3198741FEF4}"/>
          </ac:picMkLst>
        </pc:picChg>
      </pc:sldChg>
      <pc:sldChg chg="modSp mod">
        <pc:chgData name="Lidija Blagojević" userId="dd34498d-c5cb-4820-b009-9f6aab0b2998" providerId="ADAL" clId="{BF94D706-2E8F-455A-A0CA-8E989C089C22}" dt="2024-03-25T06:24:44.389" v="88" actId="1076"/>
        <pc:sldMkLst>
          <pc:docMk/>
          <pc:sldMk cId="366467383" sldId="309"/>
        </pc:sldMkLst>
        <pc:picChg chg="mod">
          <ac:chgData name="Lidija Blagojević" userId="dd34498d-c5cb-4820-b009-9f6aab0b2998" providerId="ADAL" clId="{BF94D706-2E8F-455A-A0CA-8E989C089C22}" dt="2024-03-25T06:24:44.389" v="88" actId="1076"/>
          <ac:picMkLst>
            <pc:docMk/>
            <pc:sldMk cId="366467383" sldId="309"/>
            <ac:picMk id="2" creationId="{45EB9BCF-C39E-478E-8403-1A43EE568C8C}"/>
          </ac:picMkLst>
        </pc:picChg>
        <pc:picChg chg="mod">
          <ac:chgData name="Lidija Blagojević" userId="dd34498d-c5cb-4820-b009-9f6aab0b2998" providerId="ADAL" clId="{BF94D706-2E8F-455A-A0CA-8E989C089C22}" dt="2024-03-25T06:24:35.878" v="87" actId="14100"/>
          <ac:picMkLst>
            <pc:docMk/>
            <pc:sldMk cId="366467383" sldId="309"/>
            <ac:picMk id="3" creationId="{7FC4AD62-7335-4374-B470-D4FFCC37D3C3}"/>
          </ac:picMkLst>
        </pc:picChg>
      </pc:sldChg>
      <pc:sldChg chg="modSp mod">
        <pc:chgData name="Lidija Blagojević" userId="dd34498d-c5cb-4820-b009-9f6aab0b2998" providerId="ADAL" clId="{BF94D706-2E8F-455A-A0CA-8E989C089C22}" dt="2024-03-25T06:25:04.849" v="91" actId="1076"/>
        <pc:sldMkLst>
          <pc:docMk/>
          <pc:sldMk cId="4152452695" sldId="311"/>
        </pc:sldMkLst>
        <pc:picChg chg="mod">
          <ac:chgData name="Lidija Blagojević" userId="dd34498d-c5cb-4820-b009-9f6aab0b2998" providerId="ADAL" clId="{BF94D706-2E8F-455A-A0CA-8E989C089C22}" dt="2024-03-25T06:25:02.459" v="90" actId="1076"/>
          <ac:picMkLst>
            <pc:docMk/>
            <pc:sldMk cId="4152452695" sldId="311"/>
            <ac:picMk id="4" creationId="{261619A8-DF69-432D-A38E-CE2500254592}"/>
          </ac:picMkLst>
        </pc:picChg>
        <pc:picChg chg="mod">
          <ac:chgData name="Lidija Blagojević" userId="dd34498d-c5cb-4820-b009-9f6aab0b2998" providerId="ADAL" clId="{BF94D706-2E8F-455A-A0CA-8E989C089C22}" dt="2024-03-25T06:25:04.849" v="91" actId="1076"/>
          <ac:picMkLst>
            <pc:docMk/>
            <pc:sldMk cId="4152452695" sldId="311"/>
            <ac:picMk id="6" creationId="{C56A05EE-F017-4ECD-9819-2ACA2336787D}"/>
          </ac:picMkLst>
        </pc:picChg>
      </pc:sldChg>
      <pc:sldChg chg="modSp mod">
        <pc:chgData name="Lidija Blagojević" userId="dd34498d-c5cb-4820-b009-9f6aab0b2998" providerId="ADAL" clId="{BF94D706-2E8F-455A-A0CA-8E989C089C22}" dt="2024-03-25T06:25:21.829" v="94" actId="1076"/>
        <pc:sldMkLst>
          <pc:docMk/>
          <pc:sldMk cId="1129768112" sldId="312"/>
        </pc:sldMkLst>
        <pc:picChg chg="mod">
          <ac:chgData name="Lidija Blagojević" userId="dd34498d-c5cb-4820-b009-9f6aab0b2998" providerId="ADAL" clId="{BF94D706-2E8F-455A-A0CA-8E989C089C22}" dt="2024-03-25T06:25:21.829" v="94" actId="1076"/>
          <ac:picMkLst>
            <pc:docMk/>
            <pc:sldMk cId="1129768112" sldId="312"/>
            <ac:picMk id="5" creationId="{57C8F0EF-DDE3-4AEB-A70E-C6A798338537}"/>
          </ac:picMkLst>
        </pc:picChg>
      </pc:sldChg>
      <pc:sldChg chg="modSp mod">
        <pc:chgData name="Lidija Blagojević" userId="dd34498d-c5cb-4820-b009-9f6aab0b2998" providerId="ADAL" clId="{BF94D706-2E8F-455A-A0CA-8E989C089C22}" dt="2024-03-25T06:25:58.576" v="97" actId="404"/>
        <pc:sldMkLst>
          <pc:docMk/>
          <pc:sldMk cId="2525162217" sldId="313"/>
        </pc:sldMkLst>
        <pc:spChg chg="mod">
          <ac:chgData name="Lidija Blagojević" userId="dd34498d-c5cb-4820-b009-9f6aab0b2998" providerId="ADAL" clId="{BF94D706-2E8F-455A-A0CA-8E989C089C22}" dt="2024-03-25T06:25:58.576" v="97" actId="404"/>
          <ac:spMkLst>
            <pc:docMk/>
            <pc:sldMk cId="2525162217" sldId="313"/>
            <ac:spMk id="2" creationId="{25590C34-58C7-527B-E313-77DFF1DF7981}"/>
          </ac:spMkLst>
        </pc:spChg>
        <pc:picChg chg="mod">
          <ac:chgData name="Lidija Blagojević" userId="dd34498d-c5cb-4820-b009-9f6aab0b2998" providerId="ADAL" clId="{BF94D706-2E8F-455A-A0CA-8E989C089C22}" dt="2024-03-25T06:25:43.179" v="96" actId="1076"/>
          <ac:picMkLst>
            <pc:docMk/>
            <pc:sldMk cId="2525162217" sldId="313"/>
            <ac:picMk id="7" creationId="{D1A90062-4DDE-9AF4-3888-4D4C7A73BA88}"/>
          </ac:picMkLst>
        </pc:picChg>
      </pc:sldChg>
      <pc:sldChg chg="modSp mod">
        <pc:chgData name="Lidija Blagojević" userId="dd34498d-c5cb-4820-b009-9f6aab0b2998" providerId="ADAL" clId="{BF94D706-2E8F-455A-A0CA-8E989C089C22}" dt="2024-03-25T06:26:40.679" v="98" actId="1076"/>
        <pc:sldMkLst>
          <pc:docMk/>
          <pc:sldMk cId="190050722" sldId="315"/>
        </pc:sldMkLst>
        <pc:spChg chg="mod">
          <ac:chgData name="Lidija Blagojević" userId="dd34498d-c5cb-4820-b009-9f6aab0b2998" providerId="ADAL" clId="{BF94D706-2E8F-455A-A0CA-8E989C089C22}" dt="2024-03-25T06:26:40.679" v="98" actId="1076"/>
          <ac:spMkLst>
            <pc:docMk/>
            <pc:sldMk cId="190050722" sldId="315"/>
            <ac:spMk id="2" creationId="{8B80FEF0-F0C6-DC81-C08D-16AD15FD00D6}"/>
          </ac:spMkLst>
        </pc:spChg>
      </pc:sldChg>
      <pc:sldChg chg="addSp delSp modSp mod">
        <pc:chgData name="Lidija Blagojević" userId="dd34498d-c5cb-4820-b009-9f6aab0b2998" providerId="ADAL" clId="{BF94D706-2E8F-455A-A0CA-8E989C089C22}" dt="2024-03-25T06:32:12.899" v="108" actId="1076"/>
        <pc:sldMkLst>
          <pc:docMk/>
          <pc:sldMk cId="728256351" sldId="323"/>
        </pc:sldMkLst>
        <pc:picChg chg="add mod">
          <ac:chgData name="Lidija Blagojević" userId="dd34498d-c5cb-4820-b009-9f6aab0b2998" providerId="ADAL" clId="{BF94D706-2E8F-455A-A0CA-8E989C089C22}" dt="2024-03-25T06:32:12.899" v="108" actId="1076"/>
          <ac:picMkLst>
            <pc:docMk/>
            <pc:sldMk cId="728256351" sldId="323"/>
            <ac:picMk id="3" creationId="{2FD86F81-C1F6-EA26-C577-6B8A45C83BCC}"/>
          </ac:picMkLst>
        </pc:picChg>
        <pc:picChg chg="del">
          <ac:chgData name="Lidija Blagojević" userId="dd34498d-c5cb-4820-b009-9f6aab0b2998" providerId="ADAL" clId="{BF94D706-2E8F-455A-A0CA-8E989C089C22}" dt="2024-03-25T06:32:04.659" v="105" actId="478"/>
          <ac:picMkLst>
            <pc:docMk/>
            <pc:sldMk cId="728256351" sldId="323"/>
            <ac:picMk id="4" creationId="{AF752DAE-26C6-52B4-0555-BDD02E09C694}"/>
          </ac:picMkLst>
        </pc:picChg>
      </pc:sldChg>
      <pc:sldChg chg="modSp mod">
        <pc:chgData name="Lidija Blagojević" userId="dd34498d-c5cb-4820-b009-9f6aab0b2998" providerId="ADAL" clId="{BF94D706-2E8F-455A-A0CA-8E989C089C22}" dt="2024-03-25T06:32:34.876" v="112" actId="1076"/>
        <pc:sldMkLst>
          <pc:docMk/>
          <pc:sldMk cId="1820737690" sldId="324"/>
        </pc:sldMkLst>
        <pc:picChg chg="mod">
          <ac:chgData name="Lidija Blagojević" userId="dd34498d-c5cb-4820-b009-9f6aab0b2998" providerId="ADAL" clId="{BF94D706-2E8F-455A-A0CA-8E989C089C22}" dt="2024-03-25T06:32:34.876" v="112" actId="1076"/>
          <ac:picMkLst>
            <pc:docMk/>
            <pc:sldMk cId="1820737690" sldId="324"/>
            <ac:picMk id="4" creationId="{5AC9131C-FE34-03BE-87BF-28547D9AAE1D}"/>
          </ac:picMkLst>
        </pc:picChg>
      </pc:sldChg>
      <pc:sldChg chg="addSp modSp mod">
        <pc:chgData name="Lidija Blagojević" userId="dd34498d-c5cb-4820-b009-9f6aab0b2998" providerId="ADAL" clId="{BF94D706-2E8F-455A-A0CA-8E989C089C22}" dt="2024-03-25T06:35:02.828" v="141" actId="113"/>
        <pc:sldMkLst>
          <pc:docMk/>
          <pc:sldMk cId="3765342941" sldId="325"/>
        </pc:sldMkLst>
        <pc:spChg chg="add mod">
          <ac:chgData name="Lidija Blagojević" userId="dd34498d-c5cb-4820-b009-9f6aab0b2998" providerId="ADAL" clId="{BF94D706-2E8F-455A-A0CA-8E989C089C22}" dt="2024-03-25T06:35:02.828" v="141" actId="113"/>
          <ac:spMkLst>
            <pc:docMk/>
            <pc:sldMk cId="3765342941" sldId="325"/>
            <ac:spMk id="4" creationId="{6C3DC091-692C-F592-14ED-D65FA57EF885}"/>
          </ac:spMkLst>
        </pc:spChg>
      </pc:sldChg>
      <pc:sldChg chg="modSp mod">
        <pc:chgData name="Lidija Blagojević" userId="dd34498d-c5cb-4820-b009-9f6aab0b2998" providerId="ADAL" clId="{BF94D706-2E8F-455A-A0CA-8E989C089C22}" dt="2024-03-25T06:32:50.687" v="113" actId="20577"/>
        <pc:sldMkLst>
          <pc:docMk/>
          <pc:sldMk cId="3494165234" sldId="326"/>
        </pc:sldMkLst>
        <pc:spChg chg="mod">
          <ac:chgData name="Lidija Blagojević" userId="dd34498d-c5cb-4820-b009-9f6aab0b2998" providerId="ADAL" clId="{BF94D706-2E8F-455A-A0CA-8E989C089C22}" dt="2024-03-25T06:32:50.687" v="113" actId="20577"/>
          <ac:spMkLst>
            <pc:docMk/>
            <pc:sldMk cId="3494165234" sldId="326"/>
            <ac:spMk id="3" creationId="{0ABC3D5C-27A9-4BFA-8767-F5CAB5E089E3}"/>
          </ac:spMkLst>
        </pc:spChg>
      </pc:sldChg>
      <pc:sldChg chg="modSp mod">
        <pc:chgData name="Lidija Blagojević" userId="dd34498d-c5cb-4820-b009-9f6aab0b2998" providerId="ADAL" clId="{BF94D706-2E8F-455A-A0CA-8E989C089C22}" dt="2024-03-25T06:36:02.079" v="147" actId="20577"/>
        <pc:sldMkLst>
          <pc:docMk/>
          <pc:sldMk cId="3015547156" sldId="328"/>
        </pc:sldMkLst>
        <pc:spChg chg="mod">
          <ac:chgData name="Lidija Blagojević" userId="dd34498d-c5cb-4820-b009-9f6aab0b2998" providerId="ADAL" clId="{BF94D706-2E8F-455A-A0CA-8E989C089C22}" dt="2024-03-25T06:36:02.079" v="147" actId="20577"/>
          <ac:spMkLst>
            <pc:docMk/>
            <pc:sldMk cId="3015547156" sldId="328"/>
            <ac:spMk id="3" creationId="{A3F55159-CD42-4993-B64A-31D8BA821CD5}"/>
          </ac:spMkLst>
        </pc:spChg>
      </pc:sldChg>
      <pc:sldChg chg="addSp modSp mod">
        <pc:chgData name="Lidija Blagojević" userId="dd34498d-c5cb-4820-b009-9f6aab0b2998" providerId="ADAL" clId="{BF94D706-2E8F-455A-A0CA-8E989C089C22}" dt="2024-03-25T07:01:47.992" v="170" actId="1076"/>
        <pc:sldMkLst>
          <pc:docMk/>
          <pc:sldMk cId="1564098441" sldId="329"/>
        </pc:sldMkLst>
        <pc:spChg chg="mod">
          <ac:chgData name="Lidija Blagojević" userId="dd34498d-c5cb-4820-b009-9f6aab0b2998" providerId="ADAL" clId="{BF94D706-2E8F-455A-A0CA-8E989C089C22}" dt="2024-03-25T07:01:47.992" v="170" actId="1076"/>
          <ac:spMkLst>
            <pc:docMk/>
            <pc:sldMk cId="1564098441" sldId="329"/>
            <ac:spMk id="2" creationId="{9A78F35B-2978-4BE0-A82D-7D28D39867CB}"/>
          </ac:spMkLst>
        </pc:spChg>
        <pc:spChg chg="add mod">
          <ac:chgData name="Lidija Blagojević" userId="dd34498d-c5cb-4820-b009-9f6aab0b2998" providerId="ADAL" clId="{BF94D706-2E8F-455A-A0CA-8E989C089C22}" dt="2024-03-25T06:59:38.629" v="153" actId="1076"/>
          <ac:spMkLst>
            <pc:docMk/>
            <pc:sldMk cId="1564098441" sldId="329"/>
            <ac:spMk id="4" creationId="{0374D94C-0CF2-1D4A-C5C6-AC70E39180EE}"/>
          </ac:spMkLst>
        </pc:spChg>
        <pc:spChg chg="add mod">
          <ac:chgData name="Lidija Blagojević" userId="dd34498d-c5cb-4820-b009-9f6aab0b2998" providerId="ADAL" clId="{BF94D706-2E8F-455A-A0CA-8E989C089C22}" dt="2024-03-25T07:01:36.569" v="168" actId="404"/>
          <ac:spMkLst>
            <pc:docMk/>
            <pc:sldMk cId="1564098441" sldId="329"/>
            <ac:spMk id="6" creationId="{2BA21C4B-0702-B019-3647-3E6F8F54AD3C}"/>
          </ac:spMkLst>
        </pc:spChg>
        <pc:picChg chg="add mod">
          <ac:chgData name="Lidija Blagojević" userId="dd34498d-c5cb-4820-b009-9f6aab0b2998" providerId="ADAL" clId="{BF94D706-2E8F-455A-A0CA-8E989C089C22}" dt="2024-03-25T06:59:38.629" v="153" actId="1076"/>
          <ac:picMkLst>
            <pc:docMk/>
            <pc:sldMk cId="1564098441" sldId="329"/>
            <ac:picMk id="1026" creationId="{6EC405FE-6C56-C0E6-83FE-D166CFA7C4C2}"/>
          </ac:picMkLst>
        </pc:picChg>
      </pc:sldChg>
      <pc:sldMasterChg chg="modSldLayout">
        <pc:chgData name="Lidija Blagojević" userId="dd34498d-c5cb-4820-b009-9f6aab0b2998" providerId="ADAL" clId="{BF94D706-2E8F-455A-A0CA-8E989C089C22}" dt="2024-03-25T07:05:06.899" v="172" actId="1076"/>
        <pc:sldMasterMkLst>
          <pc:docMk/>
          <pc:sldMasterMk cId="0" sldId="2147483683"/>
        </pc:sldMasterMkLst>
        <pc:sldLayoutChg chg="modSp">
          <pc:chgData name="Lidija Blagojević" userId="dd34498d-c5cb-4820-b009-9f6aab0b2998" providerId="ADAL" clId="{BF94D706-2E8F-455A-A0CA-8E989C089C22}" dt="2024-03-25T06:06:54.569" v="1" actId="1076"/>
          <pc:sldLayoutMkLst>
            <pc:docMk/>
            <pc:sldMasterMk cId="0" sldId="2147483683"/>
            <pc:sldLayoutMk cId="0" sldId="2147483648"/>
          </pc:sldLayoutMkLst>
          <pc:picChg chg="mod">
            <ac:chgData name="Lidija Blagojević" userId="dd34498d-c5cb-4820-b009-9f6aab0b2998" providerId="ADAL" clId="{BF94D706-2E8F-455A-A0CA-8E989C089C22}" dt="2024-03-25T06:06:54.569" v="1" actId="1076"/>
            <ac:picMkLst>
              <pc:docMk/>
              <pc:sldMasterMk cId="0" sldId="2147483683"/>
              <pc:sldLayoutMk cId="0" sldId="2147483648"/>
              <ac:picMk id="1026" creationId="{12037EB1-B3E8-4CCF-8CF8-80D9AC9236C4}"/>
            </ac:picMkLst>
          </pc:picChg>
        </pc:sldLayoutChg>
        <pc:sldLayoutChg chg="modSp">
          <pc:chgData name="Lidija Blagojević" userId="dd34498d-c5cb-4820-b009-9f6aab0b2998" providerId="ADAL" clId="{BF94D706-2E8F-455A-A0CA-8E989C089C22}" dt="2024-03-25T06:08:16.168" v="5" actId="1076"/>
          <pc:sldLayoutMkLst>
            <pc:docMk/>
            <pc:sldMasterMk cId="0" sldId="2147483683"/>
            <pc:sldLayoutMk cId="0" sldId="2147483649"/>
          </pc:sldLayoutMkLst>
          <pc:picChg chg="mod">
            <ac:chgData name="Lidija Blagojević" userId="dd34498d-c5cb-4820-b009-9f6aab0b2998" providerId="ADAL" clId="{BF94D706-2E8F-455A-A0CA-8E989C089C22}" dt="2024-03-25T06:08:16.168" v="5" actId="1076"/>
            <ac:picMkLst>
              <pc:docMk/>
              <pc:sldMasterMk cId="0" sldId="2147483683"/>
              <pc:sldLayoutMk cId="0" sldId="2147483649"/>
              <ac:picMk id="16" creationId="{23EF5E99-4F1A-4B5F-8C72-FEC12AA3766D}"/>
            </ac:picMkLst>
          </pc:picChg>
        </pc:sldLayoutChg>
        <pc:sldLayoutChg chg="modSp">
          <pc:chgData name="Lidija Blagojević" userId="dd34498d-c5cb-4820-b009-9f6aab0b2998" providerId="ADAL" clId="{BF94D706-2E8F-455A-A0CA-8E989C089C22}" dt="2024-03-25T06:09:11.619" v="7" actId="1076"/>
          <pc:sldLayoutMkLst>
            <pc:docMk/>
            <pc:sldMasterMk cId="0" sldId="2147483683"/>
            <pc:sldLayoutMk cId="0" sldId="2147483651"/>
          </pc:sldLayoutMkLst>
          <pc:picChg chg="mod">
            <ac:chgData name="Lidija Blagojević" userId="dd34498d-c5cb-4820-b009-9f6aab0b2998" providerId="ADAL" clId="{BF94D706-2E8F-455A-A0CA-8E989C089C22}" dt="2024-03-25T06:09:11.619" v="7" actId="1076"/>
            <ac:picMkLst>
              <pc:docMk/>
              <pc:sldMasterMk cId="0" sldId="2147483683"/>
              <pc:sldLayoutMk cId="0" sldId="2147483651"/>
              <ac:picMk id="7" creationId="{14132DA5-7527-4863-AF86-211C45C85E3A}"/>
            </ac:picMkLst>
          </pc:picChg>
        </pc:sldLayoutChg>
        <pc:sldLayoutChg chg="modSp">
          <pc:chgData name="Lidija Blagojević" userId="dd34498d-c5cb-4820-b009-9f6aab0b2998" providerId="ADAL" clId="{BF94D706-2E8F-455A-A0CA-8E989C089C22}" dt="2024-03-25T06:09:22.439" v="9" actId="1076"/>
          <pc:sldLayoutMkLst>
            <pc:docMk/>
            <pc:sldMasterMk cId="0" sldId="2147483683"/>
            <pc:sldLayoutMk cId="0" sldId="2147483652"/>
          </pc:sldLayoutMkLst>
          <pc:picChg chg="mod">
            <ac:chgData name="Lidija Blagojević" userId="dd34498d-c5cb-4820-b009-9f6aab0b2998" providerId="ADAL" clId="{BF94D706-2E8F-455A-A0CA-8E989C089C22}" dt="2024-03-25T06:09:22.439" v="9" actId="1076"/>
            <ac:picMkLst>
              <pc:docMk/>
              <pc:sldMasterMk cId="0" sldId="2147483683"/>
              <pc:sldLayoutMk cId="0" sldId="2147483652"/>
              <ac:picMk id="14" creationId="{AD460055-14E5-4C4D-8310-A574A23F7AE0}"/>
            </ac:picMkLst>
          </pc:picChg>
        </pc:sldLayoutChg>
        <pc:sldLayoutChg chg="modSp">
          <pc:chgData name="Lidija Blagojević" userId="dd34498d-c5cb-4820-b009-9f6aab0b2998" providerId="ADAL" clId="{BF94D706-2E8F-455A-A0CA-8E989C089C22}" dt="2024-03-25T06:09:34.326" v="11" actId="1076"/>
          <pc:sldLayoutMkLst>
            <pc:docMk/>
            <pc:sldMasterMk cId="0" sldId="2147483683"/>
            <pc:sldLayoutMk cId="0" sldId="2147483653"/>
          </pc:sldLayoutMkLst>
          <pc:picChg chg="mod">
            <ac:chgData name="Lidija Blagojević" userId="dd34498d-c5cb-4820-b009-9f6aab0b2998" providerId="ADAL" clId="{BF94D706-2E8F-455A-A0CA-8E989C089C22}" dt="2024-03-25T06:09:34.326" v="11" actId="1076"/>
            <ac:picMkLst>
              <pc:docMk/>
              <pc:sldMasterMk cId="0" sldId="2147483683"/>
              <pc:sldLayoutMk cId="0" sldId="2147483653"/>
              <ac:picMk id="6" creationId="{2824A415-2C56-4FDB-88F6-91EA38DDF3EF}"/>
            </ac:picMkLst>
          </pc:picChg>
        </pc:sldLayoutChg>
        <pc:sldLayoutChg chg="modSp">
          <pc:chgData name="Lidija Blagojević" userId="dd34498d-c5cb-4820-b009-9f6aab0b2998" providerId="ADAL" clId="{BF94D706-2E8F-455A-A0CA-8E989C089C22}" dt="2024-03-25T06:09:44.170" v="13" actId="1076"/>
          <pc:sldLayoutMkLst>
            <pc:docMk/>
            <pc:sldMasterMk cId="0" sldId="2147483683"/>
            <pc:sldLayoutMk cId="0" sldId="2147483654"/>
          </pc:sldLayoutMkLst>
          <pc:picChg chg="mod">
            <ac:chgData name="Lidija Blagojević" userId="dd34498d-c5cb-4820-b009-9f6aab0b2998" providerId="ADAL" clId="{BF94D706-2E8F-455A-A0CA-8E989C089C22}" dt="2024-03-25T06:09:44.170" v="13" actId="1076"/>
            <ac:picMkLst>
              <pc:docMk/>
              <pc:sldMasterMk cId="0" sldId="2147483683"/>
              <pc:sldLayoutMk cId="0" sldId="2147483654"/>
              <ac:picMk id="6" creationId="{95F9F031-06E6-411D-81EB-35D3694ED228}"/>
            </ac:picMkLst>
          </pc:picChg>
        </pc:sldLayoutChg>
        <pc:sldLayoutChg chg="modSp">
          <pc:chgData name="Lidija Blagojević" userId="dd34498d-c5cb-4820-b009-9f6aab0b2998" providerId="ADAL" clId="{BF94D706-2E8F-455A-A0CA-8E989C089C22}" dt="2024-03-25T06:09:53.936" v="16" actId="14100"/>
          <pc:sldLayoutMkLst>
            <pc:docMk/>
            <pc:sldMasterMk cId="0" sldId="2147483683"/>
            <pc:sldLayoutMk cId="0" sldId="2147483655"/>
          </pc:sldLayoutMkLst>
          <pc:picChg chg="mod">
            <ac:chgData name="Lidija Blagojević" userId="dd34498d-c5cb-4820-b009-9f6aab0b2998" providerId="ADAL" clId="{BF94D706-2E8F-455A-A0CA-8E989C089C22}" dt="2024-03-25T06:09:53.936" v="16" actId="14100"/>
            <ac:picMkLst>
              <pc:docMk/>
              <pc:sldMasterMk cId="0" sldId="2147483683"/>
              <pc:sldLayoutMk cId="0" sldId="2147483655"/>
              <ac:picMk id="6" creationId="{5495BEEA-99D1-43E4-B5C6-96D2BD5CEB16}"/>
            </ac:picMkLst>
          </pc:picChg>
        </pc:sldLayoutChg>
        <pc:sldLayoutChg chg="modSp">
          <pc:chgData name="Lidija Blagojević" userId="dd34498d-c5cb-4820-b009-9f6aab0b2998" providerId="ADAL" clId="{BF94D706-2E8F-455A-A0CA-8E989C089C22}" dt="2024-03-25T06:10:03.628" v="18" actId="1076"/>
          <pc:sldLayoutMkLst>
            <pc:docMk/>
            <pc:sldMasterMk cId="0" sldId="2147483683"/>
            <pc:sldLayoutMk cId="0" sldId="2147483656"/>
          </pc:sldLayoutMkLst>
          <pc:picChg chg="mod">
            <ac:chgData name="Lidija Blagojević" userId="dd34498d-c5cb-4820-b009-9f6aab0b2998" providerId="ADAL" clId="{BF94D706-2E8F-455A-A0CA-8E989C089C22}" dt="2024-03-25T06:10:03.628" v="18" actId="1076"/>
            <ac:picMkLst>
              <pc:docMk/>
              <pc:sldMasterMk cId="0" sldId="2147483683"/>
              <pc:sldLayoutMk cId="0" sldId="2147483656"/>
              <ac:picMk id="4" creationId="{1C925D99-C6D0-4A46-A1A3-1227266A3DA7}"/>
            </ac:picMkLst>
          </pc:picChg>
        </pc:sldLayoutChg>
        <pc:sldLayoutChg chg="modSp">
          <pc:chgData name="Lidija Blagojević" userId="dd34498d-c5cb-4820-b009-9f6aab0b2998" providerId="ADAL" clId="{BF94D706-2E8F-455A-A0CA-8E989C089C22}" dt="2024-03-25T06:11:01.819" v="22" actId="1076"/>
          <pc:sldLayoutMkLst>
            <pc:docMk/>
            <pc:sldMasterMk cId="0" sldId="2147483683"/>
            <pc:sldLayoutMk cId="0" sldId="2147483659"/>
          </pc:sldLayoutMkLst>
          <pc:picChg chg="mod">
            <ac:chgData name="Lidija Blagojević" userId="dd34498d-c5cb-4820-b009-9f6aab0b2998" providerId="ADAL" clId="{BF94D706-2E8F-455A-A0CA-8E989C089C22}" dt="2024-03-25T06:11:01.819" v="22" actId="1076"/>
            <ac:picMkLst>
              <pc:docMk/>
              <pc:sldMasterMk cId="0" sldId="2147483683"/>
              <pc:sldLayoutMk cId="0" sldId="2147483659"/>
              <ac:picMk id="21" creationId="{B05887E7-C63F-492B-A418-4BB248B4F127}"/>
            </ac:picMkLst>
          </pc:picChg>
        </pc:sldLayoutChg>
        <pc:sldLayoutChg chg="modSp">
          <pc:chgData name="Lidija Blagojević" userId="dd34498d-c5cb-4820-b009-9f6aab0b2998" providerId="ADAL" clId="{BF94D706-2E8F-455A-A0CA-8E989C089C22}" dt="2024-03-25T06:21:43.909" v="67" actId="1076"/>
          <pc:sldLayoutMkLst>
            <pc:docMk/>
            <pc:sldMasterMk cId="0" sldId="2147483683"/>
            <pc:sldLayoutMk cId="0" sldId="2147483661"/>
          </pc:sldLayoutMkLst>
          <pc:picChg chg="mod">
            <ac:chgData name="Lidija Blagojević" userId="dd34498d-c5cb-4820-b009-9f6aab0b2998" providerId="ADAL" clId="{BF94D706-2E8F-455A-A0CA-8E989C089C22}" dt="2024-03-25T06:21:43.909" v="67" actId="1076"/>
            <ac:picMkLst>
              <pc:docMk/>
              <pc:sldMasterMk cId="0" sldId="2147483683"/>
              <pc:sldLayoutMk cId="0" sldId="2147483661"/>
              <ac:picMk id="11" creationId="{9D333997-2A50-467B-AB61-F40A3F08DAF0}"/>
            </ac:picMkLst>
          </pc:picChg>
        </pc:sldLayoutChg>
        <pc:sldLayoutChg chg="modSp">
          <pc:chgData name="Lidija Blagojević" userId="dd34498d-c5cb-4820-b009-9f6aab0b2998" providerId="ADAL" clId="{BF94D706-2E8F-455A-A0CA-8E989C089C22}" dt="2024-03-25T06:23:02.708" v="76" actId="1076"/>
          <pc:sldLayoutMkLst>
            <pc:docMk/>
            <pc:sldMasterMk cId="0" sldId="2147483683"/>
            <pc:sldLayoutMk cId="0" sldId="2147483663"/>
          </pc:sldLayoutMkLst>
          <pc:picChg chg="mod">
            <ac:chgData name="Lidija Blagojević" userId="dd34498d-c5cb-4820-b009-9f6aab0b2998" providerId="ADAL" clId="{BF94D706-2E8F-455A-A0CA-8E989C089C22}" dt="2024-03-25T06:23:02.708" v="76" actId="1076"/>
            <ac:picMkLst>
              <pc:docMk/>
              <pc:sldMasterMk cId="0" sldId="2147483683"/>
              <pc:sldLayoutMk cId="0" sldId="2147483663"/>
              <ac:picMk id="8" creationId="{6BE5E98F-A1CD-4272-AE88-17A19FA9F023}"/>
            </ac:picMkLst>
          </pc:picChg>
        </pc:sldLayoutChg>
        <pc:sldLayoutChg chg="modSp">
          <pc:chgData name="Lidija Blagojević" userId="dd34498d-c5cb-4820-b009-9f6aab0b2998" providerId="ADAL" clId="{BF94D706-2E8F-455A-A0CA-8E989C089C22}" dt="2024-03-25T06:10:41.639" v="20" actId="1076"/>
          <pc:sldLayoutMkLst>
            <pc:docMk/>
            <pc:sldMasterMk cId="0" sldId="2147483683"/>
            <pc:sldLayoutMk cId="0" sldId="2147483667"/>
          </pc:sldLayoutMkLst>
          <pc:picChg chg="mod">
            <ac:chgData name="Lidija Blagojević" userId="dd34498d-c5cb-4820-b009-9f6aab0b2998" providerId="ADAL" clId="{BF94D706-2E8F-455A-A0CA-8E989C089C22}" dt="2024-03-25T06:10:41.639" v="20" actId="1076"/>
            <ac:picMkLst>
              <pc:docMk/>
              <pc:sldMasterMk cId="0" sldId="2147483683"/>
              <pc:sldLayoutMk cId="0" sldId="2147483667"/>
              <ac:picMk id="14" creationId="{FAA2B8F6-6012-4757-A5EC-EFAA4EA99B90}"/>
            </ac:picMkLst>
          </pc:picChg>
        </pc:sldLayoutChg>
        <pc:sldLayoutChg chg="modSp">
          <pc:chgData name="Lidija Blagojević" userId="dd34498d-c5cb-4820-b009-9f6aab0b2998" providerId="ADAL" clId="{BF94D706-2E8F-455A-A0CA-8E989C089C22}" dt="2024-03-25T06:14:35.161" v="38" actId="1076"/>
          <pc:sldLayoutMkLst>
            <pc:docMk/>
            <pc:sldMasterMk cId="0" sldId="2147483683"/>
            <pc:sldLayoutMk cId="0" sldId="2147483668"/>
          </pc:sldLayoutMkLst>
          <pc:picChg chg="mod">
            <ac:chgData name="Lidija Blagojević" userId="dd34498d-c5cb-4820-b009-9f6aab0b2998" providerId="ADAL" clId="{BF94D706-2E8F-455A-A0CA-8E989C089C22}" dt="2024-03-25T06:14:35.161" v="38" actId="1076"/>
            <ac:picMkLst>
              <pc:docMk/>
              <pc:sldMasterMk cId="0" sldId="2147483683"/>
              <pc:sldLayoutMk cId="0" sldId="2147483668"/>
              <ac:picMk id="9" creationId="{86CDCA86-3FA9-4887-B3FB-059C29412FE3}"/>
            </ac:picMkLst>
          </pc:picChg>
        </pc:sldLayoutChg>
        <pc:sldLayoutChg chg="modSp mod">
          <pc:chgData name="Lidija Blagojević" userId="dd34498d-c5cb-4820-b009-9f6aab0b2998" providerId="ADAL" clId="{BF94D706-2E8F-455A-A0CA-8E989C089C22}" dt="2024-03-25T06:19:04.298" v="59" actId="1076"/>
          <pc:sldLayoutMkLst>
            <pc:docMk/>
            <pc:sldMasterMk cId="0" sldId="2147483683"/>
            <pc:sldLayoutMk cId="0" sldId="2147483672"/>
          </pc:sldLayoutMkLst>
          <pc:spChg chg="mod">
            <ac:chgData name="Lidija Blagojević" userId="dd34498d-c5cb-4820-b009-9f6aab0b2998" providerId="ADAL" clId="{BF94D706-2E8F-455A-A0CA-8E989C089C22}" dt="2024-03-25T06:18:36.648" v="56" actId="1076"/>
            <ac:spMkLst>
              <pc:docMk/>
              <pc:sldMasterMk cId="0" sldId="2147483683"/>
              <pc:sldLayoutMk cId="0" sldId="2147483672"/>
              <ac:spMk id="231" creationId="{00000000-0000-0000-0000-000000000000}"/>
            </ac:spMkLst>
          </pc:spChg>
          <pc:picChg chg="mod">
            <ac:chgData name="Lidija Blagojević" userId="dd34498d-c5cb-4820-b009-9f6aab0b2998" providerId="ADAL" clId="{BF94D706-2E8F-455A-A0CA-8E989C089C22}" dt="2024-03-25T06:19:04.298" v="59" actId="1076"/>
            <ac:picMkLst>
              <pc:docMk/>
              <pc:sldMasterMk cId="0" sldId="2147483683"/>
              <pc:sldLayoutMk cId="0" sldId="2147483672"/>
              <ac:picMk id="9" creationId="{DAA6E883-87CF-41EE-8E76-61F1F0C874C0}"/>
            </ac:picMkLst>
          </pc:picChg>
        </pc:sldLayoutChg>
        <pc:sldLayoutChg chg="modSp">
          <pc:chgData name="Lidija Blagojević" userId="dd34498d-c5cb-4820-b009-9f6aab0b2998" providerId="ADAL" clId="{BF94D706-2E8F-455A-A0CA-8E989C089C22}" dt="2024-03-25T07:05:06.899" v="172" actId="1076"/>
          <pc:sldLayoutMkLst>
            <pc:docMk/>
            <pc:sldMasterMk cId="0" sldId="2147483683"/>
            <pc:sldLayoutMk cId="0" sldId="2147483680"/>
          </pc:sldLayoutMkLst>
          <pc:picChg chg="mod">
            <ac:chgData name="Lidija Blagojević" userId="dd34498d-c5cb-4820-b009-9f6aab0b2998" providerId="ADAL" clId="{BF94D706-2E8F-455A-A0CA-8E989C089C22}" dt="2024-03-25T07:05:06.899" v="172" actId="1076"/>
            <ac:picMkLst>
              <pc:docMk/>
              <pc:sldMasterMk cId="0" sldId="2147483683"/>
              <pc:sldLayoutMk cId="0" sldId="2147483680"/>
              <ac:picMk id="8" creationId="{DF996F5D-7DA2-4B7B-A484-7479F8BC5518}"/>
            </ac:picMkLst>
          </pc:picChg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9:00:43.62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739F981C-917D-4A6E-986D-B5686C1013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199F86D-84DE-401C-A122-D51DB6C942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A9168-160E-448D-B176-859949756FAF}" type="datetimeFigureOut">
              <a:rPr lang="hr-HR" smtClean="0"/>
              <a:t>25.3.2024.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A12651A-7952-44FF-98E8-B2F830950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B9BC017-F632-4D20-A783-53716E0C3D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6AF51-A258-43C3-BA13-18A6904DA0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6832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7d470917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7d470917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7d47091727_3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7d47091727_3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581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7d47091727_3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7d47091727_3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932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7d47091727_3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7d47091727_3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625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7d47091727_3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7d47091727_3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027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7d47091727_3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7d47091727_3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689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812a9b99c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812a9b99c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08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7d47091727_3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7d47091727_3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7d47091727_3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7d47091727_3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/>
              <a:t>Napomene za izlagača: </a:t>
            </a:r>
          </a:p>
          <a:p>
            <a:pPr rtl="0"/>
            <a:r>
              <a:rPr lang="hr-HR" i="1"/>
              <a:t>Koja je vaša svrha za podjelu ovog razmatranja?</a:t>
            </a:r>
          </a:p>
          <a:p>
            <a:pPr rtl="0"/>
            <a:r>
              <a:rPr lang="hr-HR" i="1"/>
              <a:t>Da li je to na kraju jedinice ili projekta? </a:t>
            </a:r>
          </a:p>
          <a:p>
            <a:pPr rtl="0"/>
            <a:r>
              <a:rPr lang="hr-HR" i="1"/>
              <a:t>Dijelite li to razmatranje uz postizanje cilja učenja, koji ste sami sebi zacrtali? </a:t>
            </a:r>
          </a:p>
          <a:p>
            <a:pPr rtl="0"/>
            <a:r>
              <a:rPr lang="hr-HR" i="1"/>
              <a:t>Je li na kraju tečaja? </a:t>
            </a:r>
          </a:p>
          <a:p>
            <a:pPr rtl="0"/>
            <a:endParaRPr lang="hr-HR" baseline="0"/>
          </a:p>
          <a:p>
            <a:pPr rtl="0"/>
            <a:r>
              <a:rPr lang="hr-HR"/>
              <a:t>Navedite namjenu svog razmatranja ili čak namjene iskustva učenja ili cilja učenja. Budite jasni i konkretni u navodeći svoju najmenu.</a:t>
            </a:r>
          </a:p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4734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7d47091727_3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7d47091727_3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7c4f28dd5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7c4f28dd5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7c4f28dd5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7c4f28dd5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7c4f28dd5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7c4f28dd5f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7c4f28dd5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7c4f28dd5f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70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7c4f28dd5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7c4f28dd5f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21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7c4f28dd5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7c4f28dd5f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450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7d47091727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7d47091727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C 2024 (@CARNET_CUC) / X">
            <a:extLst>
              <a:ext uri="{FF2B5EF4-FFF2-40B4-BE49-F238E27FC236}">
                <a16:creationId xmlns:a16="http://schemas.microsoft.com/office/drawing/2014/main" id="{12037EB1-B3E8-4CCF-8CF8-80D9AC9236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561" y="118248"/>
            <a:ext cx="674972" cy="6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9;p2"/>
          <p:cNvGrpSpPr/>
          <p:nvPr/>
        </p:nvGrpSpPr>
        <p:grpSpPr>
          <a:xfrm rot="-4252856">
            <a:off x="2475174" y="3109002"/>
            <a:ext cx="2750054" cy="2665343"/>
            <a:chOff x="3208125" y="2033475"/>
            <a:chExt cx="1255550" cy="1216875"/>
          </a:xfrm>
        </p:grpSpPr>
        <p:sp>
          <p:nvSpPr>
            <p:cNvPr id="10" name="Google Shape;10;p2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651953" y="-276523"/>
            <a:ext cx="2886384" cy="2797474"/>
            <a:chOff x="3208125" y="2033475"/>
            <a:chExt cx="1255550" cy="1216875"/>
          </a:xfrm>
        </p:grpSpPr>
        <p:sp>
          <p:nvSpPr>
            <p:cNvPr id="15" name="Google Shape;15;p2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rgbClr val="F5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314850" y="851850"/>
            <a:ext cx="8514300" cy="3439800"/>
          </a:xfrm>
          <a:prstGeom prst="roundRect">
            <a:avLst>
              <a:gd name="adj" fmla="val 3076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713225" y="1806150"/>
            <a:ext cx="4494600" cy="15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3"/>
          <p:cNvGrpSpPr/>
          <p:nvPr/>
        </p:nvGrpSpPr>
        <p:grpSpPr>
          <a:xfrm rot="-4252856">
            <a:off x="-904826" y="-1088448"/>
            <a:ext cx="2750054" cy="2665343"/>
            <a:chOff x="3208125" y="2033475"/>
            <a:chExt cx="1255550" cy="1216875"/>
          </a:xfrm>
        </p:grpSpPr>
        <p:sp>
          <p:nvSpPr>
            <p:cNvPr id="84" name="Google Shape;84;p13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5097043" y="4146548"/>
            <a:ext cx="3326956" cy="2797474"/>
            <a:chOff x="3208125" y="2033475"/>
            <a:chExt cx="1255550" cy="1216875"/>
          </a:xfrm>
        </p:grpSpPr>
        <p:sp>
          <p:nvSpPr>
            <p:cNvPr id="89" name="Google Shape;89;p13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rgbClr val="F5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720000" y="448975"/>
            <a:ext cx="77040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1611000" y="1831825"/>
            <a:ext cx="6849000" cy="50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2" hasCustomPrompt="1"/>
          </p:nvPr>
        </p:nvSpPr>
        <p:spPr>
          <a:xfrm>
            <a:off x="683988" y="1833181"/>
            <a:ext cx="9270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500" b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3"/>
          </p:nvPr>
        </p:nvSpPr>
        <p:spPr>
          <a:xfrm>
            <a:off x="1611000" y="2485075"/>
            <a:ext cx="6849000" cy="50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4" hasCustomPrompt="1"/>
          </p:nvPr>
        </p:nvSpPr>
        <p:spPr>
          <a:xfrm>
            <a:off x="683988" y="2486431"/>
            <a:ext cx="9270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500" b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5"/>
          </p:nvPr>
        </p:nvSpPr>
        <p:spPr>
          <a:xfrm>
            <a:off x="1611000" y="3138325"/>
            <a:ext cx="6849000" cy="50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6" hasCustomPrompt="1"/>
          </p:nvPr>
        </p:nvSpPr>
        <p:spPr>
          <a:xfrm>
            <a:off x="683988" y="3139681"/>
            <a:ext cx="9270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500" b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7"/>
          </p:nvPr>
        </p:nvSpPr>
        <p:spPr>
          <a:xfrm>
            <a:off x="1611000" y="3791575"/>
            <a:ext cx="6849000" cy="50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8" hasCustomPrompt="1"/>
          </p:nvPr>
        </p:nvSpPr>
        <p:spPr>
          <a:xfrm>
            <a:off x="683988" y="3792931"/>
            <a:ext cx="9270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500" b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pic>
        <p:nvPicPr>
          <p:cNvPr id="21" name="Picture 2" descr="CUC 2024 (@CARNET_CUC) / X">
            <a:extLst>
              <a:ext uri="{FF2B5EF4-FFF2-40B4-BE49-F238E27FC236}">
                <a16:creationId xmlns:a16="http://schemas.microsoft.com/office/drawing/2014/main" id="{B05887E7-C63F-492B-A418-4BB248B4F1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685" y="185878"/>
            <a:ext cx="636628" cy="6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5"/>
          <p:cNvGrpSpPr/>
          <p:nvPr/>
        </p:nvGrpSpPr>
        <p:grpSpPr>
          <a:xfrm rot="-2700000">
            <a:off x="-825751" y="4348456"/>
            <a:ext cx="2564870" cy="2085504"/>
            <a:chOff x="3208125" y="2033475"/>
            <a:chExt cx="1255550" cy="1216875"/>
          </a:xfrm>
        </p:grpSpPr>
        <p:sp>
          <p:nvSpPr>
            <p:cNvPr id="119" name="Google Shape;119;p15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rgbClr val="F5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15"/>
          <p:cNvSpPr/>
          <p:nvPr/>
        </p:nvSpPr>
        <p:spPr>
          <a:xfrm>
            <a:off x="314850" y="851850"/>
            <a:ext cx="8514300" cy="3439800"/>
          </a:xfrm>
          <a:prstGeom prst="roundRect">
            <a:avLst>
              <a:gd name="adj" fmla="val 3076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xfrm flipH="1">
            <a:off x="713225" y="2087039"/>
            <a:ext cx="5183100" cy="20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009675" y="957372"/>
            <a:ext cx="25902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pic>
        <p:nvPicPr>
          <p:cNvPr id="11" name="Picture 2" descr="CUC 2024 (@CARNET_CUC) / X">
            <a:extLst>
              <a:ext uri="{FF2B5EF4-FFF2-40B4-BE49-F238E27FC236}">
                <a16:creationId xmlns:a16="http://schemas.microsoft.com/office/drawing/2014/main" id="{9D333997-2A50-467B-AB61-F40A3F08DA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60" y="73432"/>
            <a:ext cx="451833" cy="45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6"/>
          <p:cNvPicPr preferRelativeResize="0"/>
          <p:nvPr/>
        </p:nvPicPr>
        <p:blipFill rotWithShape="1">
          <a:blip r:embed="rId2">
            <a:alphaModFix/>
          </a:blip>
          <a:srcRect l="31239" t="12977" r="31473" b="18213"/>
          <a:stretch/>
        </p:blipFill>
        <p:spPr>
          <a:xfrm rot="-5400000">
            <a:off x="2436872" y="-643399"/>
            <a:ext cx="2998848" cy="3112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16"/>
          <p:cNvGrpSpPr/>
          <p:nvPr/>
        </p:nvGrpSpPr>
        <p:grpSpPr>
          <a:xfrm rot="-2700000">
            <a:off x="5204053" y="3461661"/>
            <a:ext cx="3326971" cy="2797529"/>
            <a:chOff x="3208125" y="2033475"/>
            <a:chExt cx="1255550" cy="1216875"/>
          </a:xfrm>
        </p:grpSpPr>
        <p:sp>
          <p:nvSpPr>
            <p:cNvPr id="129" name="Google Shape;129;p16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rgbClr val="F5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6"/>
          <p:cNvSpPr/>
          <p:nvPr/>
        </p:nvSpPr>
        <p:spPr>
          <a:xfrm>
            <a:off x="314850" y="851850"/>
            <a:ext cx="8514300" cy="3439800"/>
          </a:xfrm>
          <a:prstGeom prst="roundRect">
            <a:avLst>
              <a:gd name="adj" fmla="val 3076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714125" y="2647300"/>
            <a:ext cx="4867200" cy="7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 idx="2" hasCustomPrompt="1"/>
          </p:nvPr>
        </p:nvSpPr>
        <p:spPr>
          <a:xfrm>
            <a:off x="714125" y="1548810"/>
            <a:ext cx="25902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pic>
        <p:nvPicPr>
          <p:cNvPr id="11" name="Picture 2" descr="CUC 2024 (@CARNET_CUC) / X">
            <a:extLst>
              <a:ext uri="{FF2B5EF4-FFF2-40B4-BE49-F238E27FC236}">
                <a16:creationId xmlns:a16="http://schemas.microsoft.com/office/drawing/2014/main" id="{DA695B7B-9D53-4EA4-8286-A18A785A21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77" y="5914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3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7"/>
          <p:cNvGrpSpPr/>
          <p:nvPr/>
        </p:nvGrpSpPr>
        <p:grpSpPr>
          <a:xfrm rot="-4742522">
            <a:off x="729229" y="-1143606"/>
            <a:ext cx="3326974" cy="2797494"/>
            <a:chOff x="3208125" y="2033475"/>
            <a:chExt cx="1255550" cy="1216875"/>
          </a:xfrm>
        </p:grpSpPr>
        <p:sp>
          <p:nvSpPr>
            <p:cNvPr id="138" name="Google Shape;138;p17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rgbClr val="F5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720000" y="449850"/>
            <a:ext cx="770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8" name="Picture 2" descr="CUC 2024 (@CARNET_CUC) / X">
            <a:extLst>
              <a:ext uri="{FF2B5EF4-FFF2-40B4-BE49-F238E27FC236}">
                <a16:creationId xmlns:a16="http://schemas.microsoft.com/office/drawing/2014/main" id="{6BE5E98F-A1CD-4272-AE88-17A19FA9F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197" y="137342"/>
            <a:ext cx="625015" cy="62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720000" y="449850"/>
            <a:ext cx="7704000" cy="11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1"/>
          </p:nvPr>
        </p:nvSpPr>
        <p:spPr>
          <a:xfrm>
            <a:off x="713225" y="2371375"/>
            <a:ext cx="4137300" cy="19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●"/>
              <a:defRPr sz="15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73" name="Google Shape;173;p21"/>
          <p:cNvGrpSpPr/>
          <p:nvPr/>
        </p:nvGrpSpPr>
        <p:grpSpPr>
          <a:xfrm rot="-4252845">
            <a:off x="2099449" y="-732282"/>
            <a:ext cx="2629663" cy="2548661"/>
            <a:chOff x="3208125" y="2033475"/>
            <a:chExt cx="1255550" cy="1216875"/>
          </a:xfrm>
        </p:grpSpPr>
        <p:sp>
          <p:nvSpPr>
            <p:cNvPr id="174" name="Google Shape;174;p21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21"/>
          <p:cNvGrpSpPr/>
          <p:nvPr/>
        </p:nvGrpSpPr>
        <p:grpSpPr>
          <a:xfrm>
            <a:off x="6792293" y="3742023"/>
            <a:ext cx="3326956" cy="2797474"/>
            <a:chOff x="3208125" y="2033475"/>
            <a:chExt cx="1255550" cy="1216875"/>
          </a:xfrm>
        </p:grpSpPr>
        <p:sp>
          <p:nvSpPr>
            <p:cNvPr id="179" name="Google Shape;179;p21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rgbClr val="F5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2" descr="CUC 2024 (@CARNET_CUC) / X">
            <a:extLst>
              <a:ext uri="{FF2B5EF4-FFF2-40B4-BE49-F238E27FC236}">
                <a16:creationId xmlns:a16="http://schemas.microsoft.com/office/drawing/2014/main" id="{FAA2B8F6-6012-4757-A5EC-EFAA4EA99B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59" y="228178"/>
            <a:ext cx="680856" cy="6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2"/>
          <p:cNvGrpSpPr/>
          <p:nvPr/>
        </p:nvGrpSpPr>
        <p:grpSpPr>
          <a:xfrm rot="-4252856">
            <a:off x="463724" y="-1023223"/>
            <a:ext cx="2750054" cy="2665343"/>
            <a:chOff x="3208125" y="2033475"/>
            <a:chExt cx="1255550" cy="1216875"/>
          </a:xfrm>
        </p:grpSpPr>
        <p:sp>
          <p:nvSpPr>
            <p:cNvPr id="185" name="Google Shape;185;p22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720000" y="448975"/>
            <a:ext cx="77040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1"/>
          </p:nvPr>
        </p:nvSpPr>
        <p:spPr>
          <a:xfrm>
            <a:off x="713225" y="2164525"/>
            <a:ext cx="4451100" cy="1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pic>
        <p:nvPicPr>
          <p:cNvPr id="9" name="Picture 2" descr="CUC 2024 (@CARNET_CUC) / X">
            <a:extLst>
              <a:ext uri="{FF2B5EF4-FFF2-40B4-BE49-F238E27FC236}">
                <a16:creationId xmlns:a16="http://schemas.microsoft.com/office/drawing/2014/main" id="{86CDCA86-3FA9-4887-B3FB-059C29412F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83" y="194256"/>
            <a:ext cx="693475" cy="69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6"/>
          <p:cNvGrpSpPr/>
          <p:nvPr/>
        </p:nvGrpSpPr>
        <p:grpSpPr>
          <a:xfrm rot="-2518278">
            <a:off x="6733403" y="-1197977"/>
            <a:ext cx="3327002" cy="2797480"/>
            <a:chOff x="3208125" y="2033475"/>
            <a:chExt cx="1255550" cy="1216875"/>
          </a:xfrm>
        </p:grpSpPr>
        <p:sp>
          <p:nvSpPr>
            <p:cNvPr id="227" name="Google Shape;227;p26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rgbClr val="F5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1551273" y="497703"/>
            <a:ext cx="5489214" cy="1182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2" name="Google Shape;232;p26"/>
          <p:cNvSpPr txBox="1">
            <a:spLocks noGrp="1"/>
          </p:cNvSpPr>
          <p:nvPr>
            <p:ph type="subTitle" idx="1"/>
          </p:nvPr>
        </p:nvSpPr>
        <p:spPr>
          <a:xfrm>
            <a:off x="2453400" y="1801450"/>
            <a:ext cx="5970600" cy="26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pic>
        <p:nvPicPr>
          <p:cNvPr id="9" name="Picture 2" descr="CUC 2024 (@CARNET_CUC) / X">
            <a:extLst>
              <a:ext uri="{FF2B5EF4-FFF2-40B4-BE49-F238E27FC236}">
                <a16:creationId xmlns:a16="http://schemas.microsoft.com/office/drawing/2014/main" id="{DAA6E883-87CF-41EE-8E76-61F1F0C874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8" y="106199"/>
            <a:ext cx="391504" cy="39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 rot="-2700000">
            <a:off x="-1226497" y="3204261"/>
            <a:ext cx="3326971" cy="2797529"/>
            <a:chOff x="3208125" y="2033475"/>
            <a:chExt cx="1255550" cy="1216875"/>
          </a:xfrm>
        </p:grpSpPr>
        <p:sp>
          <p:nvSpPr>
            <p:cNvPr id="291" name="Google Shape;291;p32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rgbClr val="F5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5" name="Google Shape;295;p32"/>
          <p:cNvPicPr preferRelativeResize="0"/>
          <p:nvPr/>
        </p:nvPicPr>
        <p:blipFill rotWithShape="1">
          <a:blip r:embed="rId2">
            <a:alphaModFix/>
          </a:blip>
          <a:srcRect l="31239" t="12977" r="31473" b="18213"/>
          <a:stretch/>
        </p:blipFill>
        <p:spPr>
          <a:xfrm rot="-5400000">
            <a:off x="4177797" y="-1140999"/>
            <a:ext cx="2998848" cy="311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/>
          <p:nvPr/>
        </p:nvSpPr>
        <p:spPr>
          <a:xfrm>
            <a:off x="314850" y="846125"/>
            <a:ext cx="8514300" cy="3439800"/>
          </a:xfrm>
          <a:prstGeom prst="roundRect">
            <a:avLst>
              <a:gd name="adj" fmla="val 3076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ctrTitle"/>
          </p:nvPr>
        </p:nvSpPr>
        <p:spPr>
          <a:xfrm flipH="1">
            <a:off x="3940152" y="882850"/>
            <a:ext cx="4494600" cy="10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ubTitle" idx="1"/>
          </p:nvPr>
        </p:nvSpPr>
        <p:spPr>
          <a:xfrm flipH="1">
            <a:off x="5323452" y="1733050"/>
            <a:ext cx="3111300" cy="11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2"/>
          <p:cNvSpPr txBox="1"/>
          <p:nvPr/>
        </p:nvSpPr>
        <p:spPr>
          <a:xfrm flipH="1">
            <a:off x="3915752" y="3462900"/>
            <a:ext cx="44946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CREDITS</a:t>
            </a:r>
            <a:r>
              <a:rPr lang="es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: This presentation template was created by </a:t>
            </a:r>
            <a:r>
              <a:rPr lang="es" sz="1100" b="1">
                <a:solidFill>
                  <a:schemeClr val="hlink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3"/>
              </a:rPr>
              <a:t>Slidesgo</a:t>
            </a:r>
            <a:r>
              <a:rPr lang="es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including icons by </a:t>
            </a:r>
            <a:r>
              <a:rPr lang="es" sz="1100" b="1">
                <a:solidFill>
                  <a:schemeClr val="hlink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4"/>
              </a:rPr>
              <a:t>Flaticon</a:t>
            </a:r>
            <a:r>
              <a:rPr lang="es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and infographics &amp; images by </a:t>
            </a:r>
            <a:r>
              <a:rPr lang="es" sz="1100" b="1">
                <a:solidFill>
                  <a:schemeClr val="hlink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5"/>
              </a:rPr>
              <a:t>Freepik</a:t>
            </a:r>
            <a:r>
              <a:rPr lang="es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and content by Eliana Delacour.</a:t>
            </a:r>
            <a:endParaRPr sz="1100" b="1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3"/>
          <p:cNvGrpSpPr/>
          <p:nvPr/>
        </p:nvGrpSpPr>
        <p:grpSpPr>
          <a:xfrm rot="-2700000">
            <a:off x="4586128" y="-1247414"/>
            <a:ext cx="3326971" cy="2797529"/>
            <a:chOff x="3208125" y="2033475"/>
            <a:chExt cx="1255550" cy="1216875"/>
          </a:xfrm>
        </p:grpSpPr>
        <p:sp>
          <p:nvSpPr>
            <p:cNvPr id="302" name="Google Shape;302;p33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rgbClr val="F5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6" name="Google Shape;306;p33"/>
          <p:cNvPicPr preferRelativeResize="0"/>
          <p:nvPr/>
        </p:nvPicPr>
        <p:blipFill rotWithShape="1">
          <a:blip r:embed="rId2">
            <a:alphaModFix/>
          </a:blip>
          <a:srcRect l="31239" t="12977" r="31473" b="18213"/>
          <a:stretch/>
        </p:blipFill>
        <p:spPr>
          <a:xfrm rot="-5400000">
            <a:off x="-695278" y="2996801"/>
            <a:ext cx="2998848" cy="311284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3"/>
          <p:cNvSpPr/>
          <p:nvPr/>
        </p:nvSpPr>
        <p:spPr>
          <a:xfrm>
            <a:off x="314850" y="851850"/>
            <a:ext cx="8514300" cy="3439800"/>
          </a:xfrm>
          <a:prstGeom prst="roundRect">
            <a:avLst>
              <a:gd name="adj" fmla="val 3076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CUC 2024 (@CARNET_CUC) / X">
            <a:extLst>
              <a:ext uri="{FF2B5EF4-FFF2-40B4-BE49-F238E27FC236}">
                <a16:creationId xmlns:a16="http://schemas.microsoft.com/office/drawing/2014/main" id="{73B89E4A-93AC-41BE-8348-1F1561AF0C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77" y="5914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34"/>
          <p:cNvGrpSpPr/>
          <p:nvPr/>
        </p:nvGrpSpPr>
        <p:grpSpPr>
          <a:xfrm rot="-2700000">
            <a:off x="251678" y="-1835014"/>
            <a:ext cx="3326971" cy="2797529"/>
            <a:chOff x="3208125" y="2033475"/>
            <a:chExt cx="1255550" cy="1216875"/>
          </a:xfrm>
        </p:grpSpPr>
        <p:sp>
          <p:nvSpPr>
            <p:cNvPr id="310" name="Google Shape;310;p34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4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rgbClr val="F5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4" name="Google Shape;314;p34"/>
          <p:cNvPicPr preferRelativeResize="0"/>
          <p:nvPr/>
        </p:nvPicPr>
        <p:blipFill rotWithShape="1">
          <a:blip r:embed="rId2">
            <a:alphaModFix/>
          </a:blip>
          <a:srcRect l="31239" t="12977" r="31473" b="18213"/>
          <a:stretch/>
        </p:blipFill>
        <p:spPr>
          <a:xfrm rot="-5400000">
            <a:off x="5943331" y="4214464"/>
            <a:ext cx="2607488" cy="260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UC 2024 (@CARNET_CUC) / X">
            <a:extLst>
              <a:ext uri="{FF2B5EF4-FFF2-40B4-BE49-F238E27FC236}">
                <a16:creationId xmlns:a16="http://schemas.microsoft.com/office/drawing/2014/main" id="{DF996F5D-7DA2-4B7B-A484-7479F8BC55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49" y="201994"/>
            <a:ext cx="563346" cy="56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UC 2024 (@CARNET_CUC) / X">
            <a:extLst>
              <a:ext uri="{FF2B5EF4-FFF2-40B4-BE49-F238E27FC236}">
                <a16:creationId xmlns:a16="http://schemas.microsoft.com/office/drawing/2014/main" id="{23EF5E99-4F1A-4B5F-8C72-FEC12AA376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33" y="96168"/>
            <a:ext cx="713884" cy="7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oogle Shape;22;p3"/>
          <p:cNvGrpSpPr/>
          <p:nvPr/>
        </p:nvGrpSpPr>
        <p:grpSpPr>
          <a:xfrm rot="-4252884">
            <a:off x="6263916" y="3122918"/>
            <a:ext cx="3310952" cy="3208964"/>
            <a:chOff x="3208125" y="2033475"/>
            <a:chExt cx="1255550" cy="1216875"/>
          </a:xfrm>
        </p:grpSpPr>
        <p:sp>
          <p:nvSpPr>
            <p:cNvPr id="23" name="Google Shape;23;p3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2629718" y="131698"/>
            <a:ext cx="3326956" cy="2797474"/>
            <a:chOff x="3208125" y="2033475"/>
            <a:chExt cx="1255550" cy="1216875"/>
          </a:xfrm>
        </p:grpSpPr>
        <p:sp>
          <p:nvSpPr>
            <p:cNvPr id="28" name="Google Shape;28;p3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rgbClr val="F5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3"/>
          <p:cNvSpPr/>
          <p:nvPr/>
        </p:nvSpPr>
        <p:spPr>
          <a:xfrm>
            <a:off x="314850" y="851850"/>
            <a:ext cx="8514300" cy="3439800"/>
          </a:xfrm>
          <a:prstGeom prst="roundRect">
            <a:avLst>
              <a:gd name="adj" fmla="val 3076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3247675" y="2647306"/>
            <a:ext cx="5183100" cy="7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 hasCustomPrompt="1"/>
          </p:nvPr>
        </p:nvSpPr>
        <p:spPr>
          <a:xfrm>
            <a:off x="5840575" y="1548810"/>
            <a:ext cx="25902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81339" y="56600"/>
            <a:ext cx="4034100" cy="4191642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fika 11" descr="Jedna oprema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fika 12" descr="Jedna oprema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fika 13" descr="Jedna oprema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fika 15" descr="Jedna oprema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fika 16" descr="Jedna oprema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Slika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5180"/>
            <a:ext cx="7828359" cy="240873"/>
          </a:xfrm>
          <a:prstGeom prst="rect">
            <a:avLst/>
          </a:prstGeom>
        </p:spPr>
      </p:pic>
      <p:pic>
        <p:nvPicPr>
          <p:cNvPr id="8" name="Slika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3065926"/>
            <a:ext cx="1202248" cy="108203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 bwMode="ltGray">
          <a:xfrm>
            <a:off x="-2" y="20447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Pravokutnik 9"/>
          <p:cNvSpPr/>
          <p:nvPr/>
        </p:nvSpPr>
        <p:spPr>
          <a:xfrm>
            <a:off x="7939369" y="20447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0242" y="2152421"/>
            <a:ext cx="7210395" cy="818091"/>
          </a:xfrm>
        </p:spPr>
        <p:txBody>
          <a:bodyPr rtlCol="0" anchor="ctr">
            <a:normAutofit/>
          </a:bodyPr>
          <a:lstStyle>
            <a:lvl1pPr algn="r">
              <a:defRPr sz="27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510242" y="3174129"/>
            <a:ext cx="7210395" cy="1278013"/>
          </a:xfrm>
        </p:spPr>
        <p:txBody>
          <a:bodyPr rtlCol="0"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EB3DB1-DB1D-44A0-B04F-BAC2DB81FC5B}" type="datetime1">
              <a:rPr lang="hr-HR" noProof="0" smtClean="0"/>
              <a:t>25.3.2024.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8047092" y="2152422"/>
            <a:ext cx="865613" cy="818092"/>
          </a:xfrm>
        </p:spPr>
        <p:txBody>
          <a:bodyPr rtlCol="0"/>
          <a:lstStyle/>
          <a:p>
            <a:pPr rtl="0"/>
            <a:fld id="{9E3FA76C-C565-46B6-8652-D75785E2521F}" type="slidenum">
              <a:rPr lang="hr-HR" noProof="0" smtClean="0"/>
              <a:t>‹#›</a:t>
            </a:fld>
            <a:endParaRPr lang="hr-HR" noProof="0"/>
          </a:p>
        </p:txBody>
      </p:sp>
      <p:pic>
        <p:nvPicPr>
          <p:cNvPr id="19" name="Picture 2" descr="CUC 2024 (@CARNET_CUC) / X">
            <a:extLst>
              <a:ext uri="{FF2B5EF4-FFF2-40B4-BE49-F238E27FC236}">
                <a16:creationId xmlns:a16="http://schemas.microsoft.com/office/drawing/2014/main" id="{01A61C1B-FC01-4DA7-9A9F-5D5E3E25A0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77" y="5914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28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31349" y="954998"/>
            <a:ext cx="4034100" cy="4191642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fika 12" descr="Jedna oprema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fika 13" descr="Jedna oprema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fika 14" descr="Jedna oprema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fika 15" descr="Jedna oprema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fika 16" descr="Jedna oprema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Slika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1" y="1477680"/>
            <a:ext cx="7828359" cy="240873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 bwMode="ltGray">
          <a:xfrm>
            <a:off x="131445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Pravokutnik 10"/>
          <p:cNvSpPr/>
          <p:nvPr/>
        </p:nvSpPr>
        <p:spPr>
          <a:xfrm>
            <a:off x="9808" y="457200"/>
            <a:ext cx="1202248" cy="1026149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3235" y="564921"/>
            <a:ext cx="7210396" cy="810704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6756230" y="4452141"/>
            <a:ext cx="2057400" cy="273844"/>
          </a:xfrm>
        </p:spPr>
        <p:txBody>
          <a:bodyPr rtlCol="0"/>
          <a:lstStyle/>
          <a:p>
            <a:pPr rtl="0"/>
            <a:fld id="{736B1CC6-FDDE-46FC-AFA3-1629EB9A22A4}" type="datetime1">
              <a:rPr lang="hr-HR" noProof="0" smtClean="0"/>
              <a:t>25.3.2024.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1603235" y="4452141"/>
            <a:ext cx="5152995" cy="273844"/>
          </a:xfrm>
        </p:spPr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17529" y="564921"/>
            <a:ext cx="865613" cy="818092"/>
          </a:xfrm>
        </p:spPr>
        <p:txBody>
          <a:bodyPr rtlCol="0"/>
          <a:lstStyle/>
          <a:p>
            <a:pPr rtl="0"/>
            <a:fld id="{9E3FA76C-C565-46B6-8652-D75785E2521F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18" name="Rezervirano mjesto za sadržaj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3233" y="1621294"/>
            <a:ext cx="7210396" cy="2776985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359641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5424375" y="-119462"/>
            <a:ext cx="3719626" cy="3918007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fika 7" descr="Jedna oprema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fika 8" descr="Jedna oprema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fika 9" descr="Jedna oprema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fika 10" descr="Jedna oprema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Slika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1BDC7B-B49C-4BC8-8652-DF75A53244E7}" type="datetime1">
              <a:rPr lang="hr-HR" noProof="0" smtClean="0"/>
              <a:t>25.3.2024.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033363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31349" y="954998"/>
            <a:ext cx="4034100" cy="4191642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fika 12" descr="Jedna oprema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fika 13" descr="Jedna oprema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fika 14" descr="Jedna oprema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fika 15" descr="Jedna oprema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fika 16" descr="Jedna oprema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Slika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1" y="1477680"/>
            <a:ext cx="7828359" cy="240873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 bwMode="ltGray">
          <a:xfrm>
            <a:off x="131445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Pravokutnik 10"/>
          <p:cNvSpPr/>
          <p:nvPr/>
        </p:nvSpPr>
        <p:spPr>
          <a:xfrm>
            <a:off x="9808" y="457200"/>
            <a:ext cx="1202248" cy="1026149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3235" y="564921"/>
            <a:ext cx="7210396" cy="810704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603234" y="1752655"/>
            <a:ext cx="3523769" cy="2699487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5288586" y="1752655"/>
            <a:ext cx="3525044" cy="2699487"/>
          </a:xfrm>
        </p:spPr>
        <p:txBody>
          <a:bodyPr rtlCol="0"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6756230" y="4452141"/>
            <a:ext cx="2057400" cy="273844"/>
          </a:xfrm>
        </p:spPr>
        <p:txBody>
          <a:bodyPr rtlCol="0"/>
          <a:lstStyle/>
          <a:p>
            <a:pPr rtl="0"/>
            <a:fld id="{9660144E-638A-4D52-8F9B-25F05F0CA205}" type="datetime1">
              <a:rPr lang="hr-HR" noProof="0" smtClean="0"/>
              <a:t>25.3.2024.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1603235" y="4452141"/>
            <a:ext cx="5152995" cy="273844"/>
          </a:xfrm>
        </p:spPr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17529" y="564921"/>
            <a:ext cx="865613" cy="818092"/>
          </a:xfrm>
        </p:spPr>
        <p:txBody>
          <a:bodyPr rtlCol="0"/>
          <a:lstStyle/>
          <a:p>
            <a:pPr rtl="0"/>
            <a:fld id="{9E3FA76C-C565-46B6-8652-D75785E2521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44070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20000" y="448975"/>
            <a:ext cx="77040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959425" y="1704175"/>
            <a:ext cx="3274800" cy="50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2"/>
          </p:nvPr>
        </p:nvSpPr>
        <p:spPr>
          <a:xfrm>
            <a:off x="4890575" y="1704175"/>
            <a:ext cx="3274800" cy="50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3"/>
          </p:nvPr>
        </p:nvSpPr>
        <p:spPr>
          <a:xfrm>
            <a:off x="959425" y="2135875"/>
            <a:ext cx="3274800" cy="22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4"/>
          </p:nvPr>
        </p:nvSpPr>
        <p:spPr>
          <a:xfrm>
            <a:off x="4890575" y="2135875"/>
            <a:ext cx="3274800" cy="22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pic>
        <p:nvPicPr>
          <p:cNvPr id="7" name="Picture 2" descr="CUC 2024 (@CARNET_CUC) / X">
            <a:extLst>
              <a:ext uri="{FF2B5EF4-FFF2-40B4-BE49-F238E27FC236}">
                <a16:creationId xmlns:a16="http://schemas.microsoft.com/office/drawing/2014/main" id="{14132DA5-7527-4863-AF86-211C45C85E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80" y="111494"/>
            <a:ext cx="681731" cy="6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UC 2024 (@CARNET_CUC) / X">
            <a:extLst>
              <a:ext uri="{FF2B5EF4-FFF2-40B4-BE49-F238E27FC236}">
                <a16:creationId xmlns:a16="http://schemas.microsoft.com/office/drawing/2014/main" id="{AD460055-14E5-4C4D-8310-A574A23F7A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67" y="175569"/>
            <a:ext cx="682081" cy="6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08925" y="448625"/>
            <a:ext cx="7726200" cy="1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" name="Google Shape;47;p6"/>
          <p:cNvGrpSpPr/>
          <p:nvPr/>
        </p:nvGrpSpPr>
        <p:grpSpPr>
          <a:xfrm rot="-4252745">
            <a:off x="-406589" y="-233592"/>
            <a:ext cx="1357531" cy="1134150"/>
            <a:chOff x="3208125" y="2033475"/>
            <a:chExt cx="1255550" cy="1216875"/>
          </a:xfrm>
        </p:grpSpPr>
        <p:sp>
          <p:nvSpPr>
            <p:cNvPr id="48" name="Google Shape;48;p6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6"/>
          <p:cNvGrpSpPr/>
          <p:nvPr/>
        </p:nvGrpSpPr>
        <p:grpSpPr>
          <a:xfrm>
            <a:off x="8126858" y="4321568"/>
            <a:ext cx="1462286" cy="983326"/>
            <a:chOff x="3208125" y="2033475"/>
            <a:chExt cx="1255550" cy="1216875"/>
          </a:xfrm>
        </p:grpSpPr>
        <p:sp>
          <p:nvSpPr>
            <p:cNvPr id="53" name="Google Shape;53;p6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rgbClr val="F5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l="31239" t="12977" r="31473" b="18213"/>
          <a:stretch/>
        </p:blipFill>
        <p:spPr>
          <a:xfrm>
            <a:off x="7005138" y="-1509437"/>
            <a:ext cx="2717424" cy="282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 l="31239" t="12977" r="31473" b="18213"/>
          <a:stretch/>
        </p:blipFill>
        <p:spPr>
          <a:xfrm rot="-5400000">
            <a:off x="-965478" y="3516626"/>
            <a:ext cx="2998848" cy="311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UC 2024 (@CARNET_CUC) / X">
            <a:extLst>
              <a:ext uri="{FF2B5EF4-FFF2-40B4-BE49-F238E27FC236}">
                <a16:creationId xmlns:a16="http://schemas.microsoft.com/office/drawing/2014/main" id="{2824A415-2C56-4FDB-88F6-91EA38DDF3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59" y="95638"/>
            <a:ext cx="837812" cy="8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l="31239" t="12977" r="31473" b="18213"/>
          <a:stretch/>
        </p:blipFill>
        <p:spPr>
          <a:xfrm>
            <a:off x="5064688" y="3411963"/>
            <a:ext cx="2717424" cy="282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31239" t="12977" r="31473" b="18213"/>
          <a:stretch/>
        </p:blipFill>
        <p:spPr>
          <a:xfrm rot="-5400000">
            <a:off x="1521147" y="-484099"/>
            <a:ext cx="2998848" cy="31128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314850" y="851850"/>
            <a:ext cx="8514300" cy="3439800"/>
          </a:xfrm>
          <a:prstGeom prst="roundRect">
            <a:avLst>
              <a:gd name="adj" fmla="val 3076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6" name="Picture 2" descr="CUC 2024 (@CARNET_CUC) / X">
            <a:extLst>
              <a:ext uri="{FF2B5EF4-FFF2-40B4-BE49-F238E27FC236}">
                <a16:creationId xmlns:a16="http://schemas.microsoft.com/office/drawing/2014/main" id="{95F9F031-06E6-411D-81EB-35D3694ED2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33" y="109872"/>
            <a:ext cx="680556" cy="6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25494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25494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l="31239" t="12977" r="31473" b="18213"/>
          <a:stretch/>
        </p:blipFill>
        <p:spPr>
          <a:xfrm>
            <a:off x="-970162" y="-671437"/>
            <a:ext cx="2717424" cy="282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9"/>
          <p:cNvPicPr preferRelativeResize="0"/>
          <p:nvPr/>
        </p:nvPicPr>
        <p:blipFill rotWithShape="1">
          <a:blip r:embed="rId3">
            <a:alphaModFix/>
          </a:blip>
          <a:srcRect l="31239" t="12977" r="31473" b="18213"/>
          <a:stretch/>
        </p:blipFill>
        <p:spPr>
          <a:xfrm rot="-5400000">
            <a:off x="6651597" y="3731651"/>
            <a:ext cx="2998848" cy="311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UC 2024 (@CARNET_CUC) / X">
            <a:extLst>
              <a:ext uri="{FF2B5EF4-FFF2-40B4-BE49-F238E27FC236}">
                <a16:creationId xmlns:a16="http://schemas.microsoft.com/office/drawing/2014/main" id="{5495BEEA-99D1-43E4-B5C6-96D2BD5CEB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2" y="178594"/>
            <a:ext cx="687792" cy="6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0"/>
          <p:cNvPicPr preferRelativeResize="0"/>
          <p:nvPr/>
        </p:nvPicPr>
        <p:blipFill rotWithShape="1">
          <a:blip r:embed="rId2">
            <a:alphaModFix/>
          </a:blip>
          <a:srcRect l="31239" t="12977" r="31473" b="18213"/>
          <a:stretch/>
        </p:blipFill>
        <p:spPr>
          <a:xfrm>
            <a:off x="3123387" y="4216938"/>
            <a:ext cx="2717424" cy="28207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708925" y="448625"/>
            <a:ext cx="7726200" cy="1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" name="Picture 2" descr="CUC 2024 (@CARNET_CUC) / X">
            <a:extLst>
              <a:ext uri="{FF2B5EF4-FFF2-40B4-BE49-F238E27FC236}">
                <a16:creationId xmlns:a16="http://schemas.microsoft.com/office/drawing/2014/main" id="{1C925D99-C6D0-4A46-A1A3-1227266A3D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775" y="332769"/>
            <a:ext cx="682081" cy="6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/>
          <p:cNvPicPr preferRelativeResize="0"/>
          <p:nvPr/>
        </p:nvPicPr>
        <p:blipFill rotWithShape="1">
          <a:blip r:embed="rId2">
            <a:alphaModFix/>
          </a:blip>
          <a:srcRect l="31239" t="12977" r="31473" b="18213"/>
          <a:stretch/>
        </p:blipFill>
        <p:spPr>
          <a:xfrm rot="-5400000">
            <a:off x="-803603" y="2246201"/>
            <a:ext cx="2998848" cy="311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 rotWithShape="1">
          <a:blip r:embed="rId3">
            <a:alphaModFix/>
          </a:blip>
          <a:srcRect l="31239" t="12977" r="31473" b="18213"/>
          <a:stretch/>
        </p:blipFill>
        <p:spPr>
          <a:xfrm>
            <a:off x="4202238" y="-671437"/>
            <a:ext cx="2717424" cy="282074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/>
          <p:nvPr/>
        </p:nvSpPr>
        <p:spPr>
          <a:xfrm>
            <a:off x="314850" y="851850"/>
            <a:ext cx="8514300" cy="3439800"/>
          </a:xfrm>
          <a:prstGeom prst="roundRect">
            <a:avLst>
              <a:gd name="adj" fmla="val 3076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pic>
        <p:nvPicPr>
          <p:cNvPr id="7" name="Picture 2" descr="CUC 2024 (@CARNET_CUC) / X">
            <a:extLst>
              <a:ext uri="{FF2B5EF4-FFF2-40B4-BE49-F238E27FC236}">
                <a16:creationId xmlns:a16="http://schemas.microsoft.com/office/drawing/2014/main" id="{C031DA41-6208-4E29-9B85-B6F8925C9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77" y="5914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8925" y="448625"/>
            <a:ext cx="772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tan One"/>
              <a:buNone/>
              <a:defRPr sz="33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8925" y="1152475"/>
            <a:ext cx="7726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●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○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■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●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○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■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●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○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■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1" r:id="rId11"/>
    <p:sldLayoutId id="2147483662" r:id="rId12"/>
    <p:sldLayoutId id="2147483663" r:id="rId13"/>
    <p:sldLayoutId id="2147483667" r:id="rId14"/>
    <p:sldLayoutId id="2147483668" r:id="rId15"/>
    <p:sldLayoutId id="2147483672" r:id="rId16"/>
    <p:sldLayoutId id="2147483678" r:id="rId17"/>
    <p:sldLayoutId id="2147483679" r:id="rId18"/>
    <p:sldLayoutId id="2147483680" r:id="rId19"/>
    <p:sldLayoutId id="2147483685" r:id="rId20"/>
    <p:sldLayoutId id="2147483686" r:id="rId21"/>
    <p:sldLayoutId id="2147483687" r:id="rId22"/>
    <p:sldLayoutId id="2147483688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pythontutor.com/render.html#mode=edit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AINV5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lidija.blagojevic@skole.h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barbara.knezevic3@skole.h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 rotWithShape="1">
          <a:blip r:embed="rId3">
            <a:alphaModFix/>
          </a:blip>
          <a:srcRect l="36867" t="6585" r="35881"/>
          <a:stretch/>
        </p:blipFill>
        <p:spPr>
          <a:xfrm>
            <a:off x="7100853" y="2480196"/>
            <a:ext cx="1526226" cy="266546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>
            <a:spLocks noGrp="1"/>
          </p:cNvSpPr>
          <p:nvPr>
            <p:ph type="ctrTitle"/>
          </p:nvPr>
        </p:nvSpPr>
        <p:spPr>
          <a:xfrm>
            <a:off x="594732" y="1025912"/>
            <a:ext cx="7447300" cy="32169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kern="100" dirty="0">
                <a:effectLst/>
                <a:ea typeface="Calibri" panose="020F0502020204030204" pitchFamily="34" charset="0"/>
                <a:cs typeface="Calibri"/>
              </a:rPr>
              <a:t>Adaptivno učenje i alati umjetne inteligencije u ostvarivanju ishoda učenja</a:t>
            </a:r>
            <a:endParaRPr sz="4400" dirty="0">
              <a:cs typeface="Calibri"/>
            </a:endParaRPr>
          </a:p>
        </p:txBody>
      </p:sp>
      <p:pic>
        <p:nvPicPr>
          <p:cNvPr id="327" name="Google Shape;327;p38"/>
          <p:cNvPicPr preferRelativeResize="0"/>
          <p:nvPr/>
        </p:nvPicPr>
        <p:blipFill rotWithShape="1">
          <a:blip r:embed="rId4">
            <a:alphaModFix/>
          </a:blip>
          <a:srcRect l="32125" r="38018"/>
          <a:stretch/>
        </p:blipFill>
        <p:spPr>
          <a:xfrm>
            <a:off x="7696399" y="847493"/>
            <a:ext cx="1526227" cy="24246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dnaslov 2">
            <a:extLst>
              <a:ext uri="{FF2B5EF4-FFF2-40B4-BE49-F238E27FC236}">
                <a16:creationId xmlns:a16="http://schemas.microsoft.com/office/drawing/2014/main" id="{9E7ED611-6EE8-413A-A4D4-63616B9A2752}"/>
              </a:ext>
            </a:extLst>
          </p:cNvPr>
          <p:cNvSpPr txBox="1">
            <a:spLocks/>
          </p:cNvSpPr>
          <p:nvPr/>
        </p:nvSpPr>
        <p:spPr>
          <a:xfrm>
            <a:off x="360843" y="4340646"/>
            <a:ext cx="8422314" cy="689882"/>
          </a:xfrm>
          <a:prstGeom prst="rect">
            <a:avLst/>
          </a:prstGeom>
        </p:spPr>
        <p:txBody>
          <a:bodyPr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1800" i="1" dirty="0">
                <a:latin typeface="Calibri" panose="020F0502020204030204" pitchFamily="34" charset="0"/>
                <a:cs typeface="Calibri" panose="020F0502020204030204" pitchFamily="34" charset="0"/>
              </a:rPr>
              <a:t>Lidija Blagojević, prof. izvrsna savjetnica, II. gimnazija Osijek</a:t>
            </a:r>
          </a:p>
          <a:p>
            <a:r>
              <a:rPr lang="hr-HR" sz="1800" i="1" dirty="0">
                <a:latin typeface="Calibri" panose="020F0502020204030204" pitchFamily="34" charset="0"/>
                <a:cs typeface="Calibri" panose="020F0502020204030204" pitchFamily="34" charset="0"/>
              </a:rPr>
              <a:t>Barbara Knežević, prof. savjetnica, Srednja škola Isidora Kršnjavoga Našice</a:t>
            </a:r>
            <a:endParaRPr lang="hr-HR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9"/>
          <p:cNvSpPr/>
          <p:nvPr/>
        </p:nvSpPr>
        <p:spPr>
          <a:xfrm>
            <a:off x="1435395" y="690531"/>
            <a:ext cx="6316136" cy="770570"/>
          </a:xfrm>
          <a:prstGeom prst="roundRect">
            <a:avLst>
              <a:gd name="adj" fmla="val 9812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9"/>
          <p:cNvSpPr txBox="1">
            <a:spLocks noGrp="1"/>
          </p:cNvSpPr>
          <p:nvPr>
            <p:ph type="title"/>
          </p:nvPr>
        </p:nvSpPr>
        <p:spPr>
          <a:xfrm>
            <a:off x="642347" y="673847"/>
            <a:ext cx="7726200" cy="8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/>
              <a:t>STILOVI UČENJA</a:t>
            </a:r>
          </a:p>
        </p:txBody>
      </p:sp>
      <p:sp>
        <p:nvSpPr>
          <p:cNvPr id="437" name="Google Shape;437;p49"/>
          <p:cNvSpPr txBox="1">
            <a:spLocks noGrp="1"/>
          </p:cNvSpPr>
          <p:nvPr>
            <p:ph type="subTitle" idx="4294967295"/>
          </p:nvPr>
        </p:nvSpPr>
        <p:spPr>
          <a:xfrm>
            <a:off x="68062" y="2560044"/>
            <a:ext cx="176997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400">
                <a:latin typeface="Titan One"/>
                <a:ea typeface="Titan One"/>
                <a:cs typeface="Titan One"/>
                <a:sym typeface="Titan One"/>
              </a:rPr>
              <a:t>VI</a:t>
            </a:r>
            <a:r>
              <a:rPr lang="hr-HR" sz="2400">
                <a:latin typeface="Titan One"/>
                <a:ea typeface="Titan One"/>
                <a:cs typeface="Titan One"/>
                <a:sym typeface="Titan One"/>
              </a:rPr>
              <a:t>Z</a:t>
            </a:r>
            <a:r>
              <a:rPr lang="es" sz="2400">
                <a:latin typeface="Titan One"/>
                <a:ea typeface="Titan One"/>
                <a:cs typeface="Titan One"/>
                <a:sym typeface="Titan One"/>
              </a:rPr>
              <a:t>UAL</a:t>
            </a:r>
            <a:r>
              <a:rPr lang="hr-HR" sz="2400">
                <a:latin typeface="Titan One"/>
                <a:ea typeface="Titan One"/>
                <a:cs typeface="Titan One"/>
                <a:sym typeface="Titan One"/>
              </a:rPr>
              <a:t>NI</a:t>
            </a:r>
            <a:endParaRPr sz="2400"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438" name="Google Shape;438;p49"/>
          <p:cNvSpPr txBox="1">
            <a:spLocks noGrp="1"/>
          </p:cNvSpPr>
          <p:nvPr>
            <p:ph type="subTitle" idx="4294967295"/>
          </p:nvPr>
        </p:nvSpPr>
        <p:spPr>
          <a:xfrm>
            <a:off x="1989197" y="2539439"/>
            <a:ext cx="1852955" cy="480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r-HR" sz="2400">
                <a:latin typeface="Titan One"/>
                <a:ea typeface="Titan One"/>
                <a:cs typeface="Titan One"/>
                <a:sym typeface="Titan One"/>
              </a:rPr>
              <a:t>AUDITIVNI</a:t>
            </a:r>
            <a:endParaRPr sz="2400"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439" name="Google Shape;439;p49"/>
          <p:cNvSpPr txBox="1">
            <a:spLocks noGrp="1"/>
          </p:cNvSpPr>
          <p:nvPr>
            <p:ph type="subTitle" idx="4294967295"/>
          </p:nvPr>
        </p:nvSpPr>
        <p:spPr>
          <a:xfrm>
            <a:off x="6470531" y="2503999"/>
            <a:ext cx="25329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r-HR" sz="2000">
                <a:latin typeface="Titan One"/>
                <a:ea typeface="Titan One"/>
                <a:cs typeface="Titan One"/>
                <a:sym typeface="Titan One"/>
              </a:rPr>
              <a:t>ČITANJE/PISANJE</a:t>
            </a:r>
            <a:endParaRPr sz="2000">
              <a:latin typeface="Titan One"/>
              <a:ea typeface="Titan One"/>
              <a:cs typeface="Titan One"/>
              <a:sym typeface="Titan One"/>
            </a:endParaRPr>
          </a:p>
        </p:txBody>
      </p:sp>
      <p:cxnSp>
        <p:nvCxnSpPr>
          <p:cNvPr id="440" name="Google Shape;440;p49"/>
          <p:cNvCxnSpPr>
            <a:cxnSpLocks/>
          </p:cNvCxnSpPr>
          <p:nvPr/>
        </p:nvCxnSpPr>
        <p:spPr>
          <a:xfrm rot="5400000" flipH="1" flipV="1">
            <a:off x="4331541" y="-298284"/>
            <a:ext cx="56045" cy="6783934"/>
          </a:xfrm>
          <a:prstGeom prst="bentConnector3">
            <a:avLst>
              <a:gd name="adj1" fmla="val -40788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" name="Google Shape;441;p49"/>
          <p:cNvCxnSpPr>
            <a:cxnSpLocks/>
          </p:cNvCxnSpPr>
          <p:nvPr/>
        </p:nvCxnSpPr>
        <p:spPr>
          <a:xfrm>
            <a:off x="2906673" y="3411210"/>
            <a:ext cx="0" cy="184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2" name="Google Shape;442;p49"/>
          <p:cNvSpPr txBox="1">
            <a:spLocks noGrp="1"/>
          </p:cNvSpPr>
          <p:nvPr>
            <p:ph type="subTitle" idx="4294967295"/>
          </p:nvPr>
        </p:nvSpPr>
        <p:spPr>
          <a:xfrm>
            <a:off x="305135" y="3668913"/>
            <a:ext cx="8698285" cy="1119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indent="0" algn="ctr">
              <a:buNone/>
            </a:pPr>
            <a:r>
              <a:rPr lang="hr-HR" sz="3000" b="1">
                <a:latin typeface="Calibri" panose="020F0502020204030204" pitchFamily="34" charset="0"/>
                <a:cs typeface="Calibri" panose="020F0502020204030204" pitchFamily="34" charset="0"/>
              </a:rPr>
              <a:t>Prilagođavanje učenja predznanju, stilu učenja, osobnim ciljevima i  interesima učenika.</a:t>
            </a:r>
          </a:p>
        </p:txBody>
      </p:sp>
      <p:grpSp>
        <p:nvGrpSpPr>
          <p:cNvPr id="443" name="Google Shape;443;p49"/>
          <p:cNvGrpSpPr/>
          <p:nvPr/>
        </p:nvGrpSpPr>
        <p:grpSpPr>
          <a:xfrm>
            <a:off x="708925" y="2144986"/>
            <a:ext cx="566916" cy="365765"/>
            <a:chOff x="-27721750" y="3598250"/>
            <a:chExt cx="297750" cy="191400"/>
          </a:xfrm>
        </p:grpSpPr>
        <p:sp>
          <p:nvSpPr>
            <p:cNvPr id="444" name="Google Shape;444;p49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9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49"/>
          <p:cNvSpPr/>
          <p:nvPr/>
        </p:nvSpPr>
        <p:spPr>
          <a:xfrm>
            <a:off x="2909997" y="2194284"/>
            <a:ext cx="356840" cy="365759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49"/>
          <p:cNvGrpSpPr/>
          <p:nvPr/>
        </p:nvGrpSpPr>
        <p:grpSpPr>
          <a:xfrm>
            <a:off x="4935968" y="2185421"/>
            <a:ext cx="390135" cy="365754"/>
            <a:chOff x="-32568800" y="3232000"/>
            <a:chExt cx="291450" cy="282000"/>
          </a:xfrm>
        </p:grpSpPr>
        <p:sp>
          <p:nvSpPr>
            <p:cNvPr id="448" name="Google Shape;448;p49"/>
            <p:cNvSpPr/>
            <p:nvPr/>
          </p:nvSpPr>
          <p:spPr>
            <a:xfrm>
              <a:off x="-32545150" y="3232000"/>
              <a:ext cx="244175" cy="246550"/>
            </a:xfrm>
            <a:custGeom>
              <a:avLst/>
              <a:gdLst/>
              <a:ahLst/>
              <a:cxnLst/>
              <a:rect l="l" t="t" r="r" b="b"/>
              <a:pathLst>
                <a:path w="9767" h="9862" extrusionOk="0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9"/>
            <p:cNvSpPr/>
            <p:nvPr/>
          </p:nvSpPr>
          <p:spPr>
            <a:xfrm>
              <a:off x="-32568800" y="3392675"/>
              <a:ext cx="291450" cy="121325"/>
            </a:xfrm>
            <a:custGeom>
              <a:avLst/>
              <a:gdLst/>
              <a:ahLst/>
              <a:cxnLst/>
              <a:rect l="l" t="t" r="r" b="b"/>
              <a:pathLst>
                <a:path w="11658" h="4853" extrusionOk="0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439;p49">
            <a:extLst>
              <a:ext uri="{FF2B5EF4-FFF2-40B4-BE49-F238E27FC236}">
                <a16:creationId xmlns:a16="http://schemas.microsoft.com/office/drawing/2014/main" id="{49A35DBC-835A-4B43-B50C-85B211A39F7D}"/>
              </a:ext>
            </a:extLst>
          </p:cNvPr>
          <p:cNvSpPr txBox="1">
            <a:spLocks/>
          </p:cNvSpPr>
          <p:nvPr/>
        </p:nvSpPr>
        <p:spPr>
          <a:xfrm>
            <a:off x="3963162" y="2505741"/>
            <a:ext cx="25329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 algn="ctr">
              <a:spcAft>
                <a:spcPts val="1200"/>
              </a:spcAft>
              <a:buFont typeface="Arimo"/>
              <a:buNone/>
            </a:pPr>
            <a:r>
              <a:rPr lang="hr-HR" sz="2400" dirty="0">
                <a:latin typeface="Titan One"/>
                <a:ea typeface="Titan One"/>
                <a:cs typeface="Titan One"/>
                <a:sym typeface="Titan One"/>
              </a:rPr>
              <a:t>KINESTETIČKI</a:t>
            </a:r>
          </a:p>
        </p:txBody>
      </p:sp>
      <p:cxnSp>
        <p:nvCxnSpPr>
          <p:cNvPr id="25" name="Google Shape;441;p49">
            <a:extLst>
              <a:ext uri="{FF2B5EF4-FFF2-40B4-BE49-F238E27FC236}">
                <a16:creationId xmlns:a16="http://schemas.microsoft.com/office/drawing/2014/main" id="{7CE11ABF-BBA7-4120-9CD8-E6372768F136}"/>
              </a:ext>
            </a:extLst>
          </p:cNvPr>
          <p:cNvCxnSpPr>
            <a:cxnSpLocks/>
          </p:cNvCxnSpPr>
          <p:nvPr/>
        </p:nvCxnSpPr>
        <p:spPr>
          <a:xfrm>
            <a:off x="5294479" y="3411210"/>
            <a:ext cx="0" cy="184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id="{8196FF34-65CA-45DA-B39E-833879478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156" y="2054638"/>
            <a:ext cx="1180952" cy="4476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50"/>
          <p:cNvGrpSpPr/>
          <p:nvPr/>
        </p:nvGrpSpPr>
        <p:grpSpPr>
          <a:xfrm rot="-4252856">
            <a:off x="-84376" y="4017227"/>
            <a:ext cx="2750054" cy="2665343"/>
            <a:chOff x="3208125" y="2033475"/>
            <a:chExt cx="1255550" cy="1216875"/>
          </a:xfrm>
        </p:grpSpPr>
        <p:sp>
          <p:nvSpPr>
            <p:cNvPr id="455" name="Google Shape;455;p50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0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0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0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50"/>
          <p:cNvSpPr/>
          <p:nvPr/>
        </p:nvSpPr>
        <p:spPr>
          <a:xfrm>
            <a:off x="556849" y="233018"/>
            <a:ext cx="4887021" cy="719916"/>
          </a:xfrm>
          <a:prstGeom prst="roundRect">
            <a:avLst>
              <a:gd name="adj" fmla="val 9812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0"/>
          <p:cNvSpPr txBox="1">
            <a:spLocks noGrp="1"/>
          </p:cNvSpPr>
          <p:nvPr>
            <p:ph type="title"/>
          </p:nvPr>
        </p:nvSpPr>
        <p:spPr>
          <a:xfrm>
            <a:off x="556849" y="207885"/>
            <a:ext cx="5146158" cy="745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/>
              <a:t>VIZUALNO UČENJE</a:t>
            </a:r>
          </a:p>
        </p:txBody>
      </p:sp>
      <p:sp>
        <p:nvSpPr>
          <p:cNvPr id="461" name="Google Shape;461;p50"/>
          <p:cNvSpPr txBox="1">
            <a:spLocks noGrp="1"/>
          </p:cNvSpPr>
          <p:nvPr>
            <p:ph type="subTitle" idx="1"/>
          </p:nvPr>
        </p:nvSpPr>
        <p:spPr>
          <a:xfrm>
            <a:off x="2145331" y="1686022"/>
            <a:ext cx="6856098" cy="3374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Učenici preferiraju korištenje slika, dijagrama, grafikona i drugih vizualnih elementa kako bi bolje razumjeli gradivo.</a:t>
            </a:r>
          </a:p>
          <a:p>
            <a:pPr algn="just" rtl="0" fontAlgn="base"/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Moraju vidjeti da bi zapamtili, preferiraju ilustracije.</a:t>
            </a:r>
          </a:p>
          <a:p>
            <a:pPr algn="just" rtl="0" fontAlgn="base"/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Često koriste izjave: “To mi izgleda dobro…”, “Da vidim…”, “Imam potpunu sliku…”.</a:t>
            </a:r>
          </a:p>
          <a:p>
            <a:pPr algn="just" rtl="0" fontAlgn="base"/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Uočavaju detalje, “vide” riječi, pamte pomoću vidnih asocijacija.</a:t>
            </a:r>
          </a:p>
        </p:txBody>
      </p:sp>
      <p:pic>
        <p:nvPicPr>
          <p:cNvPr id="462" name="Google Shape;462;p50"/>
          <p:cNvPicPr preferRelativeResize="0"/>
          <p:nvPr/>
        </p:nvPicPr>
        <p:blipFill rotWithShape="1">
          <a:blip r:embed="rId3">
            <a:alphaModFix/>
          </a:blip>
          <a:srcRect l="41344" r="34115" b="3390"/>
          <a:stretch/>
        </p:blipFill>
        <p:spPr>
          <a:xfrm>
            <a:off x="142571" y="1309922"/>
            <a:ext cx="1784744" cy="3607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82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50"/>
          <p:cNvGrpSpPr/>
          <p:nvPr/>
        </p:nvGrpSpPr>
        <p:grpSpPr>
          <a:xfrm rot="-4252856">
            <a:off x="-84376" y="4017227"/>
            <a:ext cx="2750054" cy="2665343"/>
            <a:chOff x="3208125" y="2033475"/>
            <a:chExt cx="1255550" cy="1216875"/>
          </a:xfrm>
        </p:grpSpPr>
        <p:sp>
          <p:nvSpPr>
            <p:cNvPr id="455" name="Google Shape;455;p50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0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0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0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50"/>
          <p:cNvSpPr/>
          <p:nvPr/>
        </p:nvSpPr>
        <p:spPr>
          <a:xfrm>
            <a:off x="556849" y="185680"/>
            <a:ext cx="5146158" cy="767253"/>
          </a:xfrm>
          <a:prstGeom prst="roundRect">
            <a:avLst>
              <a:gd name="adj" fmla="val 9812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0"/>
          <p:cNvSpPr txBox="1">
            <a:spLocks noGrp="1"/>
          </p:cNvSpPr>
          <p:nvPr>
            <p:ph type="title"/>
          </p:nvPr>
        </p:nvSpPr>
        <p:spPr>
          <a:xfrm>
            <a:off x="556849" y="207885"/>
            <a:ext cx="5146158" cy="745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/>
              <a:t>AUDITIVNO UČENJE</a:t>
            </a:r>
          </a:p>
        </p:txBody>
      </p:sp>
      <p:sp>
        <p:nvSpPr>
          <p:cNvPr id="461" name="Google Shape;461;p50"/>
          <p:cNvSpPr txBox="1">
            <a:spLocks noGrp="1"/>
          </p:cNvSpPr>
          <p:nvPr>
            <p:ph type="subTitle" idx="1"/>
          </p:nvPr>
        </p:nvSpPr>
        <p:spPr>
          <a:xfrm>
            <a:off x="0" y="1020060"/>
            <a:ext cx="7777401" cy="38469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HR" sz="2800" dirty="0">
                <a:latin typeface="Calibri"/>
                <a:cs typeface="Calibri"/>
              </a:rPr>
              <a:t>Učenici koji uče na ovaj način moraju čuti da bi zapamtili.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Često koriste izraze kao: “Čujem što mi govoriš…”, “Slušam te…”, “To mi zvuči dobro…”.</a:t>
            </a: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Vole čitati naglas, vole slušati dok im se objašnjava i vole sami objašnjavati, dobri su u imitaciji glasova i načina govora drugih ljudi.</a:t>
            </a:r>
          </a:p>
        </p:txBody>
      </p:sp>
      <p:pic>
        <p:nvPicPr>
          <p:cNvPr id="11" name="Google Shape;475;p51">
            <a:extLst>
              <a:ext uri="{FF2B5EF4-FFF2-40B4-BE49-F238E27FC236}">
                <a16:creationId xmlns:a16="http://schemas.microsoft.com/office/drawing/2014/main" id="{D731359F-CAEB-49CB-88E3-687364825A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167" t="8189" r="33321"/>
          <a:stretch/>
        </p:blipFill>
        <p:spPr>
          <a:xfrm>
            <a:off x="7133499" y="1849499"/>
            <a:ext cx="2049804" cy="3176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33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50"/>
          <p:cNvGrpSpPr/>
          <p:nvPr/>
        </p:nvGrpSpPr>
        <p:grpSpPr>
          <a:xfrm rot="-4252856">
            <a:off x="-84376" y="4017227"/>
            <a:ext cx="2750054" cy="2665343"/>
            <a:chOff x="3208125" y="2033475"/>
            <a:chExt cx="1255550" cy="1216875"/>
          </a:xfrm>
        </p:grpSpPr>
        <p:sp>
          <p:nvSpPr>
            <p:cNvPr id="455" name="Google Shape;455;p50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0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0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0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50"/>
          <p:cNvSpPr/>
          <p:nvPr/>
        </p:nvSpPr>
        <p:spPr>
          <a:xfrm>
            <a:off x="556849" y="228494"/>
            <a:ext cx="6067236" cy="745049"/>
          </a:xfrm>
          <a:prstGeom prst="roundRect">
            <a:avLst>
              <a:gd name="adj" fmla="val 9812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0"/>
          <p:cNvSpPr txBox="1">
            <a:spLocks noGrp="1"/>
          </p:cNvSpPr>
          <p:nvPr>
            <p:ph type="title"/>
          </p:nvPr>
        </p:nvSpPr>
        <p:spPr>
          <a:xfrm>
            <a:off x="556848" y="207886"/>
            <a:ext cx="5897113" cy="745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/>
              <a:t>KINESTETIČKO UČENJE</a:t>
            </a:r>
          </a:p>
        </p:txBody>
      </p:sp>
      <p:sp>
        <p:nvSpPr>
          <p:cNvPr id="461" name="Google Shape;461;p50"/>
          <p:cNvSpPr txBox="1">
            <a:spLocks noGrp="1"/>
          </p:cNvSpPr>
          <p:nvPr>
            <p:ph type="subTitle" idx="1"/>
          </p:nvPr>
        </p:nvSpPr>
        <p:spPr>
          <a:xfrm>
            <a:off x="2269181" y="1681097"/>
            <a:ext cx="6748439" cy="3462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HR" sz="2800" dirty="0">
                <a:latin typeface="Calibri"/>
                <a:cs typeface="Calibri"/>
              </a:rPr>
              <a:t>Učenici koji uče na ovaj način najlakše uče i usvajaju gradivo uz hod, glumljenje i igru.</a:t>
            </a: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Vole iskustveno učiti, izvoditi pokuse, učiti dodirom, pokretom, u prirodi.</a:t>
            </a: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U svom govoru učestalo koriste glagole.</a:t>
            </a: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Vjerojatno često tekst prate prstom, konstantno su pokretu.</a:t>
            </a:r>
          </a:p>
        </p:txBody>
      </p:sp>
      <p:pic>
        <p:nvPicPr>
          <p:cNvPr id="12" name="Google Shape;488;p52">
            <a:extLst>
              <a:ext uri="{FF2B5EF4-FFF2-40B4-BE49-F238E27FC236}">
                <a16:creationId xmlns:a16="http://schemas.microsoft.com/office/drawing/2014/main" id="{507B866C-39AA-49DE-BAA5-EB4F97E577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9475" t="4534" r="35212"/>
          <a:stretch/>
        </p:blipFill>
        <p:spPr>
          <a:xfrm>
            <a:off x="180919" y="1237618"/>
            <a:ext cx="2062527" cy="3181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44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ad-and-write-style">
            <a:extLst>
              <a:ext uri="{FF2B5EF4-FFF2-40B4-BE49-F238E27FC236}">
                <a16:creationId xmlns:a16="http://schemas.microsoft.com/office/drawing/2014/main" id="{52FCADAB-58BB-47B8-9968-1E7806E50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01" y="3487201"/>
            <a:ext cx="2760499" cy="16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9" name="Google Shape;459;p50"/>
          <p:cNvSpPr/>
          <p:nvPr/>
        </p:nvSpPr>
        <p:spPr>
          <a:xfrm>
            <a:off x="423316" y="162383"/>
            <a:ext cx="7150306" cy="852554"/>
          </a:xfrm>
          <a:prstGeom prst="roundRect">
            <a:avLst>
              <a:gd name="adj" fmla="val 9812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0"/>
          <p:cNvSpPr txBox="1">
            <a:spLocks noGrp="1"/>
          </p:cNvSpPr>
          <p:nvPr>
            <p:ph type="title"/>
          </p:nvPr>
        </p:nvSpPr>
        <p:spPr>
          <a:xfrm>
            <a:off x="378077" y="212467"/>
            <a:ext cx="7385673" cy="7523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/>
              <a:t>UČENJE ČITANJEM I PISANJEM</a:t>
            </a:r>
          </a:p>
        </p:txBody>
      </p:sp>
      <p:sp>
        <p:nvSpPr>
          <p:cNvPr id="461" name="Google Shape;461;p50"/>
          <p:cNvSpPr txBox="1">
            <a:spLocks noGrp="1"/>
          </p:cNvSpPr>
          <p:nvPr>
            <p:ph type="subTitle" idx="1"/>
          </p:nvPr>
        </p:nvSpPr>
        <p:spPr>
          <a:xfrm>
            <a:off x="99099" y="1264028"/>
            <a:ext cx="7474523" cy="3805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HR" sz="2800">
                <a:latin typeface="Calibri"/>
                <a:cs typeface="Calibri"/>
              </a:rPr>
              <a:t>Učenici koji uče na ovaj način najviše vole učiti uz pisane materijale.</a:t>
            </a:r>
          </a:p>
          <a:p>
            <a:r>
              <a:rPr lang="hr-HR" sz="2800">
                <a:latin typeface="Calibri" panose="020F0502020204030204" pitchFamily="34" charset="0"/>
                <a:cs typeface="Calibri" panose="020F0502020204030204" pitchFamily="34" charset="0"/>
              </a:rPr>
              <a:t>Vole knjige, rječnike, popise, eseje, priručnike, bilješke i literaturu.</a:t>
            </a:r>
          </a:p>
          <a:p>
            <a:pPr marL="133350" indent="0">
              <a:buNone/>
            </a:pPr>
            <a:endParaRPr lang="hr-HR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>
                <a:latin typeface="Calibri" panose="020F0502020204030204" pitchFamily="34" charset="0"/>
                <a:cs typeface="Calibri" panose="020F0502020204030204" pitchFamily="34" charset="0"/>
              </a:rPr>
              <a:t>Najlakše pamte ako nešto sami zapišu.</a:t>
            </a:r>
          </a:p>
          <a:p>
            <a:r>
              <a:rPr lang="hr-HR" sz="2800">
                <a:latin typeface="Calibri" panose="020F0502020204030204" pitchFamily="34" charset="0"/>
                <a:cs typeface="Calibri" panose="020F0502020204030204" pitchFamily="34" charset="0"/>
              </a:rPr>
              <a:t>Učenje im može olakšati pisanje riječi iznova ili  gradivo napisano njihovim riječima. </a:t>
            </a:r>
          </a:p>
        </p:txBody>
      </p:sp>
    </p:spTree>
    <p:extLst>
      <p:ext uri="{BB962C8B-B14F-4D97-AF65-F5344CB8AC3E}">
        <p14:creationId xmlns:p14="http://schemas.microsoft.com/office/powerpoint/2010/main" val="124765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3"/>
          <p:cNvSpPr txBox="1">
            <a:spLocks noGrp="1"/>
          </p:cNvSpPr>
          <p:nvPr>
            <p:ph type="title"/>
          </p:nvPr>
        </p:nvSpPr>
        <p:spPr>
          <a:xfrm flipH="1">
            <a:off x="723014" y="2260594"/>
            <a:ext cx="7378996" cy="19255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KAKO NAM JE UMJETNA INTELIGENCIJA POMOGLA</a:t>
            </a:r>
          </a:p>
        </p:txBody>
      </p:sp>
      <p:sp>
        <p:nvSpPr>
          <p:cNvPr id="494" name="Google Shape;494;p53"/>
          <p:cNvSpPr txBox="1">
            <a:spLocks noGrp="1"/>
          </p:cNvSpPr>
          <p:nvPr>
            <p:ph type="title" idx="2"/>
          </p:nvPr>
        </p:nvSpPr>
        <p:spPr>
          <a:xfrm flipH="1">
            <a:off x="2009675" y="957372"/>
            <a:ext cx="25902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</a:t>
            </a:r>
            <a:r>
              <a:rPr lang="hr-HR"/>
              <a:t>2</a:t>
            </a:r>
            <a:endParaRPr/>
          </a:p>
        </p:txBody>
      </p:sp>
      <p:pic>
        <p:nvPicPr>
          <p:cNvPr id="7170" name="Picture 2" descr="Free Anatomy Biology vector and picture">
            <a:extLst>
              <a:ext uri="{FF2B5EF4-FFF2-40B4-BE49-F238E27FC236}">
                <a16:creationId xmlns:a16="http://schemas.microsoft.com/office/drawing/2014/main" id="{B88AB519-ABAF-46EB-BE20-7B5CA580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66" y="112434"/>
            <a:ext cx="3334118" cy="28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58222AF-8162-4B0D-806E-E83A55404C72}"/>
              </a:ext>
            </a:extLst>
          </p:cNvPr>
          <p:cNvSpPr txBox="1"/>
          <p:nvPr/>
        </p:nvSpPr>
        <p:spPr>
          <a:xfrm>
            <a:off x="6959010" y="4555499"/>
            <a:ext cx="19404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https://pixabay.com/</a:t>
            </a:r>
          </a:p>
        </p:txBody>
      </p:sp>
    </p:spTree>
    <p:extLst>
      <p:ext uri="{BB962C8B-B14F-4D97-AF65-F5344CB8AC3E}">
        <p14:creationId xmlns:p14="http://schemas.microsoft.com/office/powerpoint/2010/main" val="3661579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4"/>
          <p:cNvSpPr/>
          <p:nvPr/>
        </p:nvSpPr>
        <p:spPr>
          <a:xfrm>
            <a:off x="345467" y="244834"/>
            <a:ext cx="4342210" cy="702275"/>
          </a:xfrm>
          <a:prstGeom prst="roundRect">
            <a:avLst>
              <a:gd name="adj" fmla="val 9812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4"/>
          <p:cNvSpPr txBox="1">
            <a:spLocks noGrp="1"/>
          </p:cNvSpPr>
          <p:nvPr>
            <p:ph type="title"/>
          </p:nvPr>
        </p:nvSpPr>
        <p:spPr>
          <a:xfrm>
            <a:off x="229790" y="252003"/>
            <a:ext cx="4489953" cy="774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/>
              <a:t>QUESTION</a:t>
            </a:r>
            <a:r>
              <a:rPr lang="hr-HR"/>
              <a:t> WELL</a:t>
            </a:r>
            <a:endParaRPr/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3C21EF87-94B4-4E28-A174-9661DED9E9B6}"/>
              </a:ext>
            </a:extLst>
          </p:cNvPr>
          <p:cNvSpPr txBox="1">
            <a:spLocks/>
          </p:cNvSpPr>
          <p:nvPr/>
        </p:nvSpPr>
        <p:spPr>
          <a:xfrm>
            <a:off x="313401" y="1062017"/>
            <a:ext cx="4406342" cy="3565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Generator pitanja temeljen na AI</a:t>
            </a:r>
          </a:p>
          <a:p>
            <a:pPr lvl="1"/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Prijava/registracija - </a:t>
            </a:r>
            <a:r>
              <a:rPr lang="hr-H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gmail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ili Microsoft račun</a:t>
            </a:r>
          </a:p>
          <a:p>
            <a:pPr lvl="1"/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Besplatna verzija: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hr-H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20 pitanja višestrukog izbora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tema, ishodi učenja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DEB84F3F-2E86-431D-8B3C-12FB4C9FFB08}"/>
              </a:ext>
            </a:extLst>
          </p:cNvPr>
          <p:cNvSpPr txBox="1">
            <a:spLocks/>
          </p:cNvSpPr>
          <p:nvPr/>
        </p:nvSpPr>
        <p:spPr>
          <a:xfrm>
            <a:off x="4633173" y="1140537"/>
            <a:ext cx="4197426" cy="37581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tekst, YT video (pitanja ili interaktivni video), poveznica na mrežnu stranicu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prilagodba teksta uzrastu učenika 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generiranje pitanja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izvoz pitanja.</a:t>
            </a:r>
          </a:p>
        </p:txBody>
      </p:sp>
      <p:pic>
        <p:nvPicPr>
          <p:cNvPr id="6146" name="Picture 2" descr="Sign In">
            <a:extLst>
              <a:ext uri="{FF2B5EF4-FFF2-40B4-BE49-F238E27FC236}">
                <a16:creationId xmlns:a16="http://schemas.microsoft.com/office/drawing/2014/main" id="{B58D15DB-A506-4FEC-82A2-31C75701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715" y="4087257"/>
            <a:ext cx="931067" cy="93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FD3A13-FFD7-4A36-A527-8AB328E3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00" y="87118"/>
            <a:ext cx="7297416" cy="880445"/>
          </a:xfrm>
        </p:spPr>
        <p:txBody>
          <a:bodyPr/>
          <a:lstStyle/>
          <a:p>
            <a:r>
              <a:rPr lang="hr-HR" sz="3600" err="1"/>
              <a:t>SideBar</a:t>
            </a:r>
            <a:r>
              <a:rPr lang="hr-HR" sz="3600"/>
              <a:t> </a:t>
            </a:r>
            <a:r>
              <a:rPr lang="hr-HR" sz="3600" err="1"/>
              <a:t>ChatGPT</a:t>
            </a:r>
            <a:endParaRPr lang="hr-HR" sz="360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59050A9-1519-4705-81A4-FAE1A630A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12" y="912264"/>
            <a:ext cx="3916446" cy="370226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B0B8DA1-DCA4-41F0-9D54-DC90A525AC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134" r="7135"/>
          <a:stretch/>
        </p:blipFill>
        <p:spPr>
          <a:xfrm>
            <a:off x="4384676" y="988417"/>
            <a:ext cx="2063072" cy="174145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AD43162-59CE-4849-88D8-C3198741F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788" y="1211765"/>
            <a:ext cx="2080011" cy="25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5EB9BCF-C39E-478E-8403-1A43EE568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0" y="1424402"/>
            <a:ext cx="6234466" cy="283133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FC4AD62-7335-4374-B470-D4FFCC37D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53" y="1284769"/>
            <a:ext cx="2415776" cy="283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C13021-54DF-458F-A95F-3C86602BC1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57129" y="157142"/>
            <a:ext cx="7210425" cy="811213"/>
          </a:xfrm>
        </p:spPr>
        <p:txBody>
          <a:bodyPr/>
          <a:lstStyle/>
          <a:p>
            <a:r>
              <a:rPr lang="hr-HR" sz="3600" err="1"/>
              <a:t>Magic</a:t>
            </a:r>
            <a:r>
              <a:rPr lang="hr-HR" sz="3600"/>
              <a:t> </a:t>
            </a:r>
            <a:r>
              <a:rPr lang="hr-HR" sz="3600" err="1"/>
              <a:t>School</a:t>
            </a:r>
            <a:r>
              <a:rPr lang="hr-HR" sz="360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AB5F022-8239-40B5-9C59-568363CFC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09" y="1127244"/>
            <a:ext cx="8654987" cy="354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2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37E30B-392D-4691-8125-129E25AA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90" y="647384"/>
            <a:ext cx="5273176" cy="982343"/>
          </a:xfrm>
        </p:spPr>
        <p:txBody>
          <a:bodyPr rtlCol="0">
            <a:normAutofit/>
          </a:bodyPr>
          <a:lstStyle/>
          <a:p>
            <a:pPr rtl="0"/>
            <a:r>
              <a:rPr lang="hr-HR" sz="3600" b="1">
                <a:latin typeface="Titan One" panose="020B0604020202020204" charset="0"/>
                <a:cs typeface="Calibri" panose="020F0502020204030204" pitchFamily="34" charset="0"/>
              </a:rPr>
              <a:t>Cilj radionice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385" y="1766031"/>
            <a:ext cx="7944522" cy="2826369"/>
          </a:xfrm>
        </p:spPr>
        <p:txBody>
          <a:bodyPr rtlCol="0">
            <a:noAutofit/>
          </a:bodyPr>
          <a:lstStyle/>
          <a:p>
            <a:pPr marL="133350" indent="0" algn="just">
              <a:buNone/>
            </a:pPr>
            <a: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Ovom radionicom približit ćemo polaznicima osnove adaptivnog učenja i primjenu alata umjetne inteligencije koji pri tome mogu pomoći kako bi se nastava što više individualizirala i prilagodila svakom učeniku.</a:t>
            </a:r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0"/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0"/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0"/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a 4" descr="Ikona svrhe">
            <a:extLst>
              <a:ext uri="{FF2B5EF4-FFF2-40B4-BE49-F238E27FC236}">
                <a16:creationId xmlns:a16="http://schemas.microsoft.com/office/drawing/2014/main" id="{28F7ACE2-5D39-488F-AF39-9DEDFF0FF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2615" y="2210467"/>
            <a:ext cx="702000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43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61619A8-DF69-432D-A38E-CE2500254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69" y="785285"/>
            <a:ext cx="5693773" cy="185337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56A05EE-F017-4ECD-9819-2ACA23367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749" y="2571750"/>
            <a:ext cx="6860803" cy="22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5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8C6DF1E-27C0-4842-B3AF-8769CE374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01" y="187881"/>
            <a:ext cx="4068226" cy="423289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7C8F0EF-DDE3-4AEB-A70E-C6A79833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53" y="294474"/>
            <a:ext cx="4175509" cy="401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6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590C34-58C7-527B-E313-77DFF1DF79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180" y="564994"/>
            <a:ext cx="8582680" cy="1295703"/>
          </a:xfrm>
        </p:spPr>
        <p:txBody>
          <a:bodyPr/>
          <a:lstStyle/>
          <a:p>
            <a:r>
              <a:rPr lang="hr-HR" sz="3200" dirty="0"/>
              <a:t>Chat GPT pri osmišljavanju adaptivnog učenja – linearna funkcija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1A90062-4DDE-9AF4-3888-4D4C7A73B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7" y="1953734"/>
            <a:ext cx="8860463" cy="26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62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F00530-0D6F-7C07-4D3D-41419AEB1E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2019" y="446622"/>
            <a:ext cx="8826573" cy="1435341"/>
          </a:xfrm>
        </p:spPr>
        <p:txBody>
          <a:bodyPr/>
          <a:lstStyle/>
          <a:p>
            <a:r>
              <a:rPr lang="hr-HR"/>
              <a:t>Chat GPT pri osmišljavanju adaptivnog učenja – linearna funkcija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4972257-F786-5EE3-77E8-5A0BBC18719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1150" y="1874718"/>
            <a:ext cx="8928310" cy="277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01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355946-FE43-8C5A-622D-A108B1E702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246" y="276284"/>
            <a:ext cx="8840921" cy="1178326"/>
          </a:xfrm>
        </p:spPr>
        <p:txBody>
          <a:bodyPr/>
          <a:lstStyle/>
          <a:p>
            <a:r>
              <a:rPr lang="hr-HR"/>
              <a:t>Chat GPT pri osmišljavanju adaptivnog učenja – linearna funkcija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B77071C-0909-E964-D416-E76ABCC98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00" y="1377107"/>
            <a:ext cx="8780214" cy="36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50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80FEF0-F0C6-DC81-C08D-16AD15FD00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787" y="750675"/>
            <a:ext cx="8844162" cy="1211767"/>
          </a:xfrm>
        </p:spPr>
        <p:txBody>
          <a:bodyPr/>
          <a:lstStyle/>
          <a:p>
            <a:r>
              <a:rPr lang="hr-HR" sz="3200" dirty="0"/>
              <a:t>Chat GPT pri osmišljavanju adaptivnog učenja – linearna funkcija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1438DCD-9424-B94A-0515-452ECB9403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99838" y="2054262"/>
            <a:ext cx="8660111" cy="23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0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355946-FE43-8C5A-622D-A108B1E702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203" y="280193"/>
            <a:ext cx="8736510" cy="1107932"/>
          </a:xfrm>
        </p:spPr>
        <p:txBody>
          <a:bodyPr anchor="ctr">
            <a:normAutofit fontScale="90000"/>
          </a:bodyPr>
          <a:lstStyle/>
          <a:p>
            <a:r>
              <a:rPr lang="hr-HR" sz="3200"/>
              <a:t>Chat GPT pri osmišljavanju adaptivnog učenja – FOR petlja (vizualni tip)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7A637A1-9080-40A7-9232-A0045F50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5" y="1487739"/>
            <a:ext cx="8942702" cy="3018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0792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8D6D4A3-A2CC-429D-9A3E-BE04EBDB0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64" y="197429"/>
            <a:ext cx="7567826" cy="34370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499D675-332B-4686-A298-50EF04301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957" y="1819513"/>
            <a:ext cx="7102181" cy="31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FC1FA0B-67DD-42CD-82ED-7444F8CA1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8" y="370486"/>
            <a:ext cx="2646045" cy="388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YTHON FOR – PETLJA 6. razred 1. Ispisati samo parne brojeve brojevnog niza  od prvih 10 brojeva. for i in range(2,11,2">
            <a:extLst>
              <a:ext uri="{FF2B5EF4-FFF2-40B4-BE49-F238E27FC236}">
                <a16:creationId xmlns:a16="http://schemas.microsoft.com/office/drawing/2014/main" id="{C0CABDBC-DB30-4E84-BF02-0ADC1E65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306" y="968969"/>
            <a:ext cx="5004354" cy="19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7B6F4723-32B4-4D29-83AD-0FCBC3434160}"/>
              </a:ext>
            </a:extLst>
          </p:cNvPr>
          <p:cNvSpPr txBox="1"/>
          <p:nvPr/>
        </p:nvSpPr>
        <p:spPr>
          <a:xfrm>
            <a:off x="3808695" y="3574367"/>
            <a:ext cx="52608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300" b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Vizualizacija .</a:t>
            </a:r>
            <a:r>
              <a:rPr lang="hr-HR" sz="3300" b="1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py</a:t>
            </a:r>
            <a:r>
              <a:rPr lang="hr-HR" sz="3300" b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koda</a:t>
            </a:r>
            <a:endParaRPr lang="hr-HR" sz="33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5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3"/>
          <p:cNvSpPr txBox="1">
            <a:spLocks noGrp="1"/>
          </p:cNvSpPr>
          <p:nvPr>
            <p:ph type="title"/>
          </p:nvPr>
        </p:nvSpPr>
        <p:spPr>
          <a:xfrm flipH="1">
            <a:off x="372983" y="2052084"/>
            <a:ext cx="7144236" cy="829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PRIMJERI IZ UČIONICE</a:t>
            </a:r>
          </a:p>
        </p:txBody>
      </p:sp>
      <p:sp>
        <p:nvSpPr>
          <p:cNvPr id="494" name="Google Shape;494;p53"/>
          <p:cNvSpPr txBox="1">
            <a:spLocks noGrp="1"/>
          </p:cNvSpPr>
          <p:nvPr>
            <p:ph type="title" idx="2"/>
          </p:nvPr>
        </p:nvSpPr>
        <p:spPr>
          <a:xfrm flipH="1">
            <a:off x="1928776" y="957361"/>
            <a:ext cx="25902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5" name="Rezervirano mjesto teksta 2">
            <a:extLst>
              <a:ext uri="{FF2B5EF4-FFF2-40B4-BE49-F238E27FC236}">
                <a16:creationId xmlns:a16="http://schemas.microsoft.com/office/drawing/2014/main" id="{12481F2B-3B24-4337-9203-E4A32CA27B30}"/>
              </a:ext>
            </a:extLst>
          </p:cNvPr>
          <p:cNvSpPr txBox="1">
            <a:spLocks/>
          </p:cNvSpPr>
          <p:nvPr/>
        </p:nvSpPr>
        <p:spPr>
          <a:xfrm>
            <a:off x="467890" y="3013881"/>
            <a:ext cx="8272073" cy="117225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Primjeri adaptivnog učenja uz korištenje UI alata pri ostvarivanju ishoda učenja MAT SŠ B.1.5. MAT SŠ D.1.1. Povezuje različite prikaze linearne funkcije. </a:t>
            </a:r>
            <a:endParaRPr lang="hr-H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/>
          <p:nvPr/>
        </p:nvSpPr>
        <p:spPr>
          <a:xfrm>
            <a:off x="1956390" y="525329"/>
            <a:ext cx="5231219" cy="720597"/>
          </a:xfrm>
          <a:prstGeom prst="roundRect">
            <a:avLst>
              <a:gd name="adj" fmla="val 9812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9"/>
          <p:cNvSpPr txBox="1">
            <a:spLocks noGrp="1"/>
          </p:cNvSpPr>
          <p:nvPr>
            <p:ph type="title"/>
          </p:nvPr>
        </p:nvSpPr>
        <p:spPr>
          <a:xfrm>
            <a:off x="720000" y="448975"/>
            <a:ext cx="77040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/>
              <a:t>Plan rada</a:t>
            </a:r>
            <a:endParaRPr sz="4000"/>
          </a:p>
        </p:txBody>
      </p:sp>
      <p:sp>
        <p:nvSpPr>
          <p:cNvPr id="334" name="Google Shape;334;p39"/>
          <p:cNvSpPr txBox="1">
            <a:spLocks noGrp="1"/>
          </p:cNvSpPr>
          <p:nvPr>
            <p:ph type="subTitle" idx="1"/>
          </p:nvPr>
        </p:nvSpPr>
        <p:spPr>
          <a:xfrm>
            <a:off x="1611000" y="1831825"/>
            <a:ext cx="68490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r-HR" sz="2400"/>
              <a:t>Osnovno o adaptivnom učenju</a:t>
            </a:r>
          </a:p>
        </p:txBody>
      </p:sp>
      <p:sp>
        <p:nvSpPr>
          <p:cNvPr id="335" name="Google Shape;335;p39"/>
          <p:cNvSpPr txBox="1">
            <a:spLocks noGrp="1"/>
          </p:cNvSpPr>
          <p:nvPr>
            <p:ph type="subTitle" idx="5"/>
          </p:nvPr>
        </p:nvSpPr>
        <p:spPr>
          <a:xfrm>
            <a:off x="1611000" y="2556928"/>
            <a:ext cx="68490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r-HR" sz="2400"/>
              <a:t>Kako nam je UI pomogla?</a:t>
            </a:r>
          </a:p>
        </p:txBody>
      </p:sp>
      <p:sp>
        <p:nvSpPr>
          <p:cNvPr id="336" name="Google Shape;336;p39"/>
          <p:cNvSpPr txBox="1">
            <a:spLocks noGrp="1"/>
          </p:cNvSpPr>
          <p:nvPr>
            <p:ph type="title" idx="2"/>
          </p:nvPr>
        </p:nvSpPr>
        <p:spPr>
          <a:xfrm>
            <a:off x="683988" y="1833181"/>
            <a:ext cx="9270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337" name="Google Shape;337;p39"/>
          <p:cNvSpPr txBox="1">
            <a:spLocks noGrp="1"/>
          </p:cNvSpPr>
          <p:nvPr>
            <p:ph type="subTitle" idx="3"/>
          </p:nvPr>
        </p:nvSpPr>
        <p:spPr>
          <a:xfrm>
            <a:off x="1611000" y="3193384"/>
            <a:ext cx="68490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r-HR" sz="2400"/>
              <a:t>Primjeri iz razreda</a:t>
            </a:r>
          </a:p>
        </p:txBody>
      </p:sp>
      <p:sp>
        <p:nvSpPr>
          <p:cNvPr id="338" name="Google Shape;338;p39"/>
          <p:cNvSpPr txBox="1">
            <a:spLocks noGrp="1"/>
          </p:cNvSpPr>
          <p:nvPr>
            <p:ph type="title" idx="4"/>
          </p:nvPr>
        </p:nvSpPr>
        <p:spPr>
          <a:xfrm>
            <a:off x="683988" y="2486431"/>
            <a:ext cx="9270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339" name="Google Shape;339;p39"/>
          <p:cNvSpPr txBox="1">
            <a:spLocks noGrp="1"/>
          </p:cNvSpPr>
          <p:nvPr>
            <p:ph type="title" idx="6"/>
          </p:nvPr>
        </p:nvSpPr>
        <p:spPr>
          <a:xfrm>
            <a:off x="683988" y="3139681"/>
            <a:ext cx="9270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340" name="Google Shape;340;p39"/>
          <p:cNvSpPr txBox="1">
            <a:spLocks noGrp="1"/>
          </p:cNvSpPr>
          <p:nvPr>
            <p:ph type="subTitle" idx="7"/>
          </p:nvPr>
        </p:nvSpPr>
        <p:spPr>
          <a:xfrm>
            <a:off x="1727958" y="3790231"/>
            <a:ext cx="68490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hr-HR" sz="2400"/>
              <a:t>Radionica</a:t>
            </a:r>
          </a:p>
        </p:txBody>
      </p:sp>
      <p:sp>
        <p:nvSpPr>
          <p:cNvPr id="341" name="Google Shape;341;p39"/>
          <p:cNvSpPr txBox="1">
            <a:spLocks noGrp="1"/>
          </p:cNvSpPr>
          <p:nvPr>
            <p:ph type="title" idx="8"/>
          </p:nvPr>
        </p:nvSpPr>
        <p:spPr>
          <a:xfrm>
            <a:off x="683988" y="3792931"/>
            <a:ext cx="9270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240144-B52B-AF87-1F70-528A1D8862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3536" y="113019"/>
            <a:ext cx="8462752" cy="1073451"/>
          </a:xfrm>
        </p:spPr>
        <p:txBody>
          <a:bodyPr/>
          <a:lstStyle/>
          <a:p>
            <a:pPr algn="ctr"/>
            <a:r>
              <a:rPr lang="hr-HR" sz="3600" dirty="0"/>
              <a:t>Loomen kolegij kao alat adaptivnog učenja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7B6C9BF-C6EF-9A67-5394-4248753BE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91" y="1509635"/>
            <a:ext cx="3550391" cy="346865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7B431E9-94FA-F36D-07F8-C5E02A726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640" y="1950669"/>
            <a:ext cx="3860381" cy="258658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F87C457-3F9D-A45A-C766-C51D71732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425" y="2514978"/>
            <a:ext cx="6056956" cy="246331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7A2DE23-85D0-4ACB-9402-6E75359FE7E7}"/>
              </a:ext>
            </a:extLst>
          </p:cNvPr>
          <p:cNvSpPr txBox="1"/>
          <p:nvPr/>
        </p:nvSpPr>
        <p:spPr>
          <a:xfrm>
            <a:off x="4612078" y="1186470"/>
            <a:ext cx="3860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1">
                <a:latin typeface="Calibri" panose="020F0502020204030204" pitchFamily="34" charset="0"/>
                <a:cs typeface="Calibri" panose="020F0502020204030204" pitchFamily="34" charset="0"/>
              </a:rPr>
              <a:t>shorturl.at/hluWY</a:t>
            </a:r>
          </a:p>
        </p:txBody>
      </p:sp>
    </p:spTree>
    <p:extLst>
      <p:ext uri="{BB962C8B-B14F-4D97-AF65-F5344CB8AC3E}">
        <p14:creationId xmlns:p14="http://schemas.microsoft.com/office/powerpoint/2010/main" val="42036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56E292-2064-1CCE-8BF9-2579B0CFB9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8301" y="341867"/>
            <a:ext cx="7210425" cy="811213"/>
          </a:xfrm>
        </p:spPr>
        <p:txBody>
          <a:bodyPr/>
          <a:lstStyle/>
          <a:p>
            <a:r>
              <a:rPr lang="hr-HR" sz="3600"/>
              <a:t>Iz učionice</a:t>
            </a:r>
          </a:p>
        </p:txBody>
      </p:sp>
      <p:pic>
        <p:nvPicPr>
          <p:cNvPr id="7" name="Slika 6" descr="Slika na kojoj se prikazuje odijevanje, u dvorani, osoba, čovjek&#10;&#10;Opis je automatski generiran">
            <a:extLst>
              <a:ext uri="{FF2B5EF4-FFF2-40B4-BE49-F238E27FC236}">
                <a16:creationId xmlns:a16="http://schemas.microsoft.com/office/drawing/2014/main" id="{244D0AD7-64A4-C91F-C1B9-44C4B42E9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4" y="1562295"/>
            <a:ext cx="4068147" cy="3051110"/>
          </a:xfrm>
          <a:prstGeom prst="rect">
            <a:avLst/>
          </a:prstGeom>
        </p:spPr>
      </p:pic>
      <p:pic>
        <p:nvPicPr>
          <p:cNvPr id="9" name="Slika 8" descr="Slika na kojoj se prikazuje u dvorani, osoba, odijevanje, zgrada s uredima &#10;&#10;Opis je automatski generiran">
            <a:extLst>
              <a:ext uri="{FF2B5EF4-FFF2-40B4-BE49-F238E27FC236}">
                <a16:creationId xmlns:a16="http://schemas.microsoft.com/office/drawing/2014/main" id="{4855E1D6-B16B-0241-24C0-07B2493C4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138" y="1616529"/>
            <a:ext cx="3949400" cy="29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47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742F5D-F6FC-0C94-B153-288F14174B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9566" y="341866"/>
            <a:ext cx="7210425" cy="811213"/>
          </a:xfrm>
        </p:spPr>
        <p:txBody>
          <a:bodyPr/>
          <a:lstStyle/>
          <a:p>
            <a:r>
              <a:rPr lang="hr-HR" sz="3600"/>
              <a:t>Iz učionice</a:t>
            </a:r>
          </a:p>
        </p:txBody>
      </p:sp>
      <p:pic>
        <p:nvPicPr>
          <p:cNvPr id="5" name="Slika 4" descr="Slika na kojoj se prikazuje u dvorani, zid, tekst, namještaj&#10;&#10;Opis je automatski generiran">
            <a:extLst>
              <a:ext uri="{FF2B5EF4-FFF2-40B4-BE49-F238E27FC236}">
                <a16:creationId xmlns:a16="http://schemas.microsoft.com/office/drawing/2014/main" id="{29D49307-FAE7-E2B3-2072-6EC66870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1" y="1679511"/>
            <a:ext cx="3946848" cy="2960136"/>
          </a:xfrm>
          <a:prstGeom prst="rect">
            <a:avLst/>
          </a:prstGeom>
        </p:spPr>
      </p:pic>
      <p:pic>
        <p:nvPicPr>
          <p:cNvPr id="7" name="Slika 6" descr="Slika na kojoj se prikazuje odijevanje, osoba, u dvorani, namještaj&#10;&#10;Opis je automatski generiran">
            <a:extLst>
              <a:ext uri="{FF2B5EF4-FFF2-40B4-BE49-F238E27FC236}">
                <a16:creationId xmlns:a16="http://schemas.microsoft.com/office/drawing/2014/main" id="{752EB6FD-EC3C-1D02-A8DA-644E0DF5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066" y="1618443"/>
            <a:ext cx="3946848" cy="29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79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8E98E8-0C7F-AEF8-D7CB-2B5B62F58C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2487" y="363132"/>
            <a:ext cx="7210425" cy="811213"/>
          </a:xfrm>
        </p:spPr>
        <p:txBody>
          <a:bodyPr/>
          <a:lstStyle/>
          <a:p>
            <a:r>
              <a:rPr lang="hr-HR" sz="3600"/>
              <a:t>Iz učionice</a:t>
            </a:r>
          </a:p>
        </p:txBody>
      </p:sp>
      <p:pic>
        <p:nvPicPr>
          <p:cNvPr id="5" name="Rezervirano mjesto sadržaja 4" descr="Slika na kojoj se prikazuje tekst, Računalni monitor, u dvorani, osobno računalo&#10;&#10;Opis je automatski generiran">
            <a:extLst>
              <a:ext uri="{FF2B5EF4-FFF2-40B4-BE49-F238E27FC236}">
                <a16:creationId xmlns:a16="http://schemas.microsoft.com/office/drawing/2014/main" id="{B51E274A-C4D4-14E7-8536-CB992CDB9CA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9936" y="1332910"/>
            <a:ext cx="4149263" cy="3111500"/>
          </a:xfrm>
        </p:spPr>
      </p:pic>
      <p:pic>
        <p:nvPicPr>
          <p:cNvPr id="9" name="Slika 8" descr="Slika na kojoj se prikazuje u dvorani, zid, namještaj, stolica&#10;&#10;Opis je automatski generiran">
            <a:extLst>
              <a:ext uri="{FF2B5EF4-FFF2-40B4-BE49-F238E27FC236}">
                <a16:creationId xmlns:a16="http://schemas.microsoft.com/office/drawing/2014/main" id="{5943D452-4CF5-A8C4-27F8-038E6F55C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315" y="1332910"/>
            <a:ext cx="4148666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65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215CE4-51C2-0900-F790-598E0F6704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6161" y="214276"/>
            <a:ext cx="8645820" cy="1306180"/>
          </a:xfrm>
        </p:spPr>
        <p:txBody>
          <a:bodyPr/>
          <a:lstStyle/>
          <a:p>
            <a:r>
              <a:rPr lang="hr-HR" sz="3600"/>
              <a:t>Formativno vrednovanje – provjera usvojenosti ishoda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FD86F81-C1F6-EA26-C577-6B8A45C83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71" y="1520456"/>
            <a:ext cx="7620000" cy="27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56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7"/>
          <p:cNvSpPr txBox="1">
            <a:spLocks noGrp="1"/>
          </p:cNvSpPr>
          <p:nvPr>
            <p:ph type="title"/>
          </p:nvPr>
        </p:nvSpPr>
        <p:spPr>
          <a:xfrm>
            <a:off x="499729" y="2550631"/>
            <a:ext cx="7570381" cy="10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/>
              <a:t>RADIONICA</a:t>
            </a:r>
            <a:endParaRPr sz="4800"/>
          </a:p>
        </p:txBody>
      </p:sp>
      <p:sp>
        <p:nvSpPr>
          <p:cNvPr id="543" name="Google Shape;543;p57"/>
          <p:cNvSpPr txBox="1">
            <a:spLocks noGrp="1"/>
          </p:cNvSpPr>
          <p:nvPr>
            <p:ph type="title" idx="2"/>
          </p:nvPr>
        </p:nvSpPr>
        <p:spPr>
          <a:xfrm>
            <a:off x="714124" y="1070518"/>
            <a:ext cx="25902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pic>
        <p:nvPicPr>
          <p:cNvPr id="3" name="Slika 2" descr="Slika na kojoj se prikazuje odijevanje, crtić&#10;&#10;Opis je automatski generiran">
            <a:extLst>
              <a:ext uri="{FF2B5EF4-FFF2-40B4-BE49-F238E27FC236}">
                <a16:creationId xmlns:a16="http://schemas.microsoft.com/office/drawing/2014/main" id="{76805037-E375-460C-ACB0-B0B3EC15D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324" y="514140"/>
            <a:ext cx="6111860" cy="407298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7ABABD9-AEED-49A5-A664-40E76656EBDD}"/>
              </a:ext>
            </a:extLst>
          </p:cNvPr>
          <p:cNvSpPr txBox="1"/>
          <p:nvPr/>
        </p:nvSpPr>
        <p:spPr>
          <a:xfrm>
            <a:off x="6002080" y="4321583"/>
            <a:ext cx="19404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https://pixabay.com/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AC9131C-FE34-03BE-87BF-28547D9AA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026" y="1851102"/>
            <a:ext cx="3548844" cy="222067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0A3717D-FB1C-DF1D-EA2A-E3A6395042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812" y="231492"/>
            <a:ext cx="8799439" cy="1122085"/>
          </a:xfrm>
        </p:spPr>
        <p:txBody>
          <a:bodyPr/>
          <a:lstStyle/>
          <a:p>
            <a:r>
              <a:rPr lang="hr-HR" sz="3600"/>
              <a:t>Aktivnost za polaznike: Anketa o stilovima učenja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3B32FB-E4E7-DEFA-82F2-99D599A4A1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0812" y="1526213"/>
            <a:ext cx="5666094" cy="3519512"/>
          </a:xfrm>
        </p:spPr>
        <p:txBody>
          <a:bodyPr/>
          <a:lstStyle/>
          <a:p>
            <a:r>
              <a:rPr lang="hr-HR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shorturl.at/AINV5</a:t>
            </a:r>
            <a:endParaRPr lang="hr-HR" sz="36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3000" err="1">
                <a:latin typeface="Calibri" panose="020F0502020204030204" pitchFamily="34" charset="0"/>
                <a:cs typeface="Calibri" panose="020F0502020204030204" pitchFamily="34" charset="0"/>
              </a:rPr>
              <a:t>Loomen</a:t>
            </a:r>
            <a:r>
              <a:rPr lang="hr-HR" sz="3000">
                <a:latin typeface="Calibri" panose="020F0502020204030204" pitchFamily="34" charset="0"/>
                <a:cs typeface="Calibri" panose="020F0502020204030204" pitchFamily="34" charset="0"/>
              </a:rPr>
              <a:t> kolegij - Adaptivno učenje - CUC 2024</a:t>
            </a:r>
          </a:p>
          <a:p>
            <a:pPr marL="0" indent="0">
              <a:buNone/>
            </a:pPr>
            <a:endParaRPr lang="hr-HR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3000">
                <a:latin typeface="Calibri" panose="020F0502020204030204" pitchFamily="34" charset="0"/>
                <a:cs typeface="Calibri" panose="020F0502020204030204" pitchFamily="34" charset="0"/>
              </a:rPr>
              <a:t>Upišite se u kolegij i ispunite anketu</a:t>
            </a:r>
          </a:p>
        </p:txBody>
      </p:sp>
    </p:spTree>
    <p:extLst>
      <p:ext uri="{BB962C8B-B14F-4D97-AF65-F5344CB8AC3E}">
        <p14:creationId xmlns:p14="http://schemas.microsoft.com/office/powerpoint/2010/main" val="1820737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D62172-7CA5-443E-886B-C859FA010A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914" y="248443"/>
            <a:ext cx="8423275" cy="1261380"/>
          </a:xfrm>
        </p:spPr>
        <p:txBody>
          <a:bodyPr/>
          <a:lstStyle/>
          <a:p>
            <a:r>
              <a:rPr lang="hr-HR" sz="3600" dirty="0"/>
              <a:t>Aktivnost za sudionike – </a:t>
            </a:r>
            <a:r>
              <a:rPr lang="hr-HR" sz="3600" dirty="0" err="1"/>
              <a:t>Question</a:t>
            </a:r>
            <a:r>
              <a:rPr lang="hr-HR" sz="3600" dirty="0"/>
              <a:t> </a:t>
            </a:r>
            <a:r>
              <a:rPr lang="hr-HR" sz="3600" dirty="0" err="1"/>
              <a:t>Well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B3E7D1-0294-4CB2-BB81-28B9D9A91C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2138" y="1711953"/>
            <a:ext cx="8804903" cy="2636763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 marL="0" indent="0">
              <a:buNone/>
            </a:pPr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1. Kreirati 10 pitanja višestrukog izbora na temu po želji</a:t>
            </a:r>
          </a:p>
          <a:p>
            <a:pPr marL="0" indent="0">
              <a:buNone/>
            </a:pPr>
            <a:endParaRPr lang="hr-H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2. Uvesti pitanja u Loomen i kreirati kviz (resurs Test)</a:t>
            </a:r>
          </a:p>
          <a:p>
            <a:pPr marL="0" indent="0">
              <a:buNone/>
            </a:pPr>
            <a:endParaRPr lang="hr-H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C3DC091-692C-F592-14ED-D65FA57EF885}"/>
              </a:ext>
            </a:extLst>
          </p:cNvPr>
          <p:cNvSpPr txBox="1"/>
          <p:nvPr/>
        </p:nvSpPr>
        <p:spPr>
          <a:xfrm>
            <a:off x="1341120" y="3312160"/>
            <a:ext cx="4612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/>
              <a:t>Questionwell.org</a:t>
            </a:r>
          </a:p>
        </p:txBody>
      </p:sp>
    </p:spTree>
    <p:extLst>
      <p:ext uri="{BB962C8B-B14F-4D97-AF65-F5344CB8AC3E}">
        <p14:creationId xmlns:p14="http://schemas.microsoft.com/office/powerpoint/2010/main" val="3765342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58CE0B-DFE2-42A3-920C-8EEBB2C90B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3631" y="224909"/>
            <a:ext cx="8545512" cy="1231751"/>
          </a:xfrm>
        </p:spPr>
        <p:txBody>
          <a:bodyPr/>
          <a:lstStyle/>
          <a:p>
            <a:r>
              <a:rPr lang="hr-HR"/>
              <a:t>Aktivnost za polaznike – </a:t>
            </a:r>
            <a:r>
              <a:rPr lang="hr-HR" err="1"/>
              <a:t>SideBar</a:t>
            </a:r>
            <a:r>
              <a:rPr lang="hr-HR"/>
              <a:t> </a:t>
            </a:r>
            <a:r>
              <a:rPr lang="hr-HR" err="1"/>
              <a:t>ChatGPT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BC3D5C-27A9-4BFA-8767-F5CAB5E089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7100" y="1595473"/>
            <a:ext cx="8662471" cy="3323117"/>
          </a:xfrm>
        </p:spPr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pPr marL="0" indent="0">
              <a:buNone/>
            </a:pPr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1. Dodati </a:t>
            </a:r>
            <a:r>
              <a:rPr lang="hr-H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SideBar</a:t>
            </a:r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ChatGPT</a:t>
            </a:r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 proširenje u Chrome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2. Isprobati njegove mogućnosti</a:t>
            </a:r>
          </a:p>
          <a:p>
            <a:pPr lvl="3"/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razgovor</a:t>
            </a:r>
          </a:p>
          <a:p>
            <a:pPr lvl="3"/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snimka zaslona</a:t>
            </a:r>
          </a:p>
          <a:p>
            <a:pPr lvl="3"/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dodavanje datoteke</a:t>
            </a:r>
          </a:p>
          <a:p>
            <a:pPr lvl="3"/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pročitajte ovu stranicu.</a:t>
            </a:r>
          </a:p>
        </p:txBody>
      </p:sp>
    </p:spTree>
    <p:extLst>
      <p:ext uri="{BB962C8B-B14F-4D97-AF65-F5344CB8AC3E}">
        <p14:creationId xmlns:p14="http://schemas.microsoft.com/office/powerpoint/2010/main" val="3494165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7022D2-F049-40E5-AF34-10FE380275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095" y="315744"/>
            <a:ext cx="8466348" cy="841027"/>
          </a:xfrm>
        </p:spPr>
        <p:txBody>
          <a:bodyPr/>
          <a:lstStyle/>
          <a:p>
            <a:r>
              <a:rPr lang="hr-HR" sz="3600"/>
              <a:t>Aktivnost za polaznike - </a:t>
            </a:r>
            <a:r>
              <a:rPr lang="hr-HR" sz="3600" err="1"/>
              <a:t>ChatGPT</a:t>
            </a:r>
            <a:endParaRPr lang="hr-HR" sz="36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F55159-CD42-4993-B64A-31D8BA821C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6248" y="1401771"/>
            <a:ext cx="5683029" cy="2526898"/>
          </a:xfrm>
        </p:spPr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pPr marL="0" indent="0">
              <a:buNone/>
            </a:pPr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Koristeći </a:t>
            </a:r>
            <a:r>
              <a:rPr lang="hr-H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ChatGPT</a:t>
            </a:r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 istražite karakteristike stilova učenja prema VARK modelu. </a:t>
            </a:r>
          </a:p>
          <a:p>
            <a:pPr marL="0" indent="0">
              <a:buNone/>
            </a:pPr>
            <a:endParaRPr lang="hr-H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4000" b="1" dirty="0">
                <a:latin typeface="Calibri" panose="020F0502020204030204" pitchFamily="34" charset="0"/>
                <a:cs typeface="Calibri" panose="020F0502020204030204" pitchFamily="34" charset="0"/>
              </a:rPr>
              <a:t>chat.openai.com</a:t>
            </a:r>
          </a:p>
        </p:txBody>
      </p:sp>
      <p:pic>
        <p:nvPicPr>
          <p:cNvPr id="1026" name="Picture 2" descr="ChatGPT – Wikipedija">
            <a:extLst>
              <a:ext uri="{FF2B5EF4-FFF2-40B4-BE49-F238E27FC236}">
                <a16:creationId xmlns:a16="http://schemas.microsoft.com/office/drawing/2014/main" id="{D8962F09-F969-4198-9EEE-F7C5087F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91" y="1401770"/>
            <a:ext cx="2526899" cy="25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DBDFDE3-0C8A-434F-80FC-914379D0E1E4}"/>
              </a:ext>
            </a:extLst>
          </p:cNvPr>
          <p:cNvSpPr txBox="1"/>
          <p:nvPr/>
        </p:nvSpPr>
        <p:spPr>
          <a:xfrm>
            <a:off x="6181305" y="4046710"/>
            <a:ext cx="264276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/>
              <a:t>https://hr.wikipedia.org/wiki/ChatGPT</a:t>
            </a:r>
          </a:p>
        </p:txBody>
      </p:sp>
    </p:spTree>
    <p:extLst>
      <p:ext uri="{BB962C8B-B14F-4D97-AF65-F5344CB8AC3E}">
        <p14:creationId xmlns:p14="http://schemas.microsoft.com/office/powerpoint/2010/main" val="368035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"/>
          <p:cNvSpPr txBox="1">
            <a:spLocks noGrp="1"/>
          </p:cNvSpPr>
          <p:nvPr>
            <p:ph type="title"/>
          </p:nvPr>
        </p:nvSpPr>
        <p:spPr>
          <a:xfrm>
            <a:off x="3395508" y="2563710"/>
            <a:ext cx="4890133" cy="14646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ADAPTIVNO UČENJE</a:t>
            </a:r>
            <a:endParaRPr/>
          </a:p>
        </p:txBody>
      </p:sp>
      <p:sp>
        <p:nvSpPr>
          <p:cNvPr id="347" name="Google Shape;347;p40"/>
          <p:cNvSpPr txBox="1">
            <a:spLocks noGrp="1"/>
          </p:cNvSpPr>
          <p:nvPr>
            <p:ph type="title" idx="2"/>
          </p:nvPr>
        </p:nvSpPr>
        <p:spPr>
          <a:xfrm>
            <a:off x="5840575" y="1548810"/>
            <a:ext cx="25902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pic>
        <p:nvPicPr>
          <p:cNvPr id="5122" name="Picture 2" descr="the four areas of reading and writing">
            <a:extLst>
              <a:ext uri="{FF2B5EF4-FFF2-40B4-BE49-F238E27FC236}">
                <a16:creationId xmlns:a16="http://schemas.microsoft.com/office/drawing/2014/main" id="{CDA45821-8C02-4AD1-BA18-B5F01360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5" y="673600"/>
            <a:ext cx="3796299" cy="379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BB1FF65-950E-4AB1-B72E-9E3189D96F3F}"/>
              </a:ext>
            </a:extLst>
          </p:cNvPr>
          <p:cNvSpPr txBox="1"/>
          <p:nvPr/>
        </p:nvSpPr>
        <p:spPr>
          <a:xfrm>
            <a:off x="410015" y="4636422"/>
            <a:ext cx="477933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/>
              <a:t>https://www.pinterest.com/pin/4-differing-types-of-learning-styles--836614068264985841/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7022D2-F049-40E5-AF34-10FE380275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4264" y="233234"/>
            <a:ext cx="7210425" cy="811213"/>
          </a:xfrm>
        </p:spPr>
        <p:txBody>
          <a:bodyPr/>
          <a:lstStyle/>
          <a:p>
            <a:r>
              <a:rPr lang="hr-HR" sz="4000"/>
              <a:t>Aktivnost za </a:t>
            </a:r>
            <a:r>
              <a:rPr lang="hr-HR" sz="3600"/>
              <a:t>polaznike</a:t>
            </a:r>
            <a:endParaRPr lang="hr-HR" sz="4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F55159-CD42-4993-B64A-31D8BA821C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3780" y="1172038"/>
            <a:ext cx="8884527" cy="3738228"/>
          </a:xfrm>
        </p:spPr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pPr marL="0" indent="0">
              <a:buNone/>
            </a:pPr>
            <a:r>
              <a:rPr lang="hr-HR" sz="3000" b="1" dirty="0">
                <a:latin typeface="Calibri" panose="020F0502020204030204" pitchFamily="34" charset="0"/>
                <a:cs typeface="Calibri" panose="020F0502020204030204" pitchFamily="34" charset="0"/>
              </a:rPr>
              <a:t>Pomoću alata AI izradite vlastite materijale za nastavu: </a:t>
            </a:r>
          </a:p>
          <a:p>
            <a:pPr lvl="1"/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predmet i nastavna tema/jedinica</a:t>
            </a:r>
          </a:p>
          <a:p>
            <a:pPr lvl="1"/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stil učenja</a:t>
            </a:r>
          </a:p>
          <a:p>
            <a:pPr lvl="1"/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aktivnost (motivacija, obrada, vježba, vrednovanje, priprema za nastavni sat….)</a:t>
            </a:r>
          </a:p>
          <a:p>
            <a:pPr marL="0" indent="0">
              <a:buNone/>
            </a:pPr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Izrađene materijale postavite u Loomen kolegij.</a:t>
            </a:r>
          </a:p>
          <a:p>
            <a:endParaRPr lang="hr-H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47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78F35B-2978-4BE0-A82D-7D28D39867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82390" y="305593"/>
            <a:ext cx="3403041" cy="811213"/>
          </a:xfrm>
        </p:spPr>
        <p:txBody>
          <a:bodyPr/>
          <a:lstStyle/>
          <a:p>
            <a:r>
              <a:rPr lang="hr-HR" sz="3600" dirty="0"/>
              <a:t>Evaluacija</a:t>
            </a:r>
            <a:endParaRPr lang="hr-HR" sz="40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374D94C-0CF2-1D4A-C5C6-AC70E39180EE}"/>
              </a:ext>
            </a:extLst>
          </p:cNvPr>
          <p:cNvSpPr txBox="1"/>
          <p:nvPr/>
        </p:nvSpPr>
        <p:spPr>
          <a:xfrm>
            <a:off x="2167794" y="1734502"/>
            <a:ext cx="14288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https://forms.office.com/e/AZKBE4qXwk?origin=lprLink</a:t>
            </a:r>
          </a:p>
        </p:txBody>
      </p:sp>
      <p:pic>
        <p:nvPicPr>
          <p:cNvPr id="1026" name="Picture 2" descr="QR kôd za Adaptivno učenje i alati umjetne inteligencije u ostvarivanju ishoda učenja">
            <a:extLst>
              <a:ext uri="{FF2B5EF4-FFF2-40B4-BE49-F238E27FC236}">
                <a16:creationId xmlns:a16="http://schemas.microsoft.com/office/drawing/2014/main" id="{6EC405FE-6C56-C0E6-83FE-D166CFA7C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" y="1473200"/>
            <a:ext cx="29591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BA21C4B-0702-B019-3647-3E6F8F54AD3C}"/>
              </a:ext>
            </a:extLst>
          </p:cNvPr>
          <p:cNvSpPr txBox="1"/>
          <p:nvPr/>
        </p:nvSpPr>
        <p:spPr>
          <a:xfrm>
            <a:off x="4516023" y="173450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https://tinyurl.com/22mguyje</a:t>
            </a:r>
          </a:p>
        </p:txBody>
      </p:sp>
    </p:spTree>
    <p:extLst>
      <p:ext uri="{BB962C8B-B14F-4D97-AF65-F5344CB8AC3E}">
        <p14:creationId xmlns:p14="http://schemas.microsoft.com/office/powerpoint/2010/main" val="1564098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9"/>
          <p:cNvSpPr txBox="1">
            <a:spLocks noGrp="1"/>
          </p:cNvSpPr>
          <p:nvPr>
            <p:ph type="ctrTitle"/>
          </p:nvPr>
        </p:nvSpPr>
        <p:spPr>
          <a:xfrm flipH="1">
            <a:off x="1582683" y="795324"/>
            <a:ext cx="6744175" cy="12610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Hvala na pažnji!</a:t>
            </a:r>
            <a:endParaRPr/>
          </a:p>
        </p:txBody>
      </p:sp>
      <p:sp>
        <p:nvSpPr>
          <p:cNvPr id="562" name="Google Shape;562;p59"/>
          <p:cNvSpPr txBox="1">
            <a:spLocks noGrp="1"/>
          </p:cNvSpPr>
          <p:nvPr>
            <p:ph type="subTitle" idx="1"/>
          </p:nvPr>
        </p:nvSpPr>
        <p:spPr>
          <a:xfrm flipH="1">
            <a:off x="3519377" y="2316569"/>
            <a:ext cx="4638928" cy="126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r-HR" sz="24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lidija.blagojevic@skole.hr</a:t>
            </a:r>
            <a:endParaRPr lang="hr-HR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40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barbara.knezevic3@skole.hr</a:t>
            </a:r>
            <a:endParaRPr lang="hr-H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8" name="Google Shape;578;p59"/>
          <p:cNvSpPr txBox="1"/>
          <p:nvPr/>
        </p:nvSpPr>
        <p:spPr>
          <a:xfrm flipH="1">
            <a:off x="4443036" y="4550194"/>
            <a:ext cx="42150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Please keep this slide for attribution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1"/>
          <p:cNvSpPr/>
          <p:nvPr/>
        </p:nvSpPr>
        <p:spPr>
          <a:xfrm>
            <a:off x="1573618" y="449849"/>
            <a:ext cx="6060559" cy="775135"/>
          </a:xfrm>
          <a:prstGeom prst="roundRect">
            <a:avLst>
              <a:gd name="adj" fmla="val 9812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1"/>
          <p:cNvSpPr txBox="1">
            <a:spLocks noGrp="1"/>
          </p:cNvSpPr>
          <p:nvPr>
            <p:ph type="title"/>
          </p:nvPr>
        </p:nvSpPr>
        <p:spPr>
          <a:xfrm>
            <a:off x="390390" y="449849"/>
            <a:ext cx="7704000" cy="11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/>
              <a:t>Adaptivno učenje</a:t>
            </a:r>
          </a:p>
        </p:txBody>
      </p:sp>
      <p:sp>
        <p:nvSpPr>
          <p:cNvPr id="355" name="Google Shape;355;p41"/>
          <p:cNvSpPr txBox="1">
            <a:spLocks noGrp="1"/>
          </p:cNvSpPr>
          <p:nvPr>
            <p:ph type="subTitle" idx="1"/>
          </p:nvPr>
        </p:nvSpPr>
        <p:spPr>
          <a:xfrm>
            <a:off x="314850" y="1588002"/>
            <a:ext cx="5514805" cy="3356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hr-HR" sz="3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3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čenje u kojem učenik ima mogućnost izbora puta i načina učenja, pokušaj  individualizacije puta učenja za svakog učenika kako bi se ishodi učenja postigli na što većoj razini.  </a:t>
            </a:r>
            <a:r>
              <a:rPr lang="hr-HR" sz="3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Slika 5" descr="Slika na kojoj se prikazuje tekst, odijevanje, stolica, namještaj&#10;&#10;Opis je automatski generiran">
            <a:extLst>
              <a:ext uri="{FF2B5EF4-FFF2-40B4-BE49-F238E27FC236}">
                <a16:creationId xmlns:a16="http://schemas.microsoft.com/office/drawing/2014/main" id="{B1D06F73-F725-4C39-B3DB-B2B69765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31" y="1588002"/>
            <a:ext cx="2261566" cy="22615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1"/>
          <p:cNvSpPr/>
          <p:nvPr/>
        </p:nvSpPr>
        <p:spPr>
          <a:xfrm>
            <a:off x="1594882" y="463163"/>
            <a:ext cx="5199322" cy="677202"/>
          </a:xfrm>
          <a:prstGeom prst="roundRect">
            <a:avLst>
              <a:gd name="adj" fmla="val 9812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1"/>
          <p:cNvSpPr txBox="1">
            <a:spLocks noGrp="1"/>
          </p:cNvSpPr>
          <p:nvPr>
            <p:ph type="title"/>
          </p:nvPr>
        </p:nvSpPr>
        <p:spPr>
          <a:xfrm>
            <a:off x="202020" y="417575"/>
            <a:ext cx="7704000" cy="11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/>
              <a:t>Adaptivno učenje</a:t>
            </a:r>
          </a:p>
        </p:txBody>
      </p:sp>
      <p:sp>
        <p:nvSpPr>
          <p:cNvPr id="355" name="Google Shape;355;p41"/>
          <p:cNvSpPr txBox="1">
            <a:spLocks noGrp="1"/>
          </p:cNvSpPr>
          <p:nvPr>
            <p:ph type="subTitle" idx="1"/>
          </p:nvPr>
        </p:nvSpPr>
        <p:spPr>
          <a:xfrm>
            <a:off x="538134" y="1846124"/>
            <a:ext cx="6256070" cy="2584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n-HR" sz="3000">
                <a:latin typeface="Calibri"/>
                <a:cs typeface="Times New Roman"/>
              </a:rPr>
              <a:t>Proces </a:t>
            </a:r>
            <a:r>
              <a:rPr lang="en-HR" sz="3000" err="1">
                <a:latin typeface="Calibri"/>
                <a:cs typeface="Times New Roman"/>
              </a:rPr>
              <a:t>učenja</a:t>
            </a:r>
            <a:r>
              <a:rPr lang="en-HR" sz="3000">
                <a:latin typeface="Calibri"/>
                <a:cs typeface="Times New Roman"/>
              </a:rPr>
              <a:t> </a:t>
            </a:r>
            <a:r>
              <a:rPr lang="en-HR" sz="3000" err="1">
                <a:latin typeface="Calibri"/>
                <a:cs typeface="Times New Roman"/>
              </a:rPr>
              <a:t>definira</a:t>
            </a:r>
            <a:r>
              <a:rPr lang="en-HR" sz="3000">
                <a:latin typeface="Calibri"/>
                <a:cs typeface="Times New Roman"/>
              </a:rPr>
              <a:t> se </a:t>
            </a:r>
            <a:r>
              <a:rPr lang="en-HR" sz="3000" err="1">
                <a:latin typeface="Calibri"/>
                <a:cs typeface="Times New Roman"/>
              </a:rPr>
              <a:t>na</a:t>
            </a:r>
            <a:r>
              <a:rPr lang="en-HR" sz="3000">
                <a:latin typeface="Calibri"/>
                <a:cs typeface="Times New Roman"/>
              </a:rPr>
              <a:t> </a:t>
            </a:r>
            <a:r>
              <a:rPr lang="en-HR" sz="3000" err="1">
                <a:latin typeface="Calibri"/>
                <a:cs typeface="Times New Roman"/>
              </a:rPr>
              <a:t>temelju</a:t>
            </a:r>
            <a:r>
              <a:rPr lang="en-HR" sz="3000">
                <a:latin typeface="Calibri"/>
                <a:cs typeface="Times New Roman"/>
              </a:rPr>
              <a:t> </a:t>
            </a:r>
            <a:r>
              <a:rPr lang="en-HR" sz="3000" err="1">
                <a:latin typeface="Calibri"/>
                <a:cs typeface="Times New Roman"/>
              </a:rPr>
              <a:t>kontinuiranog</a:t>
            </a:r>
            <a:r>
              <a:rPr lang="en-HR" sz="3000">
                <a:latin typeface="Calibri"/>
                <a:cs typeface="Times New Roman"/>
              </a:rPr>
              <a:t> </a:t>
            </a:r>
            <a:r>
              <a:rPr lang="en-HR" sz="3000" err="1">
                <a:latin typeface="Calibri"/>
                <a:cs typeface="Times New Roman"/>
              </a:rPr>
              <a:t>praćenja</a:t>
            </a:r>
            <a:r>
              <a:rPr lang="en-HR" sz="3000">
                <a:latin typeface="Calibri"/>
                <a:cs typeface="Times New Roman"/>
              </a:rPr>
              <a:t> </a:t>
            </a:r>
            <a:r>
              <a:rPr lang="en-HR" sz="3000" err="1">
                <a:latin typeface="Calibri"/>
                <a:cs typeface="Times New Roman"/>
              </a:rPr>
              <a:t>aktivnosti</a:t>
            </a:r>
            <a:r>
              <a:rPr lang="en-HR" sz="3000">
                <a:latin typeface="Calibri"/>
                <a:cs typeface="Times New Roman"/>
              </a:rPr>
              <a:t> </a:t>
            </a:r>
            <a:r>
              <a:rPr lang="en-US" sz="3000" err="1">
                <a:latin typeface="Calibri"/>
                <a:cs typeface="Times New Roman"/>
              </a:rPr>
              <a:t>i</a:t>
            </a:r>
            <a:r>
              <a:rPr lang="en-HR" sz="3000">
                <a:latin typeface="Calibri"/>
                <a:cs typeface="Times New Roman"/>
              </a:rPr>
              <a:t> </a:t>
            </a:r>
            <a:r>
              <a:rPr lang="en-HR" sz="3000" err="1">
                <a:latin typeface="Calibri"/>
                <a:cs typeface="Times New Roman"/>
              </a:rPr>
              <a:t>rezultata</a:t>
            </a:r>
            <a:r>
              <a:rPr lang="en-HR" sz="3000">
                <a:latin typeface="Calibri"/>
                <a:cs typeface="Times New Roman"/>
              </a:rPr>
              <a:t> </a:t>
            </a:r>
            <a:r>
              <a:rPr lang="en-HR" sz="3000" err="1">
                <a:latin typeface="Calibri"/>
                <a:cs typeface="Times New Roman"/>
              </a:rPr>
              <a:t>koje</a:t>
            </a:r>
            <a:r>
              <a:rPr lang="en-HR" sz="3000">
                <a:latin typeface="Calibri"/>
                <a:cs typeface="Times New Roman"/>
              </a:rPr>
              <a:t> </a:t>
            </a:r>
            <a:r>
              <a:rPr lang="en-HR" sz="3000" err="1">
                <a:latin typeface="Calibri"/>
                <a:cs typeface="Times New Roman"/>
              </a:rPr>
              <a:t>učenik</a:t>
            </a:r>
            <a:r>
              <a:rPr lang="en-HR" sz="3000">
                <a:latin typeface="Calibri"/>
                <a:cs typeface="Times New Roman"/>
              </a:rPr>
              <a:t> </a:t>
            </a:r>
            <a:r>
              <a:rPr lang="en-HR" sz="3000" err="1">
                <a:latin typeface="Calibri"/>
                <a:cs typeface="Times New Roman"/>
              </a:rPr>
              <a:t>postiže</a:t>
            </a:r>
            <a:r>
              <a:rPr lang="en-HR" sz="3000">
                <a:latin typeface="Calibri"/>
                <a:cs typeface="Times New Roman"/>
              </a:rPr>
              <a:t> </a:t>
            </a:r>
            <a:r>
              <a:rPr lang="en-HR" sz="3000" err="1">
                <a:latin typeface="Calibri"/>
                <a:cs typeface="Times New Roman"/>
              </a:rPr>
              <a:t>te</a:t>
            </a:r>
            <a:r>
              <a:rPr lang="en-HR" sz="3000">
                <a:latin typeface="Calibri"/>
                <a:cs typeface="Times New Roman"/>
              </a:rPr>
              <a:t> se </a:t>
            </a:r>
            <a:r>
              <a:rPr lang="en-HR" sz="3000" err="1">
                <a:latin typeface="Calibri"/>
                <a:cs typeface="Times New Roman"/>
              </a:rPr>
              <a:t>na</a:t>
            </a:r>
            <a:r>
              <a:rPr lang="en-HR" sz="3000">
                <a:latin typeface="Calibri"/>
                <a:cs typeface="Times New Roman"/>
              </a:rPr>
              <a:t> temelju toga </a:t>
            </a:r>
            <a:r>
              <a:rPr lang="en-HR" sz="3000" err="1">
                <a:latin typeface="Calibri"/>
                <a:cs typeface="Times New Roman"/>
              </a:rPr>
              <a:t>omogućuje</a:t>
            </a:r>
            <a:r>
              <a:rPr lang="en-HR" sz="3000">
                <a:latin typeface="Calibri"/>
                <a:cs typeface="Times New Roman"/>
              </a:rPr>
              <a:t> </a:t>
            </a:r>
            <a:r>
              <a:rPr lang="en-HR" sz="3000" err="1">
                <a:latin typeface="Calibri"/>
                <a:cs typeface="Times New Roman"/>
              </a:rPr>
              <a:t>prilagođavanje</a:t>
            </a:r>
            <a:r>
              <a:rPr lang="en-HR" sz="3000">
                <a:latin typeface="Calibri"/>
                <a:cs typeface="Times New Roman"/>
              </a:rPr>
              <a:t> </a:t>
            </a:r>
            <a:r>
              <a:rPr lang="en-HR" sz="3000" err="1">
                <a:latin typeface="Calibri"/>
                <a:cs typeface="Times New Roman"/>
              </a:rPr>
              <a:t>daljnjih</a:t>
            </a:r>
            <a:r>
              <a:rPr lang="en-HR" sz="3000">
                <a:latin typeface="Calibri"/>
                <a:cs typeface="Times New Roman"/>
              </a:rPr>
              <a:t> aktivnosti</a:t>
            </a:r>
            <a:r>
              <a:rPr lang="hr-HR" sz="3000">
                <a:latin typeface="Calibri"/>
                <a:cs typeface="Times New Roman"/>
              </a:rPr>
              <a:t>.</a:t>
            </a:r>
          </a:p>
        </p:txBody>
      </p:sp>
      <p:pic>
        <p:nvPicPr>
          <p:cNvPr id="356" name="Google Shape;356;p41"/>
          <p:cNvPicPr preferRelativeResize="0"/>
          <p:nvPr/>
        </p:nvPicPr>
        <p:blipFill rotWithShape="1">
          <a:blip r:embed="rId3">
            <a:alphaModFix/>
          </a:blip>
          <a:srcRect l="32078" r="31767"/>
          <a:stretch/>
        </p:blipFill>
        <p:spPr>
          <a:xfrm>
            <a:off x="6496492" y="1345225"/>
            <a:ext cx="2445488" cy="3629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942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tekst, odijevanje, stolica, namještaj&#10;&#10;Opis je automatski generiran">
            <a:extLst>
              <a:ext uri="{FF2B5EF4-FFF2-40B4-BE49-F238E27FC236}">
                <a16:creationId xmlns:a16="http://schemas.microsoft.com/office/drawing/2014/main" id="{B1D06F73-F725-4C39-B3DB-B2B69765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184" y="1379049"/>
            <a:ext cx="1515945" cy="1515945"/>
          </a:xfrm>
          <a:prstGeom prst="rect">
            <a:avLst/>
          </a:prstGeom>
        </p:spPr>
      </p:pic>
      <p:sp>
        <p:nvSpPr>
          <p:cNvPr id="353" name="Google Shape;353;p41"/>
          <p:cNvSpPr/>
          <p:nvPr/>
        </p:nvSpPr>
        <p:spPr>
          <a:xfrm>
            <a:off x="1724204" y="483015"/>
            <a:ext cx="5006205" cy="835422"/>
          </a:xfrm>
          <a:prstGeom prst="roundRect">
            <a:avLst>
              <a:gd name="adj" fmla="val 9812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1"/>
          <p:cNvSpPr txBox="1">
            <a:spLocks noGrp="1"/>
          </p:cNvSpPr>
          <p:nvPr>
            <p:ph type="title"/>
          </p:nvPr>
        </p:nvSpPr>
        <p:spPr>
          <a:xfrm>
            <a:off x="1724204" y="504087"/>
            <a:ext cx="4606912" cy="677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/>
              <a:t>Adaptivno učenje</a:t>
            </a:r>
          </a:p>
        </p:txBody>
      </p:sp>
      <p:sp>
        <p:nvSpPr>
          <p:cNvPr id="355" name="Google Shape;355;p41"/>
          <p:cNvSpPr txBox="1">
            <a:spLocks noGrp="1"/>
          </p:cNvSpPr>
          <p:nvPr>
            <p:ph type="subTitle" idx="1"/>
          </p:nvPr>
        </p:nvSpPr>
        <p:spPr>
          <a:xfrm>
            <a:off x="314850" y="1685375"/>
            <a:ext cx="8514300" cy="3163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Pristup koji </a:t>
            </a:r>
          </a:p>
          <a:p>
            <a:pPr indent="-457200"/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osigurava personalizirano iskustvo učenja, posebno u okruženjima za online učenje;</a:t>
            </a:r>
          </a:p>
          <a:p>
            <a:pPr indent="-457200"/>
            <a:r>
              <a:rPr lang="hr-HR" sz="3000" dirty="0">
                <a:latin typeface="Calibri" panose="020F0502020204030204" pitchFamily="34" charset="0"/>
                <a:cs typeface="Calibri" panose="020F0502020204030204" pitchFamily="34" charset="0"/>
              </a:rPr>
              <a:t>omogućava praćenje napretka pojedinog učenika i koristi podatke za stalno prilagođavanje nastavnih sadržaja prema individualnim potrebama.</a:t>
            </a:r>
          </a:p>
        </p:txBody>
      </p:sp>
    </p:spTree>
    <p:extLst>
      <p:ext uri="{BB962C8B-B14F-4D97-AF65-F5344CB8AC3E}">
        <p14:creationId xmlns:p14="http://schemas.microsoft.com/office/powerpoint/2010/main" val="124265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Ljudsko lice, odijevanje, tekst, crtić&#10;&#10;Opis je automatski generiran">
            <a:extLst>
              <a:ext uri="{FF2B5EF4-FFF2-40B4-BE49-F238E27FC236}">
                <a16:creationId xmlns:a16="http://schemas.microsoft.com/office/drawing/2014/main" id="{BF0ECC7F-329D-448A-B837-254A5A498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05" y="2274848"/>
            <a:ext cx="1213761" cy="1213761"/>
          </a:xfrm>
          <a:prstGeom prst="rect">
            <a:avLst/>
          </a:prstGeom>
        </p:spPr>
      </p:pic>
      <p:sp>
        <p:nvSpPr>
          <p:cNvPr id="353" name="Google Shape;353;p41"/>
          <p:cNvSpPr/>
          <p:nvPr/>
        </p:nvSpPr>
        <p:spPr>
          <a:xfrm>
            <a:off x="1590757" y="383923"/>
            <a:ext cx="5182183" cy="809054"/>
          </a:xfrm>
          <a:prstGeom prst="roundRect">
            <a:avLst>
              <a:gd name="adj" fmla="val 9812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1"/>
          <p:cNvSpPr txBox="1">
            <a:spLocks noGrp="1"/>
          </p:cNvSpPr>
          <p:nvPr>
            <p:ph type="title"/>
          </p:nvPr>
        </p:nvSpPr>
        <p:spPr>
          <a:xfrm>
            <a:off x="1756117" y="394319"/>
            <a:ext cx="4606912" cy="677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/>
              <a:t>Adaptivno učenje</a:t>
            </a:r>
          </a:p>
        </p:txBody>
      </p:sp>
      <p:sp>
        <p:nvSpPr>
          <p:cNvPr id="355" name="Google Shape;355;p41"/>
          <p:cNvSpPr txBox="1">
            <a:spLocks noGrp="1"/>
          </p:cNvSpPr>
          <p:nvPr>
            <p:ph type="subTitle" idx="1"/>
          </p:nvPr>
        </p:nvSpPr>
        <p:spPr>
          <a:xfrm>
            <a:off x="91566" y="1354597"/>
            <a:ext cx="7936015" cy="36629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HR" sz="3000">
                <a:latin typeface="Calibri" panose="020F0502020204030204" pitchFamily="34" charset="0"/>
                <a:cs typeface="Calibri" panose="020F0502020204030204" pitchFamily="34" charset="0"/>
              </a:rPr>
              <a:t>Inovativne metode podučavanja, kao što je adaptivno učenje, fokusiraju se na učenike i potiču njihovo aktivno sudjelovanje te komunikaciju s učiteljima i kolegama.</a:t>
            </a:r>
          </a:p>
          <a:p>
            <a:r>
              <a:rPr lang="hr-HR" sz="3000">
                <a:latin typeface="Calibri" panose="020F0502020204030204" pitchFamily="34" charset="0"/>
                <a:cs typeface="Calibri" panose="020F0502020204030204" pitchFamily="34" charset="0"/>
              </a:rPr>
              <a:t>Umjesto tradicionalnog pristupa prenošenju znanja, inovativni pristupi istražuju dublje razumijevanje učenika i načine na koje oni uče.</a:t>
            </a:r>
          </a:p>
        </p:txBody>
      </p:sp>
    </p:spTree>
    <p:extLst>
      <p:ext uri="{BB962C8B-B14F-4D97-AF65-F5344CB8AC3E}">
        <p14:creationId xmlns:p14="http://schemas.microsoft.com/office/powerpoint/2010/main" val="36359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43"/>
          <p:cNvGrpSpPr/>
          <p:nvPr/>
        </p:nvGrpSpPr>
        <p:grpSpPr>
          <a:xfrm>
            <a:off x="4639493" y="4036348"/>
            <a:ext cx="3326956" cy="2797474"/>
            <a:chOff x="3208125" y="2033475"/>
            <a:chExt cx="1255550" cy="1216875"/>
          </a:xfrm>
        </p:grpSpPr>
        <p:sp>
          <p:nvSpPr>
            <p:cNvPr id="377" name="Google Shape;377;p43"/>
            <p:cNvSpPr/>
            <p:nvPr/>
          </p:nvSpPr>
          <p:spPr>
            <a:xfrm>
              <a:off x="3208125" y="2083250"/>
              <a:ext cx="1186475" cy="1167100"/>
            </a:xfrm>
            <a:custGeom>
              <a:avLst/>
              <a:gdLst/>
              <a:ahLst/>
              <a:cxnLst/>
              <a:rect l="l" t="t" r="r" b="b"/>
              <a:pathLst>
                <a:path w="47459" h="46684" extrusionOk="0">
                  <a:moveTo>
                    <a:pt x="24170" y="0"/>
                  </a:moveTo>
                  <a:cubicBezTo>
                    <a:pt x="18485" y="0"/>
                    <a:pt x="13735" y="4375"/>
                    <a:pt x="9085" y="9199"/>
                  </a:cubicBezTo>
                  <a:lnTo>
                    <a:pt x="9168" y="9116"/>
                  </a:lnTo>
                  <a:lnTo>
                    <a:pt x="9168" y="9116"/>
                  </a:lnTo>
                  <a:cubicBezTo>
                    <a:pt x="4811" y="19724"/>
                    <a:pt x="1" y="30333"/>
                    <a:pt x="9347" y="40858"/>
                  </a:cubicBezTo>
                  <a:cubicBezTo>
                    <a:pt x="12901" y="45444"/>
                    <a:pt x="17119" y="46683"/>
                    <a:pt x="21529" y="46683"/>
                  </a:cubicBezTo>
                  <a:cubicBezTo>
                    <a:pt x="25613" y="46683"/>
                    <a:pt x="29861" y="45620"/>
                    <a:pt x="33898" y="45168"/>
                  </a:cubicBezTo>
                  <a:cubicBezTo>
                    <a:pt x="41506" y="44322"/>
                    <a:pt x="43804" y="37988"/>
                    <a:pt x="44732" y="31202"/>
                  </a:cubicBezTo>
                  <a:cubicBezTo>
                    <a:pt x="44959" y="29618"/>
                    <a:pt x="45423" y="28082"/>
                    <a:pt x="45780" y="26523"/>
                  </a:cubicBezTo>
                  <a:cubicBezTo>
                    <a:pt x="47459" y="17593"/>
                    <a:pt x="43935" y="10878"/>
                    <a:pt x="36791" y="5675"/>
                  </a:cubicBezTo>
                  <a:cubicBezTo>
                    <a:pt x="36128" y="5936"/>
                    <a:pt x="35544" y="6082"/>
                    <a:pt x="35060" y="6082"/>
                  </a:cubicBezTo>
                  <a:cubicBezTo>
                    <a:pt x="34024" y="6082"/>
                    <a:pt x="33444" y="5413"/>
                    <a:pt x="33517" y="3782"/>
                  </a:cubicBezTo>
                  <a:cubicBezTo>
                    <a:pt x="30097" y="1097"/>
                    <a:pt x="27016" y="0"/>
                    <a:pt x="24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3"/>
            <p:cNvSpPr/>
            <p:nvPr/>
          </p:nvSpPr>
          <p:spPr>
            <a:xfrm>
              <a:off x="3435525" y="2033475"/>
              <a:ext cx="1028150" cy="712850"/>
            </a:xfrm>
            <a:custGeom>
              <a:avLst/>
              <a:gdLst/>
              <a:ahLst/>
              <a:cxnLst/>
              <a:rect l="l" t="t" r="r" b="b"/>
              <a:pathLst>
                <a:path w="41126" h="28514" extrusionOk="0">
                  <a:moveTo>
                    <a:pt x="14039" y="1"/>
                  </a:moveTo>
                  <a:cubicBezTo>
                    <a:pt x="7187" y="1"/>
                    <a:pt x="1678" y="3556"/>
                    <a:pt x="1" y="11190"/>
                  </a:cubicBezTo>
                  <a:cubicBezTo>
                    <a:pt x="3775" y="9940"/>
                    <a:pt x="6835" y="7356"/>
                    <a:pt x="10300" y="5594"/>
                  </a:cubicBezTo>
                  <a:cubicBezTo>
                    <a:pt x="12462" y="4496"/>
                    <a:pt x="14634" y="3814"/>
                    <a:pt x="16686" y="3814"/>
                  </a:cubicBezTo>
                  <a:cubicBezTo>
                    <a:pt x="19662" y="3814"/>
                    <a:pt x="22386" y="5247"/>
                    <a:pt x="24465" y="8922"/>
                  </a:cubicBezTo>
                  <a:lnTo>
                    <a:pt x="24465" y="8922"/>
                  </a:lnTo>
                  <a:cubicBezTo>
                    <a:pt x="24458" y="8920"/>
                    <a:pt x="24451" y="8918"/>
                    <a:pt x="24444" y="8916"/>
                  </a:cubicBezTo>
                  <a:lnTo>
                    <a:pt x="24444" y="8916"/>
                  </a:lnTo>
                  <a:lnTo>
                    <a:pt x="24468" y="8928"/>
                  </a:lnTo>
                  <a:cubicBezTo>
                    <a:pt x="24467" y="8926"/>
                    <a:pt x="24466" y="8924"/>
                    <a:pt x="24465" y="8922"/>
                  </a:cubicBezTo>
                  <a:lnTo>
                    <a:pt x="24465" y="8922"/>
                  </a:lnTo>
                  <a:cubicBezTo>
                    <a:pt x="34339" y="11833"/>
                    <a:pt x="34423" y="20851"/>
                    <a:pt x="36684" y="28514"/>
                  </a:cubicBezTo>
                  <a:cubicBezTo>
                    <a:pt x="41125" y="23620"/>
                    <a:pt x="38268" y="18381"/>
                    <a:pt x="36351" y="14047"/>
                  </a:cubicBezTo>
                  <a:cubicBezTo>
                    <a:pt x="32326" y="4999"/>
                    <a:pt x="24278" y="296"/>
                    <a:pt x="14646" y="10"/>
                  </a:cubicBezTo>
                  <a:cubicBezTo>
                    <a:pt x="14442" y="4"/>
                    <a:pt x="14240" y="1"/>
                    <a:pt x="14039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3"/>
            <p:cNvSpPr/>
            <p:nvPr/>
          </p:nvSpPr>
          <p:spPr>
            <a:xfrm>
              <a:off x="3243250" y="2311125"/>
              <a:ext cx="198550" cy="793575"/>
            </a:xfrm>
            <a:custGeom>
              <a:avLst/>
              <a:gdLst/>
              <a:ahLst/>
              <a:cxnLst/>
              <a:rect l="l" t="t" r="r" b="b"/>
              <a:pathLst>
                <a:path w="7942" h="31743" extrusionOk="0">
                  <a:moveTo>
                    <a:pt x="7763" y="1"/>
                  </a:moveTo>
                  <a:cubicBezTo>
                    <a:pt x="1346" y="4525"/>
                    <a:pt x="2310" y="11824"/>
                    <a:pt x="1120" y="18217"/>
                  </a:cubicBezTo>
                  <a:cubicBezTo>
                    <a:pt x="1" y="24206"/>
                    <a:pt x="1822" y="29171"/>
                    <a:pt x="7942" y="31743"/>
                  </a:cubicBezTo>
                  <a:cubicBezTo>
                    <a:pt x="3632" y="22408"/>
                    <a:pt x="3799" y="13002"/>
                    <a:pt x="7359" y="3489"/>
                  </a:cubicBezTo>
                  <a:cubicBezTo>
                    <a:pt x="7763" y="2429"/>
                    <a:pt x="7644" y="1167"/>
                    <a:pt x="7763" y="1"/>
                  </a:cubicBezTo>
                  <a:close/>
                </a:path>
              </a:pathLst>
            </a:custGeom>
            <a:solidFill>
              <a:srgbClr val="FA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3"/>
            <p:cNvSpPr/>
            <p:nvPr/>
          </p:nvSpPr>
          <p:spPr>
            <a:xfrm>
              <a:off x="3968725" y="2256350"/>
              <a:ext cx="78825" cy="95650"/>
            </a:xfrm>
            <a:custGeom>
              <a:avLst/>
              <a:gdLst/>
              <a:ahLst/>
              <a:cxnLst/>
              <a:rect l="l" t="t" r="r" b="b"/>
              <a:pathLst>
                <a:path w="3153" h="3826" extrusionOk="0">
                  <a:moveTo>
                    <a:pt x="3116" y="1"/>
                  </a:moveTo>
                  <a:cubicBezTo>
                    <a:pt x="3116" y="10"/>
                    <a:pt x="3115" y="20"/>
                    <a:pt x="3114" y="29"/>
                  </a:cubicBezTo>
                  <a:lnTo>
                    <a:pt x="3114" y="29"/>
                  </a:lnTo>
                  <a:cubicBezTo>
                    <a:pt x="3127" y="23"/>
                    <a:pt x="3139" y="18"/>
                    <a:pt x="3152" y="13"/>
                  </a:cubicBezTo>
                  <a:lnTo>
                    <a:pt x="3116" y="1"/>
                  </a:lnTo>
                  <a:close/>
                  <a:moveTo>
                    <a:pt x="3114" y="29"/>
                  </a:moveTo>
                  <a:cubicBezTo>
                    <a:pt x="1699" y="621"/>
                    <a:pt x="363" y="1314"/>
                    <a:pt x="45" y="2966"/>
                  </a:cubicBezTo>
                  <a:cubicBezTo>
                    <a:pt x="1" y="3152"/>
                    <a:pt x="930" y="3826"/>
                    <a:pt x="1298" y="3826"/>
                  </a:cubicBezTo>
                  <a:cubicBezTo>
                    <a:pt x="1329" y="3826"/>
                    <a:pt x="1356" y="3821"/>
                    <a:pt x="1378" y="3811"/>
                  </a:cubicBezTo>
                  <a:cubicBezTo>
                    <a:pt x="3023" y="3101"/>
                    <a:pt x="2974" y="1498"/>
                    <a:pt x="3114" y="29"/>
                  </a:cubicBezTo>
                  <a:close/>
                </a:path>
              </a:pathLst>
            </a:custGeom>
            <a:solidFill>
              <a:srgbClr val="F5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381;p43"/>
          <p:cNvSpPr/>
          <p:nvPr/>
        </p:nvSpPr>
        <p:spPr>
          <a:xfrm>
            <a:off x="1903227" y="186152"/>
            <a:ext cx="5337545" cy="816299"/>
          </a:xfrm>
          <a:prstGeom prst="roundRect">
            <a:avLst>
              <a:gd name="adj" fmla="val 9812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3"/>
          <p:cNvSpPr txBox="1">
            <a:spLocks noGrp="1"/>
          </p:cNvSpPr>
          <p:nvPr>
            <p:ph type="title"/>
          </p:nvPr>
        </p:nvSpPr>
        <p:spPr>
          <a:xfrm>
            <a:off x="719999" y="243169"/>
            <a:ext cx="77040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/>
              <a:t>STILOVI UČENJA</a:t>
            </a:r>
          </a:p>
        </p:txBody>
      </p:sp>
      <p:pic>
        <p:nvPicPr>
          <p:cNvPr id="13" name="Picture 2" descr="learning styles">
            <a:extLst>
              <a:ext uri="{FF2B5EF4-FFF2-40B4-BE49-F238E27FC236}">
                <a16:creationId xmlns:a16="http://schemas.microsoft.com/office/drawing/2014/main" id="{86B1FEBC-FCF4-4207-AA64-6681EB034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19" y="1435870"/>
            <a:ext cx="2951564" cy="25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A2366FA-E50D-49DD-96A4-4304E9A6C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7" y="1739639"/>
            <a:ext cx="4398030" cy="329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ing Styles by Slidesgo">
  <a:themeElements>
    <a:clrScheme name="Simple Light">
      <a:dk1>
        <a:srgbClr val="000000"/>
      </a:dk1>
      <a:lt1>
        <a:srgbClr val="FFFFFF"/>
      </a:lt1>
      <a:dk2>
        <a:srgbClr val="FAE085"/>
      </a:dk2>
      <a:lt2>
        <a:srgbClr val="FFD24B"/>
      </a:lt2>
      <a:accent1>
        <a:srgbClr val="6A7964"/>
      </a:accent1>
      <a:accent2>
        <a:srgbClr val="798674"/>
      </a:accent2>
      <a:accent3>
        <a:srgbClr val="E78F0A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17ED28147D9D4991F5E3588256F9FF" ma:contentTypeVersion="39" ma:contentTypeDescription="Create a new document." ma:contentTypeScope="" ma:versionID="262d5c7357f994cd96db9f0991e096d3">
  <xsd:schema xmlns:xsd="http://www.w3.org/2001/XMLSchema" xmlns:xs="http://www.w3.org/2001/XMLSchema" xmlns:p="http://schemas.microsoft.com/office/2006/metadata/properties" xmlns:ns3="0f5bdd19-be2a-40b4-b0e6-d41eb7af9463" xmlns:ns4="89ff8f2b-7ac7-4f18-8674-4b05347cf40f" targetNamespace="http://schemas.microsoft.com/office/2006/metadata/properties" ma:root="true" ma:fieldsID="9cc56e3e5d2a5209a2bbcf0d8be8bb20" ns3:_="" ns4:_="">
    <xsd:import namespace="0f5bdd19-be2a-40b4-b0e6-d41eb7af9463"/>
    <xsd:import namespace="89ff8f2b-7ac7-4f18-8674-4b05347cf4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CultureName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TeamsChannelId" minOccurs="0"/>
                <xsd:element ref="ns4:IsNotebookLocked" minOccurs="0"/>
                <xsd:element ref="ns4:Math_Settings" minOccurs="0"/>
                <xsd:element ref="ns4:MediaServiceGenerationTime" minOccurs="0"/>
                <xsd:element ref="ns4:MediaServiceEventHashCode" minOccurs="0"/>
                <xsd:element ref="ns4:Distribution_Groups" minOccurs="0"/>
                <xsd:element ref="ns4:LMS_Mappings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bdd19-be2a-40b4-b0e6-d41eb7af94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f8f2b-7ac7-4f18-8674-4b05347cf40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Self_Registration_Enabled0" ma:index="23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4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44" nillable="true" ma:displayName="_activity" ma:hidden="true" ma:internalName="_activity">
      <xsd:simpleType>
        <xsd:restriction base="dms:Note"/>
      </xsd:simpleType>
    </xsd:element>
    <xsd:element name="MediaServiceObjectDetectorVersions" ma:index="4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46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89ff8f2b-7ac7-4f18-8674-4b05347cf40f" xsi:nil="true"/>
    <DefaultSectionNames xmlns="89ff8f2b-7ac7-4f18-8674-4b05347cf40f" xsi:nil="true"/>
    <Is_Collaboration_Space_Locked xmlns="89ff8f2b-7ac7-4f18-8674-4b05347cf40f" xsi:nil="true"/>
    <Has_Teacher_Only_SectionGroup xmlns="89ff8f2b-7ac7-4f18-8674-4b05347cf40f" xsi:nil="true"/>
    <Owner xmlns="89ff8f2b-7ac7-4f18-8674-4b05347cf40f">
      <UserInfo>
        <DisplayName/>
        <AccountId xsi:nil="true"/>
        <AccountType/>
      </UserInfo>
    </Owner>
    <Invited_Students xmlns="89ff8f2b-7ac7-4f18-8674-4b05347cf40f" xsi:nil="true"/>
    <Self_Registration_Enabled0 xmlns="89ff8f2b-7ac7-4f18-8674-4b05347cf40f" xsi:nil="true"/>
    <CultureName xmlns="89ff8f2b-7ac7-4f18-8674-4b05347cf40f" xsi:nil="true"/>
    <Distribution_Groups xmlns="89ff8f2b-7ac7-4f18-8674-4b05347cf40f" xsi:nil="true"/>
    <TeamsChannelId xmlns="89ff8f2b-7ac7-4f18-8674-4b05347cf40f" xsi:nil="true"/>
    <_activity xmlns="89ff8f2b-7ac7-4f18-8674-4b05347cf40f" xsi:nil="true"/>
    <Math_Settings xmlns="89ff8f2b-7ac7-4f18-8674-4b05347cf40f" xsi:nil="true"/>
    <Teachers xmlns="89ff8f2b-7ac7-4f18-8674-4b05347cf40f">
      <UserInfo>
        <DisplayName/>
        <AccountId xsi:nil="true"/>
        <AccountType/>
      </UserInfo>
    </Teachers>
    <IsNotebookLocked xmlns="89ff8f2b-7ac7-4f18-8674-4b05347cf40f" xsi:nil="true"/>
    <Self_Registration_Enabled xmlns="89ff8f2b-7ac7-4f18-8674-4b05347cf40f" xsi:nil="true"/>
    <Templates xmlns="89ff8f2b-7ac7-4f18-8674-4b05347cf40f" xsi:nil="true"/>
    <FolderType xmlns="89ff8f2b-7ac7-4f18-8674-4b05347cf40f" xsi:nil="true"/>
    <AppVersion xmlns="89ff8f2b-7ac7-4f18-8674-4b05347cf40f" xsi:nil="true"/>
    <LMS_Mappings xmlns="89ff8f2b-7ac7-4f18-8674-4b05347cf40f" xsi:nil="true"/>
    <NotebookType xmlns="89ff8f2b-7ac7-4f18-8674-4b05347cf40f" xsi:nil="true"/>
    <Students xmlns="89ff8f2b-7ac7-4f18-8674-4b05347cf40f">
      <UserInfo>
        <DisplayName/>
        <AccountId xsi:nil="true"/>
        <AccountType/>
      </UserInfo>
    </Students>
    <Student_Groups xmlns="89ff8f2b-7ac7-4f18-8674-4b05347cf40f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3C291A2B-CAB4-4838-B602-2CAC2DBA5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36A987-FBEE-4379-9E9A-B99C63A62CDE}">
  <ds:schemaRefs>
    <ds:schemaRef ds:uri="0f5bdd19-be2a-40b4-b0e6-d41eb7af9463"/>
    <ds:schemaRef ds:uri="89ff8f2b-7ac7-4f18-8674-4b05347cf4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108B26-6EA5-4BBB-8D0B-2FC90F97D131}">
  <ds:schemaRefs>
    <ds:schemaRef ds:uri="0f5bdd19-be2a-40b4-b0e6-d41eb7af9463"/>
    <ds:schemaRef ds:uri="89ff8f2b-7ac7-4f18-8674-4b05347cf4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954</Words>
  <Application>Microsoft Office PowerPoint</Application>
  <PresentationFormat>Prikaz na zaslonu (16:9)</PresentationFormat>
  <Paragraphs>135</Paragraphs>
  <Slides>42</Slides>
  <Notes>20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42</vt:i4>
      </vt:variant>
    </vt:vector>
  </HeadingPairs>
  <TitlesOfParts>
    <vt:vector size="47" baseType="lpstr">
      <vt:lpstr>Calibri</vt:lpstr>
      <vt:lpstr>Arimo</vt:lpstr>
      <vt:lpstr>Titan One</vt:lpstr>
      <vt:lpstr>Arial</vt:lpstr>
      <vt:lpstr>Learning Styles by Slidesgo</vt:lpstr>
      <vt:lpstr>Adaptivno učenje i alati umjetne inteligencije u ostvarivanju ishoda učenja</vt:lpstr>
      <vt:lpstr>Cilj radionice</vt:lpstr>
      <vt:lpstr>Plan rada</vt:lpstr>
      <vt:lpstr>ADAPTIVNO UČENJE</vt:lpstr>
      <vt:lpstr>Adaptivno učenje</vt:lpstr>
      <vt:lpstr>Adaptivno učenje</vt:lpstr>
      <vt:lpstr>Adaptivno učenje</vt:lpstr>
      <vt:lpstr>Adaptivno učenje</vt:lpstr>
      <vt:lpstr>STILOVI UČENJA</vt:lpstr>
      <vt:lpstr>STILOVI UČENJA</vt:lpstr>
      <vt:lpstr>VIZUALNO UČENJE</vt:lpstr>
      <vt:lpstr>AUDITIVNO UČENJE</vt:lpstr>
      <vt:lpstr>KINESTETIČKO UČENJE</vt:lpstr>
      <vt:lpstr>UČENJE ČITANJEM I PISANJEM</vt:lpstr>
      <vt:lpstr>KAKO NAM JE UMJETNA INTELIGENCIJA POMOGLA</vt:lpstr>
      <vt:lpstr>QUESTION WELL</vt:lpstr>
      <vt:lpstr>SideBar ChatGPT</vt:lpstr>
      <vt:lpstr>PowerPoint prezentacija</vt:lpstr>
      <vt:lpstr>Magic School </vt:lpstr>
      <vt:lpstr>PowerPoint prezentacija</vt:lpstr>
      <vt:lpstr>PowerPoint prezentacija</vt:lpstr>
      <vt:lpstr>Chat GPT pri osmišljavanju adaptivnog učenja – linearna funkcija</vt:lpstr>
      <vt:lpstr>Chat GPT pri osmišljavanju adaptivnog učenja – linearna funkcija</vt:lpstr>
      <vt:lpstr>Chat GPT pri osmišljavanju adaptivnog učenja – linearna funkcija</vt:lpstr>
      <vt:lpstr>Chat GPT pri osmišljavanju adaptivnog učenja – linearna funkcija</vt:lpstr>
      <vt:lpstr>Chat GPT pri osmišljavanju adaptivnog učenja – FOR petlja (vizualni tip)</vt:lpstr>
      <vt:lpstr>PowerPoint prezentacija</vt:lpstr>
      <vt:lpstr>PowerPoint prezentacija</vt:lpstr>
      <vt:lpstr>PRIMJERI IZ UČIONICE</vt:lpstr>
      <vt:lpstr>Loomen kolegij kao alat adaptivnog učenja</vt:lpstr>
      <vt:lpstr>Iz učionice</vt:lpstr>
      <vt:lpstr>Iz učionice</vt:lpstr>
      <vt:lpstr>Iz učionice</vt:lpstr>
      <vt:lpstr>Formativno vrednovanje – provjera usvojenosti ishoda</vt:lpstr>
      <vt:lpstr>RADIONICA</vt:lpstr>
      <vt:lpstr>Aktivnost za polaznike: Anketa o stilovima učenja</vt:lpstr>
      <vt:lpstr>Aktivnost za sudionike – Question Well</vt:lpstr>
      <vt:lpstr>Aktivnost za polaznike – SideBar ChatGPT</vt:lpstr>
      <vt:lpstr>Aktivnost za polaznike - ChatGPT</vt:lpstr>
      <vt:lpstr>Aktivnost za polaznike</vt:lpstr>
      <vt:lpstr>Evaluacija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Adaptivno učenje i alati umjetne inteligencije u ostvarivanju ishoda učenja</dc:title>
  <dc:creator>Korisnik</dc:creator>
  <cp:lastModifiedBy>Lidija Blagojević</cp:lastModifiedBy>
  <cp:revision>3</cp:revision>
  <dcterms:modified xsi:type="dcterms:W3CDTF">2024-03-25T07:05:12Z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0x0101000E17ED28147D9D4991F5E3588256F9FF</vt:lpwstr>
  </property>
</Properties>
</file>