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63" r:id="rId2"/>
    <p:sldId id="299" r:id="rId3"/>
    <p:sldId id="265" r:id="rId4"/>
    <p:sldId id="259" r:id="rId5"/>
    <p:sldId id="287" r:id="rId6"/>
    <p:sldId id="298" r:id="rId7"/>
    <p:sldId id="261" r:id="rId8"/>
    <p:sldId id="281" r:id="rId9"/>
    <p:sldId id="282" r:id="rId10"/>
    <p:sldId id="283" r:id="rId11"/>
    <p:sldId id="262" r:id="rId12"/>
    <p:sldId id="269" r:id="rId13"/>
    <p:sldId id="266" r:id="rId14"/>
    <p:sldId id="264" r:id="rId15"/>
    <p:sldId id="276" r:id="rId16"/>
    <p:sldId id="293" r:id="rId17"/>
    <p:sldId id="267" r:id="rId18"/>
    <p:sldId id="268" r:id="rId19"/>
    <p:sldId id="277" r:id="rId20"/>
    <p:sldId id="278" r:id="rId21"/>
    <p:sldId id="279" r:id="rId22"/>
    <p:sldId id="280" r:id="rId23"/>
    <p:sldId id="270" r:id="rId24"/>
    <p:sldId id="271" r:id="rId25"/>
    <p:sldId id="272" r:id="rId26"/>
    <p:sldId id="288" r:id="rId27"/>
    <p:sldId id="292" r:id="rId28"/>
    <p:sldId id="291" r:id="rId29"/>
    <p:sldId id="274" r:id="rId30"/>
    <p:sldId id="273"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FE26E6-B518-D6DE-51FF-99E1EC15092E}" v="13" dt="2024-03-28T18:34:54.446"/>
    <p1510:client id="{3D6396BD-D3AC-3074-26AE-E73E835C6FB5}" v="178" dt="2024-03-30T14:36:45.918"/>
    <p1510:client id="{470D9C5E-4059-143B-8822-6FF942395AE1}" v="255" dt="2024-03-30T11:29:04.492"/>
    <p1510:client id="{94837A4A-2591-A4E4-45D9-DE7583062D12}" v="4" dt="2024-03-30T14:56:06.423"/>
    <p1510:client id="{BF494BB7-0461-C87A-5C3D-43761AB9E14E}" v="377" dt="2024-03-30T12:54:02.306"/>
    <p1510:client id="{F86A7E81-15E0-1D8F-ED44-F31767306A9F}" v="43" dt="2024-03-28T18:07:41.8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1" d="100"/>
          <a:sy n="91" d="100"/>
        </p:scale>
        <p:origin x="341"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7.png"/><Relationship Id="rId4" Type="http://schemas.openxmlformats.org/officeDocument/2006/relationships/image" Target="../media/image28.svg"/></Relationships>
</file>

<file path=ppt/diagrams/_rels/drawing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7.png"/><Relationship Id="rId4" Type="http://schemas.openxmlformats.org/officeDocument/2006/relationships/image" Target="../media/image28.sv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347C15-339D-4697-985D-D5916F657F33}" type="doc">
      <dgm:prSet loTypeId="urn:microsoft.com/office/officeart/2018/2/layout/IconVerticalSolidList" loCatId="icon" qsTypeId="urn:microsoft.com/office/officeart/2005/8/quickstyle/simple1" qsCatId="simple" csTypeId="urn:microsoft.com/office/officeart/2005/8/colors/accent0_3" csCatId="mainScheme" phldr="1"/>
      <dgm:spPr/>
      <dgm:t>
        <a:bodyPr/>
        <a:lstStyle/>
        <a:p>
          <a:endParaRPr lang="en-US"/>
        </a:p>
      </dgm:t>
    </dgm:pt>
    <dgm:pt modelId="{EADB8353-23EC-464F-A3D6-6A1EA58F2930}">
      <dgm:prSet/>
      <dgm:spPr/>
      <dgm:t>
        <a:bodyPr/>
        <a:lstStyle/>
        <a:p>
          <a:pPr>
            <a:lnSpc>
              <a:spcPct val="100000"/>
            </a:lnSpc>
          </a:pPr>
          <a:r>
            <a:rPr lang="en-US"/>
            <a:t>Hey, I need to tell you something because I can't stand your arbitrary decisions and imposition of opinions anymore. I constantly feel frustrated and uncomfortable when you're around because it always feels like you're imposing your views on me. You should think about how your behavior affects other people around you."</a:t>
          </a:r>
        </a:p>
      </dgm:t>
    </dgm:pt>
    <dgm:pt modelId="{93C384E2-1EC1-4C61-8BB8-C0D53F3216B1}" type="parTrans" cxnId="{05288B71-CB9F-4574-8F91-7F8C56FA4A2B}">
      <dgm:prSet/>
      <dgm:spPr/>
      <dgm:t>
        <a:bodyPr/>
        <a:lstStyle/>
        <a:p>
          <a:endParaRPr lang="en-US"/>
        </a:p>
      </dgm:t>
    </dgm:pt>
    <dgm:pt modelId="{D6F9EF15-381F-4E42-8C69-B33A4DCD2249}" type="sibTrans" cxnId="{05288B71-CB9F-4574-8F91-7F8C56FA4A2B}">
      <dgm:prSet/>
      <dgm:spPr/>
      <dgm:t>
        <a:bodyPr/>
        <a:lstStyle/>
        <a:p>
          <a:endParaRPr lang="en-US"/>
        </a:p>
      </dgm:t>
    </dgm:pt>
    <dgm:pt modelId="{E0E7CA67-1801-4F0D-90B5-82760DE6B240}">
      <dgm:prSet/>
      <dgm:spPr/>
      <dgm:t>
        <a:bodyPr/>
        <a:lstStyle/>
        <a:p>
          <a:pPr>
            <a:lnSpc>
              <a:spcPct val="100000"/>
            </a:lnSpc>
          </a:pPr>
          <a:r>
            <a:rPr lang="en-US">
              <a:latin typeface="Calibri Light" panose="020F0302020204030204"/>
            </a:rPr>
            <a:t>"</a:t>
          </a:r>
          <a:r>
            <a:rPr lang="en-US"/>
            <a:t>Hey, I want to tell you something because I think it's important for us to communicate openly. I've noticed that we often have different opinions and views, which is normal and okay. However, I feel uncomfortable when you impose your views on others, including me. I think it would be good for us to talk about how we can improve our communication and mutual respect."</a:t>
          </a:r>
        </a:p>
      </dgm:t>
    </dgm:pt>
    <dgm:pt modelId="{1C5642BE-7971-49D9-A0DE-D8895F1A7004}" type="parTrans" cxnId="{F2D02D70-CEEA-4906-AD19-D945BBD2C0D0}">
      <dgm:prSet/>
      <dgm:spPr/>
      <dgm:t>
        <a:bodyPr/>
        <a:lstStyle/>
        <a:p>
          <a:endParaRPr lang="en-US"/>
        </a:p>
      </dgm:t>
    </dgm:pt>
    <dgm:pt modelId="{23D22A85-405F-409E-85D9-C02F876C5E8D}" type="sibTrans" cxnId="{F2D02D70-CEEA-4906-AD19-D945BBD2C0D0}">
      <dgm:prSet/>
      <dgm:spPr/>
      <dgm:t>
        <a:bodyPr/>
        <a:lstStyle/>
        <a:p>
          <a:endParaRPr lang="en-US"/>
        </a:p>
      </dgm:t>
    </dgm:pt>
    <dgm:pt modelId="{EA8EEC9A-C482-4577-8BDB-40CFCDF1E34D}">
      <dgm:prSet/>
      <dgm:spPr/>
      <dgm:t>
        <a:bodyPr/>
        <a:lstStyle/>
        <a:p>
          <a:pPr>
            <a:lnSpc>
              <a:spcPct val="100000"/>
            </a:lnSpc>
          </a:pPr>
          <a:r>
            <a:rPr lang="en-US">
              <a:latin typeface="Calibri Light" panose="020F0302020204030204"/>
            </a:rPr>
            <a:t>"</a:t>
          </a:r>
          <a:r>
            <a:rPr lang="en-US"/>
            <a:t>Hey, I want to openly share something with you that I've been struggling with lately. I've noticed that we have different ways of thinking and don't always agree, which is okay because we're all different. However, sometimes I feel insecure and uncomfortable when your opinions are imposed on me and others. I understand that everyone has their own views, but I would like us to talk about how we can find common ground and better understand each other."</a:t>
          </a:r>
        </a:p>
      </dgm:t>
    </dgm:pt>
    <dgm:pt modelId="{212CC7C9-29D2-4209-AC39-7D74E6A2B8AF}" type="parTrans" cxnId="{B4572352-DF49-4A23-8B04-2332E3DF2E85}">
      <dgm:prSet/>
      <dgm:spPr/>
      <dgm:t>
        <a:bodyPr/>
        <a:lstStyle/>
        <a:p>
          <a:endParaRPr lang="en-US"/>
        </a:p>
      </dgm:t>
    </dgm:pt>
    <dgm:pt modelId="{691B45FE-97B0-4D19-BE11-9B3955F6BB53}" type="sibTrans" cxnId="{B4572352-DF49-4A23-8B04-2332E3DF2E85}">
      <dgm:prSet/>
      <dgm:spPr/>
      <dgm:t>
        <a:bodyPr/>
        <a:lstStyle/>
        <a:p>
          <a:endParaRPr lang="en-US"/>
        </a:p>
      </dgm:t>
    </dgm:pt>
    <dgm:pt modelId="{E4F3B29B-9E0A-448F-9915-5274309A40F6}" type="pres">
      <dgm:prSet presAssocID="{47347C15-339D-4697-985D-D5916F657F33}" presName="root" presStyleCnt="0">
        <dgm:presLayoutVars>
          <dgm:dir/>
          <dgm:resizeHandles val="exact"/>
        </dgm:presLayoutVars>
      </dgm:prSet>
      <dgm:spPr/>
      <dgm:t>
        <a:bodyPr/>
        <a:lstStyle/>
        <a:p>
          <a:endParaRPr lang="hr-HR"/>
        </a:p>
      </dgm:t>
    </dgm:pt>
    <dgm:pt modelId="{34154DF5-E003-4088-8AA1-FEBD1A73A5D7}" type="pres">
      <dgm:prSet presAssocID="{EADB8353-23EC-464F-A3D6-6A1EA58F2930}" presName="compNode" presStyleCnt="0"/>
      <dgm:spPr/>
    </dgm:pt>
    <dgm:pt modelId="{11A56F2D-7C83-4DDA-BB21-701DFEFC1B3C}" type="pres">
      <dgm:prSet presAssocID="{EADB8353-23EC-464F-A3D6-6A1EA58F2930}" presName="bgRect" presStyleLbl="bgShp" presStyleIdx="0" presStyleCnt="3"/>
      <dgm:spPr/>
    </dgm:pt>
    <dgm:pt modelId="{5278D22E-6C5C-4F37-BDC3-7079FB2DAC0D}" type="pres">
      <dgm:prSet presAssocID="{EADB8353-23EC-464F-A3D6-6A1EA58F2930}" presName="iconRect" presStyleLbl="node1" presStyleIdx="0" presStyleCnt="3"/>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dgm:spPr>
      <dgm:t>
        <a:bodyPr/>
        <a:lstStyle/>
        <a:p>
          <a:endParaRPr lang="hr-HR"/>
        </a:p>
      </dgm:t>
      <dgm:extLst>
        <a:ext uri="{E40237B7-FDA0-4F09-8148-C483321AD2D9}">
          <dgm14:cNvPr xmlns:dgm14="http://schemas.microsoft.com/office/drawing/2010/diagram" id="0" name="" descr="Confused Person"/>
        </a:ext>
      </dgm:extLst>
    </dgm:pt>
    <dgm:pt modelId="{74B7004C-09FF-4D6D-9287-052DC313A546}" type="pres">
      <dgm:prSet presAssocID="{EADB8353-23EC-464F-A3D6-6A1EA58F2930}" presName="spaceRect" presStyleCnt="0"/>
      <dgm:spPr/>
    </dgm:pt>
    <dgm:pt modelId="{648D2F4E-037C-49B1-9BC0-D648D4800B2E}" type="pres">
      <dgm:prSet presAssocID="{EADB8353-23EC-464F-A3D6-6A1EA58F2930}" presName="parTx" presStyleLbl="revTx" presStyleIdx="0" presStyleCnt="3">
        <dgm:presLayoutVars>
          <dgm:chMax val="0"/>
          <dgm:chPref val="0"/>
        </dgm:presLayoutVars>
      </dgm:prSet>
      <dgm:spPr/>
      <dgm:t>
        <a:bodyPr/>
        <a:lstStyle/>
        <a:p>
          <a:endParaRPr lang="hr-HR"/>
        </a:p>
      </dgm:t>
    </dgm:pt>
    <dgm:pt modelId="{EBC37791-287F-4E5D-B55B-F1F70170B060}" type="pres">
      <dgm:prSet presAssocID="{D6F9EF15-381F-4E42-8C69-B33A4DCD2249}" presName="sibTrans" presStyleCnt="0"/>
      <dgm:spPr/>
    </dgm:pt>
    <dgm:pt modelId="{41E2DE6F-DC99-43C1-8DC0-72E885083D84}" type="pres">
      <dgm:prSet presAssocID="{E0E7CA67-1801-4F0D-90B5-82760DE6B240}" presName="compNode" presStyleCnt="0"/>
      <dgm:spPr/>
    </dgm:pt>
    <dgm:pt modelId="{6D7A3C1D-77A3-41E3-8B08-9266180ABAAB}" type="pres">
      <dgm:prSet presAssocID="{E0E7CA67-1801-4F0D-90B5-82760DE6B240}" presName="bgRect" presStyleLbl="bgShp" presStyleIdx="1" presStyleCnt="3"/>
      <dgm:spPr/>
    </dgm:pt>
    <dgm:pt modelId="{E1A7344B-5B3C-4EDD-A9BA-55FBB3D403C6}" type="pres">
      <dgm:prSet presAssocID="{E0E7CA67-1801-4F0D-90B5-82760DE6B240}" presName="iconRect" presStyleLbl="node1" presStyleIdx="1" presStyleCnt="3"/>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dgm:spPr>
      <dgm:t>
        <a:bodyPr/>
        <a:lstStyle/>
        <a:p>
          <a:endParaRPr lang="hr-HR"/>
        </a:p>
      </dgm:t>
      <dgm:extLst>
        <a:ext uri="{E40237B7-FDA0-4F09-8148-C483321AD2D9}">
          <dgm14:cNvPr xmlns:dgm14="http://schemas.microsoft.com/office/drawing/2010/diagram" id="0" name="" descr="Speech"/>
        </a:ext>
      </dgm:extLst>
    </dgm:pt>
    <dgm:pt modelId="{C6EC2AA1-8B2A-4A40-9548-85C045B14771}" type="pres">
      <dgm:prSet presAssocID="{E0E7CA67-1801-4F0D-90B5-82760DE6B240}" presName="spaceRect" presStyleCnt="0"/>
      <dgm:spPr/>
    </dgm:pt>
    <dgm:pt modelId="{E37AA5B7-9E75-46FD-84BE-56FC92427EA8}" type="pres">
      <dgm:prSet presAssocID="{E0E7CA67-1801-4F0D-90B5-82760DE6B240}" presName="parTx" presStyleLbl="revTx" presStyleIdx="1" presStyleCnt="3">
        <dgm:presLayoutVars>
          <dgm:chMax val="0"/>
          <dgm:chPref val="0"/>
        </dgm:presLayoutVars>
      </dgm:prSet>
      <dgm:spPr/>
      <dgm:t>
        <a:bodyPr/>
        <a:lstStyle/>
        <a:p>
          <a:endParaRPr lang="hr-HR"/>
        </a:p>
      </dgm:t>
    </dgm:pt>
    <dgm:pt modelId="{1FDB293F-436B-4A6B-B8DE-A27755E98F54}" type="pres">
      <dgm:prSet presAssocID="{23D22A85-405F-409E-85D9-C02F876C5E8D}" presName="sibTrans" presStyleCnt="0"/>
      <dgm:spPr/>
    </dgm:pt>
    <dgm:pt modelId="{EFFF905B-3816-4739-8E0E-7B3AF8E7F4FA}" type="pres">
      <dgm:prSet presAssocID="{EA8EEC9A-C482-4577-8BDB-40CFCDF1E34D}" presName="compNode" presStyleCnt="0"/>
      <dgm:spPr/>
    </dgm:pt>
    <dgm:pt modelId="{664B67A4-6A2B-42B1-80C7-123D0E527290}" type="pres">
      <dgm:prSet presAssocID="{EA8EEC9A-C482-4577-8BDB-40CFCDF1E34D}" presName="bgRect" presStyleLbl="bgShp" presStyleIdx="2" presStyleCnt="3"/>
      <dgm:spPr/>
    </dgm:pt>
    <dgm:pt modelId="{D771CFBF-478B-4FC0-B211-0C14606A279C}" type="pres">
      <dgm:prSet presAssocID="{EA8EEC9A-C482-4577-8BDB-40CFCDF1E34D}" presName="iconRect" presStyleLbl="node1" presStyleIdx="2" presStyleCnt="3"/>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dgm:spPr>
      <dgm:t>
        <a:bodyPr/>
        <a:lstStyle/>
        <a:p>
          <a:endParaRPr lang="hr-HR"/>
        </a:p>
      </dgm:t>
      <dgm:extLst>
        <a:ext uri="{E40237B7-FDA0-4F09-8148-C483321AD2D9}">
          <dgm14:cNvPr xmlns:dgm14="http://schemas.microsoft.com/office/drawing/2010/diagram" id="0" name="" descr="Quotes"/>
        </a:ext>
      </dgm:extLst>
    </dgm:pt>
    <dgm:pt modelId="{3C680822-9A8E-4F3B-B791-C8D66261B624}" type="pres">
      <dgm:prSet presAssocID="{EA8EEC9A-C482-4577-8BDB-40CFCDF1E34D}" presName="spaceRect" presStyleCnt="0"/>
      <dgm:spPr/>
    </dgm:pt>
    <dgm:pt modelId="{1E4D014F-FB94-47D1-B71A-867E3EC4B3BD}" type="pres">
      <dgm:prSet presAssocID="{EA8EEC9A-C482-4577-8BDB-40CFCDF1E34D}" presName="parTx" presStyleLbl="revTx" presStyleIdx="2" presStyleCnt="3">
        <dgm:presLayoutVars>
          <dgm:chMax val="0"/>
          <dgm:chPref val="0"/>
        </dgm:presLayoutVars>
      </dgm:prSet>
      <dgm:spPr/>
      <dgm:t>
        <a:bodyPr/>
        <a:lstStyle/>
        <a:p>
          <a:endParaRPr lang="hr-HR"/>
        </a:p>
      </dgm:t>
    </dgm:pt>
  </dgm:ptLst>
  <dgm:cxnLst>
    <dgm:cxn modelId="{57D0F4CA-22B3-4322-8030-E90FD6AA3121}" type="presOf" srcId="{E0E7CA67-1801-4F0D-90B5-82760DE6B240}" destId="{E37AA5B7-9E75-46FD-84BE-56FC92427EA8}" srcOrd="0" destOrd="0" presId="urn:microsoft.com/office/officeart/2018/2/layout/IconVerticalSolidList"/>
    <dgm:cxn modelId="{4BAD474B-7785-49A9-8EFE-B11034E0E2A9}" type="presOf" srcId="{47347C15-339D-4697-985D-D5916F657F33}" destId="{E4F3B29B-9E0A-448F-9915-5274309A40F6}" srcOrd="0" destOrd="0" presId="urn:microsoft.com/office/officeart/2018/2/layout/IconVerticalSolidList"/>
    <dgm:cxn modelId="{F2D02D70-CEEA-4906-AD19-D945BBD2C0D0}" srcId="{47347C15-339D-4697-985D-D5916F657F33}" destId="{E0E7CA67-1801-4F0D-90B5-82760DE6B240}" srcOrd="1" destOrd="0" parTransId="{1C5642BE-7971-49D9-A0DE-D8895F1A7004}" sibTransId="{23D22A85-405F-409E-85D9-C02F876C5E8D}"/>
    <dgm:cxn modelId="{975DFC00-0F27-4E9F-8478-ACBE640C439D}" type="presOf" srcId="{EA8EEC9A-C482-4577-8BDB-40CFCDF1E34D}" destId="{1E4D014F-FB94-47D1-B71A-867E3EC4B3BD}" srcOrd="0" destOrd="0" presId="urn:microsoft.com/office/officeart/2018/2/layout/IconVerticalSolidList"/>
    <dgm:cxn modelId="{05288B71-CB9F-4574-8F91-7F8C56FA4A2B}" srcId="{47347C15-339D-4697-985D-D5916F657F33}" destId="{EADB8353-23EC-464F-A3D6-6A1EA58F2930}" srcOrd="0" destOrd="0" parTransId="{93C384E2-1EC1-4C61-8BB8-C0D53F3216B1}" sibTransId="{D6F9EF15-381F-4E42-8C69-B33A4DCD2249}"/>
    <dgm:cxn modelId="{F829184C-40FD-4205-AA0F-9B231F400479}" type="presOf" srcId="{EADB8353-23EC-464F-A3D6-6A1EA58F2930}" destId="{648D2F4E-037C-49B1-9BC0-D648D4800B2E}" srcOrd="0" destOrd="0" presId="urn:microsoft.com/office/officeart/2018/2/layout/IconVerticalSolidList"/>
    <dgm:cxn modelId="{B4572352-DF49-4A23-8B04-2332E3DF2E85}" srcId="{47347C15-339D-4697-985D-D5916F657F33}" destId="{EA8EEC9A-C482-4577-8BDB-40CFCDF1E34D}" srcOrd="2" destOrd="0" parTransId="{212CC7C9-29D2-4209-AC39-7D74E6A2B8AF}" sibTransId="{691B45FE-97B0-4D19-BE11-9B3955F6BB53}"/>
    <dgm:cxn modelId="{0C913B73-7AE1-4524-9949-F76EAC5A4120}" type="presParOf" srcId="{E4F3B29B-9E0A-448F-9915-5274309A40F6}" destId="{34154DF5-E003-4088-8AA1-FEBD1A73A5D7}" srcOrd="0" destOrd="0" presId="urn:microsoft.com/office/officeart/2018/2/layout/IconVerticalSolidList"/>
    <dgm:cxn modelId="{D0BB6A70-2129-46F8-BC9C-764FD445EB38}" type="presParOf" srcId="{34154DF5-E003-4088-8AA1-FEBD1A73A5D7}" destId="{11A56F2D-7C83-4DDA-BB21-701DFEFC1B3C}" srcOrd="0" destOrd="0" presId="urn:microsoft.com/office/officeart/2018/2/layout/IconVerticalSolidList"/>
    <dgm:cxn modelId="{0DB61E75-6B44-4D02-8C0A-A832BE61D35A}" type="presParOf" srcId="{34154DF5-E003-4088-8AA1-FEBD1A73A5D7}" destId="{5278D22E-6C5C-4F37-BDC3-7079FB2DAC0D}" srcOrd="1" destOrd="0" presId="urn:microsoft.com/office/officeart/2018/2/layout/IconVerticalSolidList"/>
    <dgm:cxn modelId="{5D6B1039-6FAE-4F27-8BBF-E2E17D89BAF3}" type="presParOf" srcId="{34154DF5-E003-4088-8AA1-FEBD1A73A5D7}" destId="{74B7004C-09FF-4D6D-9287-052DC313A546}" srcOrd="2" destOrd="0" presId="urn:microsoft.com/office/officeart/2018/2/layout/IconVerticalSolidList"/>
    <dgm:cxn modelId="{52AD9CE3-EC49-42E4-801E-74A9B05F32BD}" type="presParOf" srcId="{34154DF5-E003-4088-8AA1-FEBD1A73A5D7}" destId="{648D2F4E-037C-49B1-9BC0-D648D4800B2E}" srcOrd="3" destOrd="0" presId="urn:microsoft.com/office/officeart/2018/2/layout/IconVerticalSolidList"/>
    <dgm:cxn modelId="{44978F8E-7353-4A8D-B199-779C0B240404}" type="presParOf" srcId="{E4F3B29B-9E0A-448F-9915-5274309A40F6}" destId="{EBC37791-287F-4E5D-B55B-F1F70170B060}" srcOrd="1" destOrd="0" presId="urn:microsoft.com/office/officeart/2018/2/layout/IconVerticalSolidList"/>
    <dgm:cxn modelId="{CEC1E47A-F48D-4A6E-8DCE-B704EDE75A92}" type="presParOf" srcId="{E4F3B29B-9E0A-448F-9915-5274309A40F6}" destId="{41E2DE6F-DC99-43C1-8DC0-72E885083D84}" srcOrd="2" destOrd="0" presId="urn:microsoft.com/office/officeart/2018/2/layout/IconVerticalSolidList"/>
    <dgm:cxn modelId="{59A64EC4-3A77-412E-9DE5-404248947465}" type="presParOf" srcId="{41E2DE6F-DC99-43C1-8DC0-72E885083D84}" destId="{6D7A3C1D-77A3-41E3-8B08-9266180ABAAB}" srcOrd="0" destOrd="0" presId="urn:microsoft.com/office/officeart/2018/2/layout/IconVerticalSolidList"/>
    <dgm:cxn modelId="{CC164F61-A54E-4555-887F-84ADBABA68CC}" type="presParOf" srcId="{41E2DE6F-DC99-43C1-8DC0-72E885083D84}" destId="{E1A7344B-5B3C-4EDD-A9BA-55FBB3D403C6}" srcOrd="1" destOrd="0" presId="urn:microsoft.com/office/officeart/2018/2/layout/IconVerticalSolidList"/>
    <dgm:cxn modelId="{FF315004-F11F-46F5-A129-037B859E1AF9}" type="presParOf" srcId="{41E2DE6F-DC99-43C1-8DC0-72E885083D84}" destId="{C6EC2AA1-8B2A-4A40-9548-85C045B14771}" srcOrd="2" destOrd="0" presId="urn:microsoft.com/office/officeart/2018/2/layout/IconVerticalSolidList"/>
    <dgm:cxn modelId="{48CB0530-31DF-49F5-AA89-580A0D1AAA3B}" type="presParOf" srcId="{41E2DE6F-DC99-43C1-8DC0-72E885083D84}" destId="{E37AA5B7-9E75-46FD-84BE-56FC92427EA8}" srcOrd="3" destOrd="0" presId="urn:microsoft.com/office/officeart/2018/2/layout/IconVerticalSolidList"/>
    <dgm:cxn modelId="{7EFCAC64-360B-4C0B-BFCA-669169E04783}" type="presParOf" srcId="{E4F3B29B-9E0A-448F-9915-5274309A40F6}" destId="{1FDB293F-436B-4A6B-B8DE-A27755E98F54}" srcOrd="3" destOrd="0" presId="urn:microsoft.com/office/officeart/2018/2/layout/IconVerticalSolidList"/>
    <dgm:cxn modelId="{DF1BBD1D-CE88-4D8C-8148-02A99C17A875}" type="presParOf" srcId="{E4F3B29B-9E0A-448F-9915-5274309A40F6}" destId="{EFFF905B-3816-4739-8E0E-7B3AF8E7F4FA}" srcOrd="4" destOrd="0" presId="urn:microsoft.com/office/officeart/2018/2/layout/IconVerticalSolidList"/>
    <dgm:cxn modelId="{7589B153-D27A-4FB0-A0E6-DB0341855E74}" type="presParOf" srcId="{EFFF905B-3816-4739-8E0E-7B3AF8E7F4FA}" destId="{664B67A4-6A2B-42B1-80C7-123D0E527290}" srcOrd="0" destOrd="0" presId="urn:microsoft.com/office/officeart/2018/2/layout/IconVerticalSolidList"/>
    <dgm:cxn modelId="{3B1BAF1A-5C63-43F4-9E3D-50EC411FEC55}" type="presParOf" srcId="{EFFF905B-3816-4739-8E0E-7B3AF8E7F4FA}" destId="{D771CFBF-478B-4FC0-B211-0C14606A279C}" srcOrd="1" destOrd="0" presId="urn:microsoft.com/office/officeart/2018/2/layout/IconVerticalSolidList"/>
    <dgm:cxn modelId="{537D0E7D-79D6-4CD6-B09E-C90299663A01}" type="presParOf" srcId="{EFFF905B-3816-4739-8E0E-7B3AF8E7F4FA}" destId="{3C680822-9A8E-4F3B-B791-C8D66261B624}" srcOrd="2" destOrd="0" presId="urn:microsoft.com/office/officeart/2018/2/layout/IconVerticalSolidList"/>
    <dgm:cxn modelId="{415D1A20-16AC-40B0-B00B-F846A8902BFA}" type="presParOf" srcId="{EFFF905B-3816-4739-8E0E-7B3AF8E7F4FA}" destId="{1E4D014F-FB94-47D1-B71A-867E3EC4B3BD}"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A56F2D-7C83-4DDA-BB21-701DFEFC1B3C}">
      <dsp:nvSpPr>
        <dsp:cNvPr id="0" name=""/>
        <dsp:cNvSpPr/>
      </dsp:nvSpPr>
      <dsp:spPr>
        <a:xfrm>
          <a:off x="0" y="559"/>
          <a:ext cx="10506456" cy="1309664"/>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278D22E-6C5C-4F37-BDC3-7079FB2DAC0D}">
      <dsp:nvSpPr>
        <dsp:cNvPr id="0" name=""/>
        <dsp:cNvSpPr/>
      </dsp:nvSpPr>
      <dsp:spPr>
        <a:xfrm>
          <a:off x="396173" y="295234"/>
          <a:ext cx="720315" cy="720315"/>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48D2F4E-037C-49B1-9BC0-D648D4800B2E}">
      <dsp:nvSpPr>
        <dsp:cNvPr id="0" name=""/>
        <dsp:cNvSpPr/>
      </dsp:nvSpPr>
      <dsp:spPr>
        <a:xfrm>
          <a:off x="1512662" y="559"/>
          <a:ext cx="8993793" cy="13096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606" tIns="138606" rIns="138606" bIns="138606" numCol="1" spcCol="1270" anchor="ctr" anchorCtr="0">
          <a:noAutofit/>
        </a:bodyPr>
        <a:lstStyle/>
        <a:p>
          <a:pPr lvl="0" algn="l" defTabSz="622300">
            <a:lnSpc>
              <a:spcPct val="100000"/>
            </a:lnSpc>
            <a:spcBef>
              <a:spcPct val="0"/>
            </a:spcBef>
            <a:spcAft>
              <a:spcPct val="35000"/>
            </a:spcAft>
          </a:pPr>
          <a:r>
            <a:rPr lang="en-US" sz="1400" kern="1200"/>
            <a:t>Hey, I need to tell you something because I can't stand your arbitrary decisions and imposition of opinions anymore. I constantly feel frustrated and uncomfortable when you're around because it always feels like you're imposing your views on me. You should think about how your behavior affects other people around you."</a:t>
          </a:r>
        </a:p>
      </dsp:txBody>
      <dsp:txXfrm>
        <a:off x="1512662" y="559"/>
        <a:ext cx="8993793" cy="1309664"/>
      </dsp:txXfrm>
    </dsp:sp>
    <dsp:sp modelId="{6D7A3C1D-77A3-41E3-8B08-9266180ABAAB}">
      <dsp:nvSpPr>
        <dsp:cNvPr id="0" name=""/>
        <dsp:cNvSpPr/>
      </dsp:nvSpPr>
      <dsp:spPr>
        <a:xfrm>
          <a:off x="0" y="1637640"/>
          <a:ext cx="10506456" cy="1309664"/>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1A7344B-5B3C-4EDD-A9BA-55FBB3D403C6}">
      <dsp:nvSpPr>
        <dsp:cNvPr id="0" name=""/>
        <dsp:cNvSpPr/>
      </dsp:nvSpPr>
      <dsp:spPr>
        <a:xfrm>
          <a:off x="396173" y="1932315"/>
          <a:ext cx="720315" cy="720315"/>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37AA5B7-9E75-46FD-84BE-56FC92427EA8}">
      <dsp:nvSpPr>
        <dsp:cNvPr id="0" name=""/>
        <dsp:cNvSpPr/>
      </dsp:nvSpPr>
      <dsp:spPr>
        <a:xfrm>
          <a:off x="1512662" y="1637640"/>
          <a:ext cx="8993793" cy="13096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606" tIns="138606" rIns="138606" bIns="138606" numCol="1" spcCol="1270" anchor="ctr" anchorCtr="0">
          <a:noAutofit/>
        </a:bodyPr>
        <a:lstStyle/>
        <a:p>
          <a:pPr lvl="0" algn="l" defTabSz="622300">
            <a:lnSpc>
              <a:spcPct val="100000"/>
            </a:lnSpc>
            <a:spcBef>
              <a:spcPct val="0"/>
            </a:spcBef>
            <a:spcAft>
              <a:spcPct val="35000"/>
            </a:spcAft>
          </a:pPr>
          <a:r>
            <a:rPr lang="en-US" sz="1400" kern="1200">
              <a:latin typeface="Calibri Light" panose="020F0302020204030204"/>
            </a:rPr>
            <a:t>"</a:t>
          </a:r>
          <a:r>
            <a:rPr lang="en-US" sz="1400" kern="1200"/>
            <a:t>Hey, I want to tell you something because I think it's important for us to communicate openly. I've noticed that we often have different opinions and views, which is normal and okay. However, I feel uncomfortable when you impose your views on others, including me. I think it would be good for us to talk about how we can improve our communication and mutual respect."</a:t>
          </a:r>
        </a:p>
      </dsp:txBody>
      <dsp:txXfrm>
        <a:off x="1512662" y="1637640"/>
        <a:ext cx="8993793" cy="1309664"/>
      </dsp:txXfrm>
    </dsp:sp>
    <dsp:sp modelId="{664B67A4-6A2B-42B1-80C7-123D0E527290}">
      <dsp:nvSpPr>
        <dsp:cNvPr id="0" name=""/>
        <dsp:cNvSpPr/>
      </dsp:nvSpPr>
      <dsp:spPr>
        <a:xfrm>
          <a:off x="0" y="3274721"/>
          <a:ext cx="10506456" cy="1309664"/>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771CFBF-478B-4FC0-B211-0C14606A279C}">
      <dsp:nvSpPr>
        <dsp:cNvPr id="0" name=""/>
        <dsp:cNvSpPr/>
      </dsp:nvSpPr>
      <dsp:spPr>
        <a:xfrm>
          <a:off x="396173" y="3569396"/>
          <a:ext cx="720315" cy="720315"/>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E4D014F-FB94-47D1-B71A-867E3EC4B3BD}">
      <dsp:nvSpPr>
        <dsp:cNvPr id="0" name=""/>
        <dsp:cNvSpPr/>
      </dsp:nvSpPr>
      <dsp:spPr>
        <a:xfrm>
          <a:off x="1512662" y="3274721"/>
          <a:ext cx="8993793" cy="13096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606" tIns="138606" rIns="138606" bIns="138606" numCol="1" spcCol="1270" anchor="ctr" anchorCtr="0">
          <a:noAutofit/>
        </a:bodyPr>
        <a:lstStyle/>
        <a:p>
          <a:pPr lvl="0" algn="l" defTabSz="622300">
            <a:lnSpc>
              <a:spcPct val="100000"/>
            </a:lnSpc>
            <a:spcBef>
              <a:spcPct val="0"/>
            </a:spcBef>
            <a:spcAft>
              <a:spcPct val="35000"/>
            </a:spcAft>
          </a:pPr>
          <a:r>
            <a:rPr lang="en-US" sz="1400" kern="1200">
              <a:latin typeface="Calibri Light" panose="020F0302020204030204"/>
            </a:rPr>
            <a:t>"</a:t>
          </a:r>
          <a:r>
            <a:rPr lang="en-US" sz="1400" kern="1200"/>
            <a:t>Hey, I want to openly share something with you that I've been struggling with lately. I've noticed that we have different ways of thinking and don't always agree, which is okay because we're all different. However, sometimes I feel insecure and uncomfortable when your opinions are imposed on me and others. I understand that everyone has their own views, but I would like us to talk about how we can find common ground and better understand each other."</a:t>
          </a:r>
        </a:p>
      </dsp:txBody>
      <dsp:txXfrm>
        <a:off x="1512662" y="3274721"/>
        <a:ext cx="8993793" cy="1309664"/>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3/30/2024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9303009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3/30/2024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8385469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3/30/2024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53420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3/30/2024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914424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3/30/2024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067162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3/30/2024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940112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3/30/2024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798885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3/30/2024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721153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3/30/2024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682065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3/30/2024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6159792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3/30/2024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6323651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3/30/2024</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192950749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hyperlink" Target="https://www.suno.ai/" TargetMode="External"/><Relationship Id="rId4" Type="http://schemas.openxmlformats.org/officeDocument/2006/relationships/hyperlink" Target="https://app.magicschool.ai/tools/colleague-song-generator"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bit.ly/3Txghxl" TargetMode="External"/><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diagramLayout" Target="../diagrams/layout1.xml"/><Relationship Id="rId7" Type="http://schemas.openxmlformats.org/officeDocument/2006/relationships/image" Target="../media/image28.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30.jpeg"/></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bit.ly/3VuLZ0E" TargetMode="External"/><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FEE64-696E-4E93-5DA9-889A25C67B2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217A80C-7FDE-3C66-C1AF-8C1AE665DC86}"/>
              </a:ext>
            </a:extLst>
          </p:cNvPr>
          <p:cNvSpPr>
            <a:spLocks noGrp="1"/>
          </p:cNvSpPr>
          <p:nvPr>
            <p:ph idx="1"/>
          </p:nvPr>
        </p:nvSpPr>
        <p:spPr/>
        <p:txBody>
          <a:bodyPr/>
          <a:lstStyle/>
          <a:p>
            <a:endParaRPr lang="en-US"/>
          </a:p>
        </p:txBody>
      </p:sp>
      <p:pic>
        <p:nvPicPr>
          <p:cNvPr id="4" name="AI+SEL the perfect match (2)">
            <a:hlinkClick r:id="" action="ppaction://media"/>
            <a:extLst>
              <a:ext uri="{FF2B5EF4-FFF2-40B4-BE49-F238E27FC236}">
                <a16:creationId xmlns:a16="http://schemas.microsoft.com/office/drawing/2014/main" id="{29831250-1860-8509-D0C6-520727FC244B}"/>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3352800" y="685800"/>
            <a:ext cx="5486400" cy="5486400"/>
          </a:xfrm>
          <a:prstGeom prst="rect">
            <a:avLst/>
          </a:prstGeom>
        </p:spPr>
      </p:pic>
    </p:spTree>
    <p:extLst>
      <p:ext uri="{BB962C8B-B14F-4D97-AF65-F5344CB8AC3E}">
        <p14:creationId xmlns:p14="http://schemas.microsoft.com/office/powerpoint/2010/main" val="912899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6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descr="A screenshot of a computer&#10;&#10;Description automatically generated">
            <a:extLst>
              <a:ext uri="{FF2B5EF4-FFF2-40B4-BE49-F238E27FC236}">
                <a16:creationId xmlns:a16="http://schemas.microsoft.com/office/drawing/2014/main" id="{1FCFF323-10C1-0A9D-1E66-661EFAE136EA}"/>
              </a:ext>
            </a:extLst>
          </p:cNvPr>
          <p:cNvPicPr>
            <a:picLocks noGrp="1" noChangeAspect="1"/>
          </p:cNvPicPr>
          <p:nvPr>
            <p:ph idx="1"/>
          </p:nvPr>
        </p:nvPicPr>
        <p:blipFill>
          <a:blip r:embed="rId2"/>
          <a:stretch>
            <a:fillRect/>
          </a:stretch>
        </p:blipFill>
        <p:spPr>
          <a:xfrm>
            <a:off x="643467" y="648207"/>
            <a:ext cx="10905066" cy="5561584"/>
          </a:xfrm>
          <a:prstGeom prst="rect">
            <a:avLst/>
          </a:prstGeom>
        </p:spPr>
      </p:pic>
      <p:pic>
        <p:nvPicPr>
          <p:cNvPr id="5" name="Picture 4" descr="A close up of a logo&#10;&#10;Description automatically generated">
            <a:extLst>
              <a:ext uri="{FF2B5EF4-FFF2-40B4-BE49-F238E27FC236}">
                <a16:creationId xmlns:a16="http://schemas.microsoft.com/office/drawing/2014/main" id="{8A1A3ABA-4191-A5BF-DC04-15B6DC5EBD07}"/>
              </a:ext>
            </a:extLst>
          </p:cNvPr>
          <p:cNvPicPr>
            <a:picLocks noChangeAspect="1"/>
          </p:cNvPicPr>
          <p:nvPr/>
        </p:nvPicPr>
        <p:blipFill>
          <a:blip r:embed="rId3"/>
          <a:stretch>
            <a:fillRect/>
          </a:stretch>
        </p:blipFill>
        <p:spPr>
          <a:xfrm rot="-960000">
            <a:off x="181969" y="2245853"/>
            <a:ext cx="3491553" cy="1820384"/>
          </a:xfrm>
          <a:prstGeom prst="rect">
            <a:avLst/>
          </a:prstGeom>
        </p:spPr>
      </p:pic>
    </p:spTree>
    <p:extLst>
      <p:ext uri="{BB962C8B-B14F-4D97-AF65-F5344CB8AC3E}">
        <p14:creationId xmlns:p14="http://schemas.microsoft.com/office/powerpoint/2010/main" val="6948892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1B2B030-4738-4359-9E46-144B7C8BFF8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 y="8300"/>
            <a:ext cx="12193117" cy="6849700"/>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E722B2DD-E14D-4972-9D98-5D6E61B1B2D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14431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A screenshot of a computer screen&#10;&#10;Description automatically generated">
            <a:extLst>
              <a:ext uri="{FF2B5EF4-FFF2-40B4-BE49-F238E27FC236}">
                <a16:creationId xmlns:a16="http://schemas.microsoft.com/office/drawing/2014/main" id="{A928DA99-035A-398C-8E30-5F18990229C4}"/>
              </a:ext>
            </a:extLst>
          </p:cNvPr>
          <p:cNvPicPr>
            <a:picLocks noGrp="1" noChangeAspect="1"/>
          </p:cNvPicPr>
          <p:nvPr>
            <p:ph idx="1"/>
          </p:nvPr>
        </p:nvPicPr>
        <p:blipFill rotWithShape="1">
          <a:blip r:embed="rId2"/>
          <a:srcRect l="186" r="1710" b="-1"/>
          <a:stretch/>
        </p:blipFill>
        <p:spPr>
          <a:xfrm>
            <a:off x="-119722" y="-59037"/>
            <a:ext cx="12311722" cy="6920719"/>
          </a:xfrm>
          <a:prstGeom prst="rect">
            <a:avLst/>
          </a:prstGeom>
        </p:spPr>
      </p:pic>
      <p:sp>
        <p:nvSpPr>
          <p:cNvPr id="2" name="TextBox 1">
            <a:extLst>
              <a:ext uri="{FF2B5EF4-FFF2-40B4-BE49-F238E27FC236}">
                <a16:creationId xmlns:a16="http://schemas.microsoft.com/office/drawing/2014/main" id="{CD36D356-65A2-871A-CDAF-581C1475F5B4}"/>
              </a:ext>
            </a:extLst>
          </p:cNvPr>
          <p:cNvSpPr txBox="1"/>
          <p:nvPr/>
        </p:nvSpPr>
        <p:spPr>
          <a:xfrm>
            <a:off x="4214091" y="1928090"/>
            <a:ext cx="3689926"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4400">
                <a:solidFill>
                  <a:schemeClr val="bg1"/>
                </a:solidFill>
                <a:latin typeface="Garamond"/>
                <a:cs typeface="Calibri"/>
              </a:rPr>
              <a:t>Ice-breaker...</a:t>
            </a:r>
            <a:r>
              <a:rPr lang="en-US">
                <a:solidFill>
                  <a:srgbClr val="000000"/>
                </a:solidFill>
                <a:latin typeface="Calibri"/>
                <a:cs typeface="Calibri"/>
              </a:rPr>
              <a:t>.</a:t>
            </a:r>
            <a:endParaRPr lang="en-US"/>
          </a:p>
        </p:txBody>
      </p:sp>
    </p:spTree>
    <p:extLst>
      <p:ext uri="{BB962C8B-B14F-4D97-AF65-F5344CB8AC3E}">
        <p14:creationId xmlns:p14="http://schemas.microsoft.com/office/powerpoint/2010/main" val="20656800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Content Placeholder 3" descr="A collage of images of people eating&#10;&#10;Description automatically generated">
            <a:extLst>
              <a:ext uri="{FF2B5EF4-FFF2-40B4-BE49-F238E27FC236}">
                <a16:creationId xmlns:a16="http://schemas.microsoft.com/office/drawing/2014/main" id="{DCC18E44-A292-030B-A0A2-D8DC42E41307}"/>
              </a:ext>
            </a:extLst>
          </p:cNvPr>
          <p:cNvPicPr>
            <a:picLocks noGrp="1" noChangeAspect="1"/>
          </p:cNvPicPr>
          <p:nvPr>
            <p:ph idx="1"/>
          </p:nvPr>
        </p:nvPicPr>
        <p:blipFill rotWithShape="1">
          <a:blip r:embed="rId2"/>
          <a:srcRect t="461"/>
          <a:stretch/>
        </p:blipFill>
        <p:spPr>
          <a:xfrm>
            <a:off x="20" y="1282"/>
            <a:ext cx="12191980" cy="6856718"/>
          </a:xfrm>
          <a:prstGeom prst="rect">
            <a:avLst/>
          </a:prstGeom>
        </p:spPr>
      </p:pic>
    </p:spTree>
    <p:extLst>
      <p:ext uri="{BB962C8B-B14F-4D97-AF65-F5344CB8AC3E}">
        <p14:creationId xmlns:p14="http://schemas.microsoft.com/office/powerpoint/2010/main" val="36992838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Content Placeholder 3" descr="A screenshot of a computer&#10;&#10;Description automatically generated">
            <a:extLst>
              <a:ext uri="{FF2B5EF4-FFF2-40B4-BE49-F238E27FC236}">
                <a16:creationId xmlns:a16="http://schemas.microsoft.com/office/drawing/2014/main" id="{073E95A4-D528-89C6-4768-5041B669AD1F}"/>
              </a:ext>
            </a:extLst>
          </p:cNvPr>
          <p:cNvPicPr>
            <a:picLocks noGrp="1" noChangeAspect="1"/>
          </p:cNvPicPr>
          <p:nvPr>
            <p:ph idx="1"/>
          </p:nvPr>
        </p:nvPicPr>
        <p:blipFill rotWithShape="1">
          <a:blip r:embed="rId2"/>
          <a:srcRect t="899"/>
          <a:stretch/>
        </p:blipFill>
        <p:spPr>
          <a:xfrm>
            <a:off x="20" y="1282"/>
            <a:ext cx="12191980" cy="6856718"/>
          </a:xfrm>
          <a:prstGeom prst="rect">
            <a:avLst/>
          </a:prstGeom>
        </p:spPr>
      </p:pic>
    </p:spTree>
    <p:extLst>
      <p:ext uri="{BB962C8B-B14F-4D97-AF65-F5344CB8AC3E}">
        <p14:creationId xmlns:p14="http://schemas.microsoft.com/office/powerpoint/2010/main" val="8380507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236E4C5-047C-7AA6-3942-668330C2A178}"/>
              </a:ext>
            </a:extLst>
          </p:cNvPr>
          <p:cNvSpPr/>
          <p:nvPr/>
        </p:nvSpPr>
        <p:spPr>
          <a:xfrm>
            <a:off x="6096520" y="2451211"/>
            <a:ext cx="4848085" cy="88347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8" name="Rectangle 27">
            <a:extLst>
              <a:ext uri="{FF2B5EF4-FFF2-40B4-BE49-F238E27FC236}">
                <a16:creationId xmlns:a16="http://schemas.microsoft.com/office/drawing/2014/main" id="{654982E2-E5D3-4959-B20C-63A421F6DB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a:p>
            <a:pPr algn="ctr"/>
            <a:endParaRPr lang="en-US">
              <a:cs typeface="Calibri"/>
            </a:endParaRPr>
          </a:p>
        </p:txBody>
      </p:sp>
      <p:sp>
        <p:nvSpPr>
          <p:cNvPr id="2" name="Title 1">
            <a:extLst>
              <a:ext uri="{FF2B5EF4-FFF2-40B4-BE49-F238E27FC236}">
                <a16:creationId xmlns:a16="http://schemas.microsoft.com/office/drawing/2014/main" id="{94D1FA1F-D076-EB0A-109A-6F0CEC256B43}"/>
              </a:ext>
            </a:extLst>
          </p:cNvPr>
          <p:cNvSpPr>
            <a:spLocks noGrp="1"/>
          </p:cNvSpPr>
          <p:nvPr>
            <p:ph type="title"/>
          </p:nvPr>
        </p:nvSpPr>
        <p:spPr>
          <a:xfrm>
            <a:off x="6092326" y="802955"/>
            <a:ext cx="5290594" cy="1454051"/>
          </a:xfrm>
        </p:spPr>
        <p:txBody>
          <a:bodyPr anchor="b">
            <a:normAutofit/>
          </a:bodyPr>
          <a:lstStyle/>
          <a:p>
            <a:pPr>
              <a:spcBef>
                <a:spcPts val="1000"/>
              </a:spcBef>
            </a:pPr>
            <a:r>
              <a:rPr lang="en-US" sz="2500">
                <a:solidFill>
                  <a:schemeClr val="tx2"/>
                </a:solidFill>
                <a:latin typeface="Garamond"/>
                <a:cs typeface="Calibri"/>
              </a:rPr>
              <a:t>How do you feel today? What are you thinking about? Where are you?</a:t>
            </a:r>
            <a:br>
              <a:rPr lang="en-US" sz="2500">
                <a:solidFill>
                  <a:schemeClr val="tx2"/>
                </a:solidFill>
                <a:latin typeface="Garamond"/>
                <a:cs typeface="Calibri"/>
              </a:rPr>
            </a:br>
            <a:r>
              <a:rPr lang="en-US" sz="2500">
                <a:solidFill>
                  <a:schemeClr val="tx2"/>
                </a:solidFill>
                <a:latin typeface="Garamond"/>
                <a:cs typeface="Calibri"/>
              </a:rPr>
              <a:t>Write a prompt to generate an image!</a:t>
            </a:r>
            <a:endParaRPr lang="en-US" sz="2500">
              <a:solidFill>
                <a:schemeClr val="tx2"/>
              </a:solidFill>
              <a:latin typeface="Garamond"/>
            </a:endParaRPr>
          </a:p>
        </p:txBody>
      </p:sp>
      <p:pic>
        <p:nvPicPr>
          <p:cNvPr id="20" name="Picture 19" descr="A person sitting at a desk with her hands on her chin&#10;&#10;Description automatically generated">
            <a:extLst>
              <a:ext uri="{FF2B5EF4-FFF2-40B4-BE49-F238E27FC236}">
                <a16:creationId xmlns:a16="http://schemas.microsoft.com/office/drawing/2014/main" id="{F6F720B3-526E-9866-0006-01280C18F85D}"/>
              </a:ext>
            </a:extLst>
          </p:cNvPr>
          <p:cNvPicPr>
            <a:picLocks noChangeAspect="1"/>
          </p:cNvPicPr>
          <p:nvPr/>
        </p:nvPicPr>
        <p:blipFill rotWithShape="1">
          <a:blip r:embed="rId2"/>
          <a:srcRect t="4" r="1" b="19100"/>
          <a:stretch/>
        </p:blipFill>
        <p:spPr>
          <a:xfrm>
            <a:off x="-3" y="2345922"/>
            <a:ext cx="5375372" cy="4507038"/>
          </a:xfrm>
          <a:custGeom>
            <a:avLst/>
            <a:gdLst/>
            <a:ahLst/>
            <a:cxnLst/>
            <a:rect l="l" t="t" r="r" b="b"/>
            <a:pathLst>
              <a:path w="5485419" h="4610469">
                <a:moveTo>
                  <a:pt x="2345076" y="0"/>
                </a:moveTo>
                <a:cubicBezTo>
                  <a:pt x="4079439" y="0"/>
                  <a:pt x="5485419" y="1405980"/>
                  <a:pt x="5485419" y="3140344"/>
                </a:cubicBezTo>
                <a:cubicBezTo>
                  <a:pt x="5485419" y="3573935"/>
                  <a:pt x="5397545" y="3987002"/>
                  <a:pt x="5238635" y="4362707"/>
                </a:cubicBezTo>
                <a:lnTo>
                  <a:pt x="5119282" y="4610469"/>
                </a:lnTo>
                <a:lnTo>
                  <a:pt x="0" y="4610469"/>
                </a:lnTo>
                <a:lnTo>
                  <a:pt x="0" y="1056789"/>
                </a:lnTo>
                <a:lnTo>
                  <a:pt x="124518" y="919786"/>
                </a:lnTo>
                <a:cubicBezTo>
                  <a:pt x="692808" y="351495"/>
                  <a:pt x="1477894" y="0"/>
                  <a:pt x="2345076" y="0"/>
                </a:cubicBezTo>
                <a:close/>
              </a:path>
            </a:pathLst>
          </a:custGeom>
        </p:spPr>
      </p:pic>
      <p:pic>
        <p:nvPicPr>
          <p:cNvPr id="5" name="Content Placeholder 3" descr="A collage of images of people eating&#10;&#10;Description automatically generated">
            <a:extLst>
              <a:ext uri="{FF2B5EF4-FFF2-40B4-BE49-F238E27FC236}">
                <a16:creationId xmlns:a16="http://schemas.microsoft.com/office/drawing/2014/main" id="{92F678B6-CD26-338C-BAD4-034325F84C2A}"/>
              </a:ext>
            </a:extLst>
          </p:cNvPr>
          <p:cNvPicPr>
            <a:picLocks noChangeAspect="1"/>
          </p:cNvPicPr>
          <p:nvPr/>
        </p:nvPicPr>
        <p:blipFill rotWithShape="1">
          <a:blip r:embed="rId3"/>
          <a:srcRect t="187" r="-3" b="-3"/>
          <a:stretch/>
        </p:blipFill>
        <p:spPr>
          <a:xfrm>
            <a:off x="1434975" y="76202"/>
            <a:ext cx="4431339" cy="2499013"/>
          </a:xfrm>
          <a:custGeom>
            <a:avLst/>
            <a:gdLst/>
            <a:ahLst/>
            <a:cxnLst/>
            <a:rect l="l" t="t" r="r" b="b"/>
            <a:pathLst>
              <a:path w="4548867" h="2614366">
                <a:moveTo>
                  <a:pt x="28132" y="0"/>
                </a:moveTo>
                <a:lnTo>
                  <a:pt x="4520736" y="0"/>
                </a:lnTo>
                <a:lnTo>
                  <a:pt x="4537124" y="107385"/>
                </a:lnTo>
                <a:cubicBezTo>
                  <a:pt x="4544889" y="183845"/>
                  <a:pt x="4548867" y="261424"/>
                  <a:pt x="4548867" y="339933"/>
                </a:cubicBezTo>
                <a:cubicBezTo>
                  <a:pt x="4548867" y="1596068"/>
                  <a:pt x="3530568" y="2614366"/>
                  <a:pt x="2274434" y="2614366"/>
                </a:cubicBezTo>
                <a:cubicBezTo>
                  <a:pt x="1018299" y="2614366"/>
                  <a:pt x="0" y="1596068"/>
                  <a:pt x="0" y="339933"/>
                </a:cubicBezTo>
                <a:cubicBezTo>
                  <a:pt x="0" y="261424"/>
                  <a:pt x="3978" y="183845"/>
                  <a:pt x="11743" y="107385"/>
                </a:cubicBezTo>
                <a:close/>
              </a:path>
            </a:pathLst>
          </a:custGeom>
        </p:spPr>
      </p:pic>
      <p:grpSp>
        <p:nvGrpSpPr>
          <p:cNvPr id="33" name="Group 32">
            <a:extLst>
              <a:ext uri="{FF2B5EF4-FFF2-40B4-BE49-F238E27FC236}">
                <a16:creationId xmlns:a16="http://schemas.microsoft.com/office/drawing/2014/main" id="{2771FEA5-1BB0-4DEA-9432-D1A5CA9E5347}"/>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32560" y="1"/>
            <a:ext cx="4532812" cy="2513100"/>
            <a:chOff x="1346372" y="-12150"/>
            <a:chExt cx="4619000" cy="2609160"/>
          </a:xfrm>
        </p:grpSpPr>
        <p:sp>
          <p:nvSpPr>
            <p:cNvPr id="34" name="Freeform: Shape 33">
              <a:extLst>
                <a:ext uri="{FF2B5EF4-FFF2-40B4-BE49-F238E27FC236}">
                  <a16:creationId xmlns:a16="http://schemas.microsoft.com/office/drawing/2014/main" id="{9B7BCF50-78C8-4292-9E98-3738BDFB3CB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462815" y="-12150"/>
              <a:ext cx="4387261" cy="2594536"/>
            </a:xfrm>
            <a:custGeom>
              <a:avLst/>
              <a:gdLst>
                <a:gd name="connsiteX0" fmla="*/ 2393 w 4387261"/>
                <a:gd name="connsiteY0" fmla="*/ 0 h 2594536"/>
                <a:gd name="connsiteX1" fmla="*/ 212977 w 4387261"/>
                <a:gd name="connsiteY1" fmla="*/ 0 h 2594536"/>
                <a:gd name="connsiteX2" fmla="*/ 211747 w 4387261"/>
                <a:gd name="connsiteY2" fmla="*/ 154553 h 2594536"/>
                <a:gd name="connsiteX3" fmla="*/ 227489 w 4387261"/>
                <a:gd name="connsiteY3" fmla="*/ 352309 h 2594536"/>
                <a:gd name="connsiteX4" fmla="*/ 309247 w 4387261"/>
                <a:gd name="connsiteY4" fmla="*/ 741223 h 2594536"/>
                <a:gd name="connsiteX5" fmla="*/ 451519 w 4387261"/>
                <a:gd name="connsiteY5" fmla="*/ 1113237 h 2594536"/>
                <a:gd name="connsiteX6" fmla="*/ 888634 w 4387261"/>
                <a:gd name="connsiteY6" fmla="*/ 1778003 h 2594536"/>
                <a:gd name="connsiteX7" fmla="*/ 1180339 w 4387261"/>
                <a:gd name="connsiteY7" fmla="*/ 2049751 h 2594536"/>
                <a:gd name="connsiteX8" fmla="*/ 1515337 w 4387261"/>
                <a:gd name="connsiteY8" fmla="*/ 2264607 h 2594536"/>
                <a:gd name="connsiteX9" fmla="*/ 1885662 w 4387261"/>
                <a:gd name="connsiteY9" fmla="*/ 2410420 h 2594536"/>
                <a:gd name="connsiteX10" fmla="*/ 2280450 w 4387261"/>
                <a:gd name="connsiteY10" fmla="*/ 2463450 h 2594536"/>
                <a:gd name="connsiteX11" fmla="*/ 2473740 w 4387261"/>
                <a:gd name="connsiteY11" fmla="*/ 2441079 h 2594536"/>
                <a:gd name="connsiteX12" fmla="*/ 2654556 w 4387261"/>
                <a:gd name="connsiteY12" fmla="*/ 2375013 h 2594536"/>
                <a:gd name="connsiteX13" fmla="*/ 2739694 w 4387261"/>
                <a:gd name="connsiteY13" fmla="*/ 2328903 h 2594536"/>
                <a:gd name="connsiteX14" fmla="*/ 2822096 w 4387261"/>
                <a:gd name="connsiteY14" fmla="*/ 2275954 h 2594536"/>
                <a:gd name="connsiteX15" fmla="*/ 2981347 w 4387261"/>
                <a:gd name="connsiteY15" fmla="*/ 2153639 h 2594536"/>
                <a:gd name="connsiteX16" fmla="*/ 3141805 w 4387261"/>
                <a:gd name="connsiteY16" fmla="*/ 2021265 h 2594536"/>
                <a:gd name="connsiteX17" fmla="*/ 3225574 w 4387261"/>
                <a:gd name="connsiteY17" fmla="*/ 1955440 h 2594536"/>
                <a:gd name="connsiteX18" fmla="*/ 3266695 w 4387261"/>
                <a:gd name="connsiteY18" fmla="*/ 1923815 h 2594536"/>
                <a:gd name="connsiteX19" fmla="*/ 3306045 w 4387261"/>
                <a:gd name="connsiteY19" fmla="*/ 1892834 h 2594536"/>
                <a:gd name="connsiteX20" fmla="*/ 3596865 w 4387261"/>
                <a:gd name="connsiteY20" fmla="*/ 1626638 h 2594536"/>
                <a:gd name="connsiteX21" fmla="*/ 3727709 w 4387261"/>
                <a:gd name="connsiteY21" fmla="*/ 1485091 h 2594536"/>
                <a:gd name="connsiteX22" fmla="*/ 3848335 w 4387261"/>
                <a:gd name="connsiteY22" fmla="*/ 1336864 h 2594536"/>
                <a:gd name="connsiteX23" fmla="*/ 4039130 w 4387261"/>
                <a:gd name="connsiteY23" fmla="*/ 1005729 h 2594536"/>
                <a:gd name="connsiteX24" fmla="*/ 4093045 w 4387261"/>
                <a:gd name="connsiteY24" fmla="*/ 820486 h 2594536"/>
                <a:gd name="connsiteX25" fmla="*/ 4102540 w 4387261"/>
                <a:gd name="connsiteY25" fmla="*/ 773008 h 2594536"/>
                <a:gd name="connsiteX26" fmla="*/ 4110507 w 4387261"/>
                <a:gd name="connsiteY26" fmla="*/ 725128 h 2594536"/>
                <a:gd name="connsiteX27" fmla="*/ 4121934 w 4387261"/>
                <a:gd name="connsiteY27" fmla="*/ 628483 h 2594536"/>
                <a:gd name="connsiteX28" fmla="*/ 4125635 w 4387261"/>
                <a:gd name="connsiteY28" fmla="*/ 579879 h 2594536"/>
                <a:gd name="connsiteX29" fmla="*/ 4128210 w 4387261"/>
                <a:gd name="connsiteY29" fmla="*/ 531114 h 2594536"/>
                <a:gd name="connsiteX30" fmla="*/ 4129337 w 4387261"/>
                <a:gd name="connsiteY30" fmla="*/ 482188 h 2594536"/>
                <a:gd name="connsiteX31" fmla="*/ 4129096 w 4387261"/>
                <a:gd name="connsiteY31" fmla="*/ 433182 h 2594536"/>
                <a:gd name="connsiteX32" fmla="*/ 4128854 w 4387261"/>
                <a:gd name="connsiteY32" fmla="*/ 408638 h 2594536"/>
                <a:gd name="connsiteX33" fmla="*/ 4127808 w 4387261"/>
                <a:gd name="connsiteY33" fmla="*/ 384980 h 2594536"/>
                <a:gd name="connsiteX34" fmla="*/ 4126601 w 4387261"/>
                <a:gd name="connsiteY34" fmla="*/ 361402 h 2594536"/>
                <a:gd name="connsiteX35" fmla="*/ 4124670 w 4387261"/>
                <a:gd name="connsiteY35" fmla="*/ 337905 h 2594536"/>
                <a:gd name="connsiteX36" fmla="*/ 4113162 w 4387261"/>
                <a:gd name="connsiteY36" fmla="*/ 244720 h 2594536"/>
                <a:gd name="connsiteX37" fmla="*/ 4068270 w 4387261"/>
                <a:gd name="connsiteY37" fmla="*/ 63350 h 2594536"/>
                <a:gd name="connsiteX38" fmla="*/ 4042130 w 4387261"/>
                <a:gd name="connsiteY38" fmla="*/ 0 h 2594536"/>
                <a:gd name="connsiteX39" fmla="*/ 4342981 w 4387261"/>
                <a:gd name="connsiteY39" fmla="*/ 0 h 2594536"/>
                <a:gd name="connsiteX40" fmla="*/ 4363778 w 4387261"/>
                <a:gd name="connsiteY40" fmla="*/ 96966 h 2594536"/>
                <a:gd name="connsiteX41" fmla="*/ 4379439 w 4387261"/>
                <a:gd name="connsiteY41" fmla="*/ 210199 h 2594536"/>
                <a:gd name="connsiteX42" fmla="*/ 4386601 w 4387261"/>
                <a:gd name="connsiteY42" fmla="*/ 323823 h 2594536"/>
                <a:gd name="connsiteX43" fmla="*/ 4387245 w 4387261"/>
                <a:gd name="connsiteY43" fmla="*/ 352229 h 2594536"/>
                <a:gd name="connsiteX44" fmla="*/ 4387084 w 4387261"/>
                <a:gd name="connsiteY44" fmla="*/ 380554 h 2594536"/>
                <a:gd name="connsiteX45" fmla="*/ 4386762 w 4387261"/>
                <a:gd name="connsiteY45" fmla="*/ 408799 h 2594536"/>
                <a:gd name="connsiteX46" fmla="*/ 4385716 w 4387261"/>
                <a:gd name="connsiteY46" fmla="*/ 436240 h 2594536"/>
                <a:gd name="connsiteX47" fmla="*/ 4368254 w 4387261"/>
                <a:gd name="connsiteY47" fmla="*/ 655441 h 2594536"/>
                <a:gd name="connsiteX48" fmla="*/ 4329789 w 4387261"/>
                <a:gd name="connsiteY48" fmla="*/ 873274 h 2594536"/>
                <a:gd name="connsiteX49" fmla="*/ 4269517 w 4387261"/>
                <a:gd name="connsiteY49" fmla="*/ 1087245 h 2594536"/>
                <a:gd name="connsiteX50" fmla="*/ 4088297 w 4387261"/>
                <a:gd name="connsiteY50" fmla="*/ 1496839 h 2594536"/>
                <a:gd name="connsiteX51" fmla="*/ 3806168 w 4387261"/>
                <a:gd name="connsiteY51" fmla="*/ 1842057 h 2594536"/>
                <a:gd name="connsiteX52" fmla="*/ 3636375 w 4387261"/>
                <a:gd name="connsiteY52" fmla="*/ 1981995 h 2594536"/>
                <a:gd name="connsiteX53" fmla="*/ 3456605 w 4387261"/>
                <a:gd name="connsiteY53" fmla="*/ 2104230 h 2594536"/>
                <a:gd name="connsiteX54" fmla="*/ 3410817 w 4387261"/>
                <a:gd name="connsiteY54" fmla="*/ 2132797 h 2594536"/>
                <a:gd name="connsiteX55" fmla="*/ 3366397 w 4387261"/>
                <a:gd name="connsiteY55" fmla="*/ 2160076 h 2594536"/>
                <a:gd name="connsiteX56" fmla="*/ 3280294 w 4387261"/>
                <a:gd name="connsiteY56" fmla="*/ 2213911 h 2594536"/>
                <a:gd name="connsiteX57" fmla="*/ 3104386 w 4387261"/>
                <a:gd name="connsiteY57" fmla="*/ 2325443 h 2594536"/>
                <a:gd name="connsiteX58" fmla="*/ 2918419 w 4387261"/>
                <a:gd name="connsiteY58" fmla="*/ 2434319 h 2594536"/>
                <a:gd name="connsiteX59" fmla="*/ 2819843 w 4387261"/>
                <a:gd name="connsiteY59" fmla="*/ 2483406 h 2594536"/>
                <a:gd name="connsiteX60" fmla="*/ 2716680 w 4387261"/>
                <a:gd name="connsiteY60" fmla="*/ 2525090 h 2594536"/>
                <a:gd name="connsiteX61" fmla="*/ 2609654 w 4387261"/>
                <a:gd name="connsiteY61" fmla="*/ 2557037 h 2594536"/>
                <a:gd name="connsiteX62" fmla="*/ 2555095 w 4387261"/>
                <a:gd name="connsiteY62" fmla="*/ 2568946 h 2594536"/>
                <a:gd name="connsiteX63" fmla="*/ 2527735 w 4387261"/>
                <a:gd name="connsiteY63" fmla="*/ 2574177 h 2594536"/>
                <a:gd name="connsiteX64" fmla="*/ 2500295 w 4387261"/>
                <a:gd name="connsiteY64" fmla="*/ 2578522 h 2594536"/>
                <a:gd name="connsiteX65" fmla="*/ 2280450 w 4387261"/>
                <a:gd name="connsiteY65" fmla="*/ 2594536 h 2594536"/>
                <a:gd name="connsiteX66" fmla="*/ 1852106 w 4387261"/>
                <a:gd name="connsiteY66" fmla="*/ 2549875 h 2594536"/>
                <a:gd name="connsiteX67" fmla="*/ 1441707 w 4387261"/>
                <a:gd name="connsiteY67" fmla="*/ 2415650 h 2594536"/>
                <a:gd name="connsiteX68" fmla="*/ 744753 w 4387261"/>
                <a:gd name="connsiteY68" fmla="*/ 1912389 h 2594536"/>
                <a:gd name="connsiteX69" fmla="*/ 471717 w 4387261"/>
                <a:gd name="connsiteY69" fmla="*/ 1578678 h 2594536"/>
                <a:gd name="connsiteX70" fmla="*/ 254930 w 4387261"/>
                <a:gd name="connsiteY70" fmla="*/ 1205698 h 2594536"/>
                <a:gd name="connsiteX71" fmla="*/ 15852 w 4387261"/>
                <a:gd name="connsiteY71" fmla="*/ 377738 h 2594536"/>
                <a:gd name="connsiteX72" fmla="*/ 0 w 4387261"/>
                <a:gd name="connsiteY72" fmla="*/ 161283 h 2594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4387261" h="2594536">
                  <a:moveTo>
                    <a:pt x="2393" y="0"/>
                  </a:moveTo>
                  <a:lnTo>
                    <a:pt x="212977" y="0"/>
                  </a:lnTo>
                  <a:lnTo>
                    <a:pt x="211747" y="154553"/>
                  </a:lnTo>
                  <a:cubicBezTo>
                    <a:pt x="214071" y="220619"/>
                    <a:pt x="219281" y="286565"/>
                    <a:pt x="227489" y="352309"/>
                  </a:cubicBezTo>
                  <a:cubicBezTo>
                    <a:pt x="243986" y="483717"/>
                    <a:pt x="271587" y="613918"/>
                    <a:pt x="309247" y="741223"/>
                  </a:cubicBezTo>
                  <a:cubicBezTo>
                    <a:pt x="346746" y="868607"/>
                    <a:pt x="395270" y="992853"/>
                    <a:pt x="451519" y="1113237"/>
                  </a:cubicBezTo>
                  <a:cubicBezTo>
                    <a:pt x="562809" y="1354729"/>
                    <a:pt x="710392" y="1580207"/>
                    <a:pt x="888634" y="1778003"/>
                  </a:cubicBezTo>
                  <a:cubicBezTo>
                    <a:pt x="978036" y="1876579"/>
                    <a:pt x="1075567" y="1967913"/>
                    <a:pt x="1180339" y="2049751"/>
                  </a:cubicBezTo>
                  <a:cubicBezTo>
                    <a:pt x="1284950" y="2131751"/>
                    <a:pt x="1397126" y="2204094"/>
                    <a:pt x="1515337" y="2264607"/>
                  </a:cubicBezTo>
                  <a:cubicBezTo>
                    <a:pt x="1633468" y="2325121"/>
                    <a:pt x="1757151" y="2375496"/>
                    <a:pt x="1885662" y="2410420"/>
                  </a:cubicBezTo>
                  <a:cubicBezTo>
                    <a:pt x="2013851" y="2445344"/>
                    <a:pt x="2147110" y="2463530"/>
                    <a:pt x="2280450" y="2463450"/>
                  </a:cubicBezTo>
                  <a:cubicBezTo>
                    <a:pt x="2345953" y="2462726"/>
                    <a:pt x="2410972" y="2456288"/>
                    <a:pt x="2473740" y="2441079"/>
                  </a:cubicBezTo>
                  <a:cubicBezTo>
                    <a:pt x="2536587" y="2426111"/>
                    <a:pt x="2596698" y="2402856"/>
                    <a:pt x="2654556" y="2375013"/>
                  </a:cubicBezTo>
                  <a:cubicBezTo>
                    <a:pt x="2683445" y="2360930"/>
                    <a:pt x="2711771" y="2345319"/>
                    <a:pt x="2739694" y="2328903"/>
                  </a:cubicBezTo>
                  <a:cubicBezTo>
                    <a:pt x="2767537" y="2312246"/>
                    <a:pt x="2794977" y="2294462"/>
                    <a:pt x="2822096" y="2275954"/>
                  </a:cubicBezTo>
                  <a:cubicBezTo>
                    <a:pt x="2876172" y="2238455"/>
                    <a:pt x="2928639" y="2196771"/>
                    <a:pt x="2981347" y="2153639"/>
                  </a:cubicBezTo>
                  <a:cubicBezTo>
                    <a:pt x="3034135" y="2110507"/>
                    <a:pt x="3086924" y="2065443"/>
                    <a:pt x="3141805" y="2021265"/>
                  </a:cubicBezTo>
                  <a:cubicBezTo>
                    <a:pt x="3169164" y="1999136"/>
                    <a:pt x="3197168" y="1977248"/>
                    <a:pt x="3225574" y="1955440"/>
                  </a:cubicBezTo>
                  <a:lnTo>
                    <a:pt x="3266695" y="1923815"/>
                  </a:lnTo>
                  <a:cubicBezTo>
                    <a:pt x="3279811" y="1913435"/>
                    <a:pt x="3293250" y="1903537"/>
                    <a:pt x="3306045" y="1892834"/>
                  </a:cubicBezTo>
                  <a:cubicBezTo>
                    <a:pt x="3410173" y="1809306"/>
                    <a:pt x="3506014" y="1718696"/>
                    <a:pt x="3596865" y="1626638"/>
                  </a:cubicBezTo>
                  <a:cubicBezTo>
                    <a:pt x="3642089" y="1580368"/>
                    <a:pt x="3685784" y="1533292"/>
                    <a:pt x="3727709" y="1485091"/>
                  </a:cubicBezTo>
                  <a:cubicBezTo>
                    <a:pt x="3769635" y="1436889"/>
                    <a:pt x="3810192" y="1387802"/>
                    <a:pt x="3848335" y="1336864"/>
                  </a:cubicBezTo>
                  <a:cubicBezTo>
                    <a:pt x="3924782" y="1235391"/>
                    <a:pt x="3993101" y="1125951"/>
                    <a:pt x="4039130" y="1005729"/>
                  </a:cubicBezTo>
                  <a:cubicBezTo>
                    <a:pt x="4062145" y="945778"/>
                    <a:pt x="4079768" y="883655"/>
                    <a:pt x="4093045" y="820486"/>
                  </a:cubicBezTo>
                  <a:cubicBezTo>
                    <a:pt x="4096183" y="804633"/>
                    <a:pt x="4099805" y="788941"/>
                    <a:pt x="4102540" y="773008"/>
                  </a:cubicBezTo>
                  <a:lnTo>
                    <a:pt x="4110507" y="725128"/>
                  </a:lnTo>
                  <a:cubicBezTo>
                    <a:pt x="4114772" y="693021"/>
                    <a:pt x="4119278" y="660913"/>
                    <a:pt x="4121934" y="628483"/>
                  </a:cubicBezTo>
                  <a:cubicBezTo>
                    <a:pt x="4123463" y="612309"/>
                    <a:pt x="4124911" y="596134"/>
                    <a:pt x="4125635" y="579879"/>
                  </a:cubicBezTo>
                  <a:cubicBezTo>
                    <a:pt x="4126440" y="563624"/>
                    <a:pt x="4127728" y="547450"/>
                    <a:pt x="4128210" y="531114"/>
                  </a:cubicBezTo>
                  <a:lnTo>
                    <a:pt x="4129337" y="482188"/>
                  </a:lnTo>
                  <a:cubicBezTo>
                    <a:pt x="4129739" y="465933"/>
                    <a:pt x="4129176" y="449517"/>
                    <a:pt x="4129096" y="433182"/>
                  </a:cubicBezTo>
                  <a:lnTo>
                    <a:pt x="4128854" y="408638"/>
                  </a:lnTo>
                  <a:cubicBezTo>
                    <a:pt x="4128613" y="400672"/>
                    <a:pt x="4128130" y="392866"/>
                    <a:pt x="4127808" y="384980"/>
                  </a:cubicBezTo>
                  <a:cubicBezTo>
                    <a:pt x="4127406" y="377094"/>
                    <a:pt x="4127164" y="369208"/>
                    <a:pt x="4126601" y="361402"/>
                  </a:cubicBezTo>
                  <a:lnTo>
                    <a:pt x="4124670" y="337905"/>
                  </a:lnTo>
                  <a:cubicBezTo>
                    <a:pt x="4122175" y="306602"/>
                    <a:pt x="4117991" y="275540"/>
                    <a:pt x="4113162" y="244720"/>
                  </a:cubicBezTo>
                  <a:cubicBezTo>
                    <a:pt x="4102943" y="183040"/>
                    <a:pt x="4087834" y="122546"/>
                    <a:pt x="4068270" y="63350"/>
                  </a:cubicBezTo>
                  <a:lnTo>
                    <a:pt x="4042130" y="0"/>
                  </a:lnTo>
                  <a:lnTo>
                    <a:pt x="4342981" y="0"/>
                  </a:lnTo>
                  <a:lnTo>
                    <a:pt x="4363778" y="96966"/>
                  </a:lnTo>
                  <a:cubicBezTo>
                    <a:pt x="4370412" y="134527"/>
                    <a:pt x="4375657" y="172318"/>
                    <a:pt x="4379439" y="210199"/>
                  </a:cubicBezTo>
                  <a:cubicBezTo>
                    <a:pt x="4383061" y="248100"/>
                    <a:pt x="4385796" y="286001"/>
                    <a:pt x="4386601" y="323823"/>
                  </a:cubicBezTo>
                  <a:lnTo>
                    <a:pt x="4387245" y="352229"/>
                  </a:lnTo>
                  <a:cubicBezTo>
                    <a:pt x="4387325" y="361644"/>
                    <a:pt x="4387084" y="371139"/>
                    <a:pt x="4387084" y="380554"/>
                  </a:cubicBezTo>
                  <a:lnTo>
                    <a:pt x="4386762" y="408799"/>
                  </a:lnTo>
                  <a:lnTo>
                    <a:pt x="4385716" y="436240"/>
                  </a:lnTo>
                  <a:cubicBezTo>
                    <a:pt x="4383382" y="509307"/>
                    <a:pt x="4377588" y="582535"/>
                    <a:pt x="4368254" y="655441"/>
                  </a:cubicBezTo>
                  <a:cubicBezTo>
                    <a:pt x="4359402" y="728428"/>
                    <a:pt x="4346688" y="801253"/>
                    <a:pt x="4329789" y="873274"/>
                  </a:cubicBezTo>
                  <a:cubicBezTo>
                    <a:pt x="4312729" y="945215"/>
                    <a:pt x="4292531" y="1016592"/>
                    <a:pt x="4269517" y="1087245"/>
                  </a:cubicBezTo>
                  <a:cubicBezTo>
                    <a:pt x="4223085" y="1228310"/>
                    <a:pt x="4165308" y="1367765"/>
                    <a:pt x="4088297" y="1496839"/>
                  </a:cubicBezTo>
                  <a:cubicBezTo>
                    <a:pt x="4011448" y="1625994"/>
                    <a:pt x="3913998" y="1741309"/>
                    <a:pt x="3806168" y="1842057"/>
                  </a:cubicBezTo>
                  <a:cubicBezTo>
                    <a:pt x="3752333" y="1892673"/>
                    <a:pt x="3695038" y="1938702"/>
                    <a:pt x="3636375" y="1981995"/>
                  </a:cubicBezTo>
                  <a:cubicBezTo>
                    <a:pt x="3577471" y="2025047"/>
                    <a:pt x="3517682" y="2066006"/>
                    <a:pt x="3456605" y="2104230"/>
                  </a:cubicBezTo>
                  <a:cubicBezTo>
                    <a:pt x="3441476" y="2114047"/>
                    <a:pt x="3426107" y="2123301"/>
                    <a:pt x="3410817" y="2132797"/>
                  </a:cubicBezTo>
                  <a:lnTo>
                    <a:pt x="3366397" y="2160076"/>
                  </a:lnTo>
                  <a:cubicBezTo>
                    <a:pt x="3337669" y="2177538"/>
                    <a:pt x="3309183" y="2195644"/>
                    <a:pt x="3280294" y="2213911"/>
                  </a:cubicBezTo>
                  <a:lnTo>
                    <a:pt x="3104386" y="2325443"/>
                  </a:lnTo>
                  <a:cubicBezTo>
                    <a:pt x="3044435" y="2362862"/>
                    <a:pt x="2982715" y="2399798"/>
                    <a:pt x="2918419" y="2434319"/>
                  </a:cubicBezTo>
                  <a:cubicBezTo>
                    <a:pt x="2886231" y="2451540"/>
                    <a:pt x="2853479" y="2468197"/>
                    <a:pt x="2819843" y="2483406"/>
                  </a:cubicBezTo>
                  <a:cubicBezTo>
                    <a:pt x="2786126" y="2498535"/>
                    <a:pt x="2751765" y="2512617"/>
                    <a:pt x="2716680" y="2525090"/>
                  </a:cubicBezTo>
                  <a:cubicBezTo>
                    <a:pt x="2681514" y="2537322"/>
                    <a:pt x="2645866" y="2548185"/>
                    <a:pt x="2609654" y="2557037"/>
                  </a:cubicBezTo>
                  <a:cubicBezTo>
                    <a:pt x="2591548" y="2561221"/>
                    <a:pt x="2573362" y="2565486"/>
                    <a:pt x="2555095" y="2568946"/>
                  </a:cubicBezTo>
                  <a:lnTo>
                    <a:pt x="2527735" y="2574177"/>
                  </a:lnTo>
                  <a:lnTo>
                    <a:pt x="2500295" y="2578522"/>
                  </a:lnTo>
                  <a:cubicBezTo>
                    <a:pt x="2427067" y="2589788"/>
                    <a:pt x="2353436" y="2594536"/>
                    <a:pt x="2280450" y="2594536"/>
                  </a:cubicBezTo>
                  <a:cubicBezTo>
                    <a:pt x="2136810" y="2594134"/>
                    <a:pt x="1993170" y="2579166"/>
                    <a:pt x="1852106" y="2549875"/>
                  </a:cubicBezTo>
                  <a:cubicBezTo>
                    <a:pt x="1711122" y="2520664"/>
                    <a:pt x="1572873" y="2475923"/>
                    <a:pt x="1441707" y="2415650"/>
                  </a:cubicBezTo>
                  <a:cubicBezTo>
                    <a:pt x="1179373" y="2294542"/>
                    <a:pt x="944641" y="2119036"/>
                    <a:pt x="744753" y="1912389"/>
                  </a:cubicBezTo>
                  <a:cubicBezTo>
                    <a:pt x="644809" y="1808823"/>
                    <a:pt x="553636" y="1696889"/>
                    <a:pt x="471717" y="1578678"/>
                  </a:cubicBezTo>
                  <a:cubicBezTo>
                    <a:pt x="389878" y="1460306"/>
                    <a:pt x="316972" y="1335738"/>
                    <a:pt x="254930" y="1205698"/>
                  </a:cubicBezTo>
                  <a:cubicBezTo>
                    <a:pt x="131729" y="945295"/>
                    <a:pt x="50293" y="664937"/>
                    <a:pt x="15852" y="377738"/>
                  </a:cubicBezTo>
                  <a:cubicBezTo>
                    <a:pt x="7363" y="305959"/>
                    <a:pt x="2092" y="233656"/>
                    <a:pt x="0" y="161283"/>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Freeform: Shape 34">
              <a:extLst>
                <a:ext uri="{FF2B5EF4-FFF2-40B4-BE49-F238E27FC236}">
                  <a16:creationId xmlns:a16="http://schemas.microsoft.com/office/drawing/2014/main" id="{9137EFD7-7283-4FBF-AECA-050D1599D70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491623" y="-12150"/>
              <a:ext cx="4328502" cy="2582465"/>
            </a:xfrm>
            <a:custGeom>
              <a:avLst/>
              <a:gdLst>
                <a:gd name="connsiteX0" fmla="*/ 1734 w 4328502"/>
                <a:gd name="connsiteY0" fmla="*/ 0 h 2582465"/>
                <a:gd name="connsiteX1" fmla="*/ 484478 w 4328502"/>
                <a:gd name="connsiteY1" fmla="*/ 0 h 2582465"/>
                <a:gd name="connsiteX2" fmla="*/ 482822 w 4328502"/>
                <a:gd name="connsiteY2" fmla="*/ 34048 h 2582465"/>
                <a:gd name="connsiteX3" fmla="*/ 628796 w 4328502"/>
                <a:gd name="connsiteY3" fmla="*/ 792561 h 2582465"/>
                <a:gd name="connsiteX4" fmla="*/ 1030826 w 4328502"/>
                <a:gd name="connsiteY4" fmla="*/ 1468513 h 2582465"/>
                <a:gd name="connsiteX5" fmla="*/ 1606511 w 4328502"/>
                <a:gd name="connsiteY5" fmla="*/ 1933149 h 2582465"/>
                <a:gd name="connsiteX6" fmla="*/ 2267816 w 4328502"/>
                <a:gd name="connsiteY6" fmla="*/ 2099643 h 2582465"/>
                <a:gd name="connsiteX7" fmla="*/ 2868689 w 4328502"/>
                <a:gd name="connsiteY7" fmla="*/ 1824756 h 2582465"/>
                <a:gd name="connsiteX8" fmla="*/ 3076705 w 4328502"/>
                <a:gd name="connsiteY8" fmla="*/ 1676851 h 2582465"/>
                <a:gd name="connsiteX9" fmla="*/ 3652712 w 4328502"/>
                <a:gd name="connsiteY9" fmla="*/ 1112593 h 2582465"/>
                <a:gd name="connsiteX10" fmla="*/ 3845680 w 4328502"/>
                <a:gd name="connsiteY10" fmla="*/ 370736 h 2582465"/>
                <a:gd name="connsiteX11" fmla="*/ 3777375 w 4328502"/>
                <a:gd name="connsiteY11" fmla="*/ 13757 h 2582465"/>
                <a:gd name="connsiteX12" fmla="*/ 3771130 w 4328502"/>
                <a:gd name="connsiteY12" fmla="*/ 0 h 2582465"/>
                <a:gd name="connsiteX13" fmla="*/ 4280386 w 4328502"/>
                <a:gd name="connsiteY13" fmla="*/ 0 h 2582465"/>
                <a:gd name="connsiteX14" fmla="*/ 4315979 w 4328502"/>
                <a:gd name="connsiteY14" fmla="*/ 179000 h 2582465"/>
                <a:gd name="connsiteX15" fmla="*/ 4328502 w 4328502"/>
                <a:gd name="connsiteY15" fmla="*/ 370736 h 2582465"/>
                <a:gd name="connsiteX16" fmla="*/ 3347729 w 4328502"/>
                <a:gd name="connsiteY16" fmla="*/ 2076387 h 2582465"/>
                <a:gd name="connsiteX17" fmla="*/ 2267816 w 4328502"/>
                <a:gd name="connsiteY17" fmla="*/ 2582465 h 2582465"/>
                <a:gd name="connsiteX18" fmla="*/ 0 w 4328502"/>
                <a:gd name="connsiteY18" fmla="*/ 34048 h 2582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328502" h="2582465">
                  <a:moveTo>
                    <a:pt x="1734" y="0"/>
                  </a:moveTo>
                  <a:lnTo>
                    <a:pt x="484478" y="0"/>
                  </a:lnTo>
                  <a:lnTo>
                    <a:pt x="482822" y="34048"/>
                  </a:lnTo>
                  <a:cubicBezTo>
                    <a:pt x="482822" y="282058"/>
                    <a:pt x="533277" y="544392"/>
                    <a:pt x="628796" y="792561"/>
                  </a:cubicBezTo>
                  <a:cubicBezTo>
                    <a:pt x="723268" y="1038077"/>
                    <a:pt x="862321" y="1271844"/>
                    <a:pt x="1030826" y="1468513"/>
                  </a:cubicBezTo>
                  <a:cubicBezTo>
                    <a:pt x="1199089" y="1664942"/>
                    <a:pt x="1398173" y="1825561"/>
                    <a:pt x="1606511" y="1933149"/>
                  </a:cubicBezTo>
                  <a:cubicBezTo>
                    <a:pt x="1820482" y="2043635"/>
                    <a:pt x="2042982" y="2099643"/>
                    <a:pt x="2267816" y="2099643"/>
                  </a:cubicBezTo>
                  <a:cubicBezTo>
                    <a:pt x="2482672" y="2099643"/>
                    <a:pt x="2607321" y="2015390"/>
                    <a:pt x="2868689" y="1824756"/>
                  </a:cubicBezTo>
                  <a:cubicBezTo>
                    <a:pt x="2934111" y="1777037"/>
                    <a:pt x="3001787" y="1727709"/>
                    <a:pt x="3076705" y="1676851"/>
                  </a:cubicBezTo>
                  <a:cubicBezTo>
                    <a:pt x="3341774" y="1497000"/>
                    <a:pt x="3530236" y="1312481"/>
                    <a:pt x="3652712" y="1112593"/>
                  </a:cubicBezTo>
                  <a:cubicBezTo>
                    <a:pt x="3782591" y="900714"/>
                    <a:pt x="3845680" y="658016"/>
                    <a:pt x="3845680" y="370736"/>
                  </a:cubicBezTo>
                  <a:cubicBezTo>
                    <a:pt x="3845680" y="248462"/>
                    <a:pt x="3823726" y="132614"/>
                    <a:pt x="3777375" y="13757"/>
                  </a:cubicBezTo>
                  <a:lnTo>
                    <a:pt x="3771130" y="0"/>
                  </a:lnTo>
                  <a:lnTo>
                    <a:pt x="4280386" y="0"/>
                  </a:lnTo>
                  <a:lnTo>
                    <a:pt x="4315979" y="179000"/>
                  </a:lnTo>
                  <a:cubicBezTo>
                    <a:pt x="4324163" y="240678"/>
                    <a:pt x="4328502" y="304478"/>
                    <a:pt x="4328502" y="370736"/>
                  </a:cubicBezTo>
                  <a:cubicBezTo>
                    <a:pt x="4328502" y="1156771"/>
                    <a:pt x="3951016" y="1667114"/>
                    <a:pt x="3347729" y="2076387"/>
                  </a:cubicBezTo>
                  <a:cubicBezTo>
                    <a:pt x="2985773" y="2321982"/>
                    <a:pt x="2737522" y="2582465"/>
                    <a:pt x="2267816" y="2582465"/>
                  </a:cubicBezTo>
                  <a:cubicBezTo>
                    <a:pt x="1015295" y="2582465"/>
                    <a:pt x="0" y="1299204"/>
                    <a:pt x="0" y="34048"/>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id="{7B613766-6995-44A2-A21A-E0D036A1D00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491623" y="-12150"/>
              <a:ext cx="4328502" cy="2582465"/>
            </a:xfrm>
            <a:custGeom>
              <a:avLst/>
              <a:gdLst>
                <a:gd name="connsiteX0" fmla="*/ 1734 w 4328502"/>
                <a:gd name="connsiteY0" fmla="*/ 0 h 2582465"/>
                <a:gd name="connsiteX1" fmla="*/ 404018 w 4328502"/>
                <a:gd name="connsiteY1" fmla="*/ 0 h 2582465"/>
                <a:gd name="connsiteX2" fmla="*/ 402352 w 4328502"/>
                <a:gd name="connsiteY2" fmla="*/ 34048 h 2582465"/>
                <a:gd name="connsiteX3" fmla="*/ 553717 w 4328502"/>
                <a:gd name="connsiteY3" fmla="*/ 821451 h 2582465"/>
                <a:gd name="connsiteX4" fmla="*/ 969749 w 4328502"/>
                <a:gd name="connsiteY4" fmla="*/ 1520900 h 2582465"/>
                <a:gd name="connsiteX5" fmla="*/ 1569655 w 4328502"/>
                <a:gd name="connsiteY5" fmla="*/ 2004688 h 2582465"/>
                <a:gd name="connsiteX6" fmla="*/ 2267816 w 4328502"/>
                <a:gd name="connsiteY6" fmla="*/ 2180113 h 2582465"/>
                <a:gd name="connsiteX7" fmla="*/ 2916086 w 4328502"/>
                <a:gd name="connsiteY7" fmla="*/ 1889776 h 2582465"/>
                <a:gd name="connsiteX8" fmla="*/ 3121849 w 4328502"/>
                <a:gd name="connsiteY8" fmla="*/ 1743481 h 2582465"/>
                <a:gd name="connsiteX9" fmla="*/ 3926150 w 4328502"/>
                <a:gd name="connsiteY9" fmla="*/ 370736 h 2582465"/>
                <a:gd name="connsiteX10" fmla="*/ 3890864 w 4328502"/>
                <a:gd name="connsiteY10" fmla="*/ 101186 h 2582465"/>
                <a:gd name="connsiteX11" fmla="*/ 3856896 w 4328502"/>
                <a:gd name="connsiteY11" fmla="*/ 0 h 2582465"/>
                <a:gd name="connsiteX12" fmla="*/ 4280386 w 4328502"/>
                <a:gd name="connsiteY12" fmla="*/ 0 h 2582465"/>
                <a:gd name="connsiteX13" fmla="*/ 4315979 w 4328502"/>
                <a:gd name="connsiteY13" fmla="*/ 179000 h 2582465"/>
                <a:gd name="connsiteX14" fmla="*/ 4328502 w 4328502"/>
                <a:gd name="connsiteY14" fmla="*/ 370736 h 2582465"/>
                <a:gd name="connsiteX15" fmla="*/ 3347729 w 4328502"/>
                <a:gd name="connsiteY15" fmla="*/ 2076387 h 2582465"/>
                <a:gd name="connsiteX16" fmla="*/ 2267816 w 4328502"/>
                <a:gd name="connsiteY16" fmla="*/ 2582465 h 2582465"/>
                <a:gd name="connsiteX17" fmla="*/ 0 w 4328502"/>
                <a:gd name="connsiteY17" fmla="*/ 34048 h 2582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328502" h="2582465">
                  <a:moveTo>
                    <a:pt x="1734" y="0"/>
                  </a:moveTo>
                  <a:lnTo>
                    <a:pt x="404018" y="0"/>
                  </a:lnTo>
                  <a:lnTo>
                    <a:pt x="402352" y="34048"/>
                  </a:lnTo>
                  <a:cubicBezTo>
                    <a:pt x="402352" y="295496"/>
                    <a:pt x="453209" y="560486"/>
                    <a:pt x="553717" y="821451"/>
                  </a:cubicBezTo>
                  <a:cubicBezTo>
                    <a:pt x="651408" y="1075496"/>
                    <a:pt x="795289" y="1317310"/>
                    <a:pt x="969749" y="1520900"/>
                  </a:cubicBezTo>
                  <a:cubicBezTo>
                    <a:pt x="1147186" y="1728030"/>
                    <a:pt x="1349086" y="1890822"/>
                    <a:pt x="1569655" y="2004688"/>
                  </a:cubicBezTo>
                  <a:cubicBezTo>
                    <a:pt x="1795133" y="2121048"/>
                    <a:pt x="2030026" y="2180113"/>
                    <a:pt x="2267816" y="2180113"/>
                  </a:cubicBezTo>
                  <a:cubicBezTo>
                    <a:pt x="2507377" y="2180113"/>
                    <a:pt x="2647234" y="2085882"/>
                    <a:pt x="2916086" y="1889776"/>
                  </a:cubicBezTo>
                  <a:cubicBezTo>
                    <a:pt x="2980945" y="1842459"/>
                    <a:pt x="3048057" y="1793533"/>
                    <a:pt x="3121849" y="1743481"/>
                  </a:cubicBezTo>
                  <a:cubicBezTo>
                    <a:pt x="3685624" y="1361005"/>
                    <a:pt x="3926150" y="950445"/>
                    <a:pt x="3926150" y="370736"/>
                  </a:cubicBezTo>
                  <a:cubicBezTo>
                    <a:pt x="3926150" y="275620"/>
                    <a:pt x="3913903" y="186836"/>
                    <a:pt x="3890864" y="101186"/>
                  </a:cubicBezTo>
                  <a:lnTo>
                    <a:pt x="3856896" y="0"/>
                  </a:lnTo>
                  <a:lnTo>
                    <a:pt x="4280386" y="0"/>
                  </a:lnTo>
                  <a:lnTo>
                    <a:pt x="4315979" y="179000"/>
                  </a:lnTo>
                  <a:cubicBezTo>
                    <a:pt x="4324163" y="240678"/>
                    <a:pt x="4328502" y="304478"/>
                    <a:pt x="4328502" y="370736"/>
                  </a:cubicBezTo>
                  <a:cubicBezTo>
                    <a:pt x="4328502" y="1156771"/>
                    <a:pt x="3951016" y="1667114"/>
                    <a:pt x="3347729" y="2076387"/>
                  </a:cubicBezTo>
                  <a:cubicBezTo>
                    <a:pt x="2985773" y="2321982"/>
                    <a:pt x="2737522" y="2582465"/>
                    <a:pt x="2267816" y="2582465"/>
                  </a:cubicBezTo>
                  <a:cubicBezTo>
                    <a:pt x="1015295" y="2582465"/>
                    <a:pt x="0" y="1299204"/>
                    <a:pt x="0" y="34048"/>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37" name="Freeform: Shape 36">
              <a:extLst>
                <a:ext uri="{FF2B5EF4-FFF2-40B4-BE49-F238E27FC236}">
                  <a16:creationId xmlns:a16="http://schemas.microsoft.com/office/drawing/2014/main" id="{FA521023-D344-46F0-A210-55310BCAC07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346372" y="-12149"/>
              <a:ext cx="4619000" cy="2609159"/>
            </a:xfrm>
            <a:custGeom>
              <a:avLst/>
              <a:gdLst>
                <a:gd name="connsiteX0" fmla="*/ 22456 w 4619000"/>
                <a:gd name="connsiteY0" fmla="*/ 0 h 2614653"/>
                <a:gd name="connsiteX1" fmla="*/ 147678 w 4619000"/>
                <a:gd name="connsiteY1" fmla="*/ 0 h 2614653"/>
                <a:gd name="connsiteX2" fmla="*/ 145973 w 4619000"/>
                <a:gd name="connsiteY2" fmla="*/ 79675 h 2614653"/>
                <a:gd name="connsiteX3" fmla="*/ 170195 w 4619000"/>
                <a:gd name="connsiteY3" fmla="*/ 405339 h 2614653"/>
                <a:gd name="connsiteX4" fmla="*/ 210108 w 4619000"/>
                <a:gd name="connsiteY4" fmla="*/ 609814 h 2614653"/>
                <a:gd name="connsiteX5" fmla="*/ 267242 w 4619000"/>
                <a:gd name="connsiteY5" fmla="*/ 810587 h 2614653"/>
                <a:gd name="connsiteX6" fmla="*/ 340148 w 4619000"/>
                <a:gd name="connsiteY6" fmla="*/ 1006533 h 2614653"/>
                <a:gd name="connsiteX7" fmla="*/ 428344 w 4619000"/>
                <a:gd name="connsiteY7" fmla="*/ 1196765 h 2614653"/>
                <a:gd name="connsiteX8" fmla="*/ 644970 w 4619000"/>
                <a:gd name="connsiteY8" fmla="*/ 1557594 h 2614653"/>
                <a:gd name="connsiteX9" fmla="*/ 707335 w 4619000"/>
                <a:gd name="connsiteY9" fmla="*/ 1642893 h 2614653"/>
                <a:gd name="connsiteX10" fmla="*/ 707496 w 4619000"/>
                <a:gd name="connsiteY10" fmla="*/ 1643054 h 2614653"/>
                <a:gd name="connsiteX11" fmla="*/ 707657 w 4619000"/>
                <a:gd name="connsiteY11" fmla="*/ 1643214 h 2614653"/>
                <a:gd name="connsiteX12" fmla="*/ 734453 w 4619000"/>
                <a:gd name="connsiteY12" fmla="*/ 1678219 h 2614653"/>
                <a:gd name="connsiteX13" fmla="*/ 740006 w 4619000"/>
                <a:gd name="connsiteY13" fmla="*/ 1685301 h 2614653"/>
                <a:gd name="connsiteX14" fmla="*/ 772757 w 4619000"/>
                <a:gd name="connsiteY14" fmla="*/ 1726340 h 2614653"/>
                <a:gd name="connsiteX15" fmla="*/ 912937 w 4619000"/>
                <a:gd name="connsiteY15" fmla="*/ 1886074 h 2614653"/>
                <a:gd name="connsiteX16" fmla="*/ 1230392 w 4619000"/>
                <a:gd name="connsiteY16" fmla="*/ 2170617 h 2614653"/>
                <a:gd name="connsiteX17" fmla="*/ 1407025 w 4619000"/>
                <a:gd name="connsiteY17" fmla="*/ 2291725 h 2614653"/>
                <a:gd name="connsiteX18" fmla="*/ 1595567 w 4619000"/>
                <a:gd name="connsiteY18" fmla="*/ 2394808 h 2614653"/>
                <a:gd name="connsiteX19" fmla="*/ 1595808 w 4619000"/>
                <a:gd name="connsiteY19" fmla="*/ 2394888 h 2614653"/>
                <a:gd name="connsiteX20" fmla="*/ 1596050 w 4619000"/>
                <a:gd name="connsiteY20" fmla="*/ 2394969 h 2614653"/>
                <a:gd name="connsiteX21" fmla="*/ 1644493 w 4619000"/>
                <a:gd name="connsiteY21" fmla="*/ 2417581 h 2614653"/>
                <a:gd name="connsiteX22" fmla="*/ 1669036 w 4619000"/>
                <a:gd name="connsiteY22" fmla="*/ 2428686 h 2614653"/>
                <a:gd name="connsiteX23" fmla="*/ 1693660 w 4619000"/>
                <a:gd name="connsiteY23" fmla="*/ 2439147 h 2614653"/>
                <a:gd name="connsiteX24" fmla="*/ 1697523 w 4619000"/>
                <a:gd name="connsiteY24" fmla="*/ 2440756 h 2614653"/>
                <a:gd name="connsiteX25" fmla="*/ 1743310 w 4619000"/>
                <a:gd name="connsiteY25" fmla="*/ 2459104 h 2614653"/>
                <a:gd name="connsiteX26" fmla="*/ 1761899 w 4619000"/>
                <a:gd name="connsiteY26" fmla="*/ 2466185 h 2614653"/>
                <a:gd name="connsiteX27" fmla="*/ 1793685 w 4619000"/>
                <a:gd name="connsiteY27" fmla="*/ 2477934 h 2614653"/>
                <a:gd name="connsiteX28" fmla="*/ 1794007 w 4619000"/>
                <a:gd name="connsiteY28" fmla="*/ 2478014 h 2614653"/>
                <a:gd name="connsiteX29" fmla="*/ 1794329 w 4619000"/>
                <a:gd name="connsiteY29" fmla="*/ 2478175 h 2614653"/>
                <a:gd name="connsiteX30" fmla="*/ 2000977 w 4619000"/>
                <a:gd name="connsiteY30" fmla="*/ 2539413 h 2614653"/>
                <a:gd name="connsiteX31" fmla="*/ 2429240 w 4619000"/>
                <a:gd name="connsiteY31" fmla="*/ 2588983 h 2614653"/>
                <a:gd name="connsiteX32" fmla="*/ 2640394 w 4619000"/>
                <a:gd name="connsiteY32" fmla="*/ 2568383 h 2614653"/>
                <a:gd name="connsiteX33" fmla="*/ 2842214 w 4619000"/>
                <a:gd name="connsiteY33" fmla="*/ 2505535 h 2614653"/>
                <a:gd name="connsiteX34" fmla="*/ 2842536 w 4619000"/>
                <a:gd name="connsiteY34" fmla="*/ 2505374 h 2614653"/>
                <a:gd name="connsiteX35" fmla="*/ 2842858 w 4619000"/>
                <a:gd name="connsiteY35" fmla="*/ 2505213 h 2614653"/>
                <a:gd name="connsiteX36" fmla="*/ 2876977 w 4619000"/>
                <a:gd name="connsiteY36" fmla="*/ 2490004 h 2614653"/>
                <a:gd name="connsiteX37" fmla="*/ 2890818 w 4619000"/>
                <a:gd name="connsiteY37" fmla="*/ 2483647 h 2614653"/>
                <a:gd name="connsiteX38" fmla="*/ 2902486 w 4619000"/>
                <a:gd name="connsiteY38" fmla="*/ 2477853 h 2614653"/>
                <a:gd name="connsiteX39" fmla="*/ 2937732 w 4619000"/>
                <a:gd name="connsiteY39" fmla="*/ 2459667 h 2614653"/>
                <a:gd name="connsiteX40" fmla="*/ 2938054 w 4619000"/>
                <a:gd name="connsiteY40" fmla="*/ 2459506 h 2614653"/>
                <a:gd name="connsiteX41" fmla="*/ 2938376 w 4619000"/>
                <a:gd name="connsiteY41" fmla="*/ 2459345 h 2614653"/>
                <a:gd name="connsiteX42" fmla="*/ 3030515 w 4619000"/>
                <a:gd name="connsiteY42" fmla="*/ 2405430 h 2614653"/>
                <a:gd name="connsiteX43" fmla="*/ 3119917 w 4619000"/>
                <a:gd name="connsiteY43" fmla="*/ 2345640 h 2614653"/>
                <a:gd name="connsiteX44" fmla="*/ 3207630 w 4619000"/>
                <a:gd name="connsiteY44" fmla="*/ 2281023 h 2614653"/>
                <a:gd name="connsiteX45" fmla="*/ 3313046 w 4619000"/>
                <a:gd name="connsiteY45" fmla="*/ 2199506 h 2614653"/>
                <a:gd name="connsiteX46" fmla="*/ 3382170 w 4619000"/>
                <a:gd name="connsiteY46" fmla="*/ 2145591 h 2614653"/>
                <a:gd name="connsiteX47" fmla="*/ 3471251 w 4619000"/>
                <a:gd name="connsiteY47" fmla="*/ 2077433 h 2614653"/>
                <a:gd name="connsiteX48" fmla="*/ 3518568 w 4619000"/>
                <a:gd name="connsiteY48" fmla="*/ 2042589 h 2614653"/>
                <a:gd name="connsiteX49" fmla="*/ 3561056 w 4619000"/>
                <a:gd name="connsiteY49" fmla="*/ 2011366 h 2614653"/>
                <a:gd name="connsiteX50" fmla="*/ 3561217 w 4619000"/>
                <a:gd name="connsiteY50" fmla="*/ 2011206 h 2614653"/>
                <a:gd name="connsiteX51" fmla="*/ 3561378 w 4619000"/>
                <a:gd name="connsiteY51" fmla="*/ 2011045 h 2614653"/>
                <a:gd name="connsiteX52" fmla="*/ 3633399 w 4619000"/>
                <a:gd name="connsiteY52" fmla="*/ 1956405 h 2614653"/>
                <a:gd name="connsiteX53" fmla="*/ 3646998 w 4619000"/>
                <a:gd name="connsiteY53" fmla="*/ 1945864 h 2614653"/>
                <a:gd name="connsiteX54" fmla="*/ 3653597 w 4619000"/>
                <a:gd name="connsiteY54" fmla="*/ 1940553 h 2614653"/>
                <a:gd name="connsiteX55" fmla="*/ 3729883 w 4619000"/>
                <a:gd name="connsiteY55" fmla="*/ 1877625 h 2614653"/>
                <a:gd name="connsiteX56" fmla="*/ 3885835 w 4619000"/>
                <a:gd name="connsiteY56" fmla="*/ 1733261 h 2614653"/>
                <a:gd name="connsiteX57" fmla="*/ 4145190 w 4619000"/>
                <a:gd name="connsiteY57" fmla="*/ 1410333 h 2614653"/>
                <a:gd name="connsiteX58" fmla="*/ 4242318 w 4619000"/>
                <a:gd name="connsiteY58" fmla="*/ 1232494 h 2614653"/>
                <a:gd name="connsiteX59" fmla="*/ 4242399 w 4619000"/>
                <a:gd name="connsiteY59" fmla="*/ 1232333 h 2614653"/>
                <a:gd name="connsiteX60" fmla="*/ 4242480 w 4619000"/>
                <a:gd name="connsiteY60" fmla="*/ 1232172 h 2614653"/>
                <a:gd name="connsiteX61" fmla="*/ 4315868 w 4619000"/>
                <a:gd name="connsiteY61" fmla="*/ 1044434 h 2614653"/>
                <a:gd name="connsiteX62" fmla="*/ 4366645 w 4619000"/>
                <a:gd name="connsiteY62" fmla="*/ 848408 h 2614653"/>
                <a:gd name="connsiteX63" fmla="*/ 4383383 w 4619000"/>
                <a:gd name="connsiteY63" fmla="*/ 748947 h 2614653"/>
                <a:gd name="connsiteX64" fmla="*/ 4394729 w 4619000"/>
                <a:gd name="connsiteY64" fmla="*/ 649083 h 2614653"/>
                <a:gd name="connsiteX65" fmla="*/ 4403742 w 4619000"/>
                <a:gd name="connsiteY65" fmla="*/ 442355 h 2614653"/>
                <a:gd name="connsiteX66" fmla="*/ 4403742 w 4619000"/>
                <a:gd name="connsiteY66" fmla="*/ 431974 h 2614653"/>
                <a:gd name="connsiteX67" fmla="*/ 4403823 w 4619000"/>
                <a:gd name="connsiteY67" fmla="*/ 418294 h 2614653"/>
                <a:gd name="connsiteX68" fmla="*/ 4403420 w 4619000"/>
                <a:gd name="connsiteY68" fmla="*/ 391659 h 2614653"/>
                <a:gd name="connsiteX69" fmla="*/ 4403420 w 4619000"/>
                <a:gd name="connsiteY69" fmla="*/ 391417 h 2614653"/>
                <a:gd name="connsiteX70" fmla="*/ 4403420 w 4619000"/>
                <a:gd name="connsiteY70" fmla="*/ 391176 h 2614653"/>
                <a:gd name="connsiteX71" fmla="*/ 4402776 w 4619000"/>
                <a:gd name="connsiteY71" fmla="*/ 366149 h 2614653"/>
                <a:gd name="connsiteX72" fmla="*/ 4401489 w 4619000"/>
                <a:gd name="connsiteY72" fmla="*/ 340962 h 2614653"/>
                <a:gd name="connsiteX73" fmla="*/ 4392879 w 4619000"/>
                <a:gd name="connsiteY73" fmla="*/ 242306 h 2614653"/>
                <a:gd name="connsiteX74" fmla="*/ 4355219 w 4619000"/>
                <a:gd name="connsiteY74" fmla="*/ 50233 h 2614653"/>
                <a:gd name="connsiteX75" fmla="*/ 4337863 w 4619000"/>
                <a:gd name="connsiteY75" fmla="*/ 0 h 2614653"/>
                <a:gd name="connsiteX76" fmla="*/ 4596545 w 4619000"/>
                <a:gd name="connsiteY76" fmla="*/ 0 h 2614653"/>
                <a:gd name="connsiteX77" fmla="*/ 4607077 w 4619000"/>
                <a:gd name="connsiteY77" fmla="*/ 69014 h 2614653"/>
                <a:gd name="connsiteX78" fmla="*/ 4619000 w 4619000"/>
                <a:gd name="connsiteY78" fmla="*/ 305153 h 2614653"/>
                <a:gd name="connsiteX79" fmla="*/ 2309500 w 4619000"/>
                <a:gd name="connsiteY79" fmla="*/ 2614653 h 2614653"/>
                <a:gd name="connsiteX80" fmla="*/ 0 w 4619000"/>
                <a:gd name="connsiteY80" fmla="*/ 305153 h 2614653"/>
                <a:gd name="connsiteX81" fmla="*/ 11923 w 4619000"/>
                <a:gd name="connsiteY81" fmla="*/ 69014 h 261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4619000" h="2614653">
                  <a:moveTo>
                    <a:pt x="22456" y="0"/>
                  </a:moveTo>
                  <a:lnTo>
                    <a:pt x="147678" y="0"/>
                  </a:lnTo>
                  <a:lnTo>
                    <a:pt x="145973" y="79675"/>
                  </a:lnTo>
                  <a:cubicBezTo>
                    <a:pt x="145973" y="186942"/>
                    <a:pt x="154101" y="296623"/>
                    <a:pt x="170195" y="405339"/>
                  </a:cubicBezTo>
                  <a:cubicBezTo>
                    <a:pt x="181058" y="476072"/>
                    <a:pt x="194497" y="544874"/>
                    <a:pt x="210108" y="609814"/>
                  </a:cubicBezTo>
                  <a:cubicBezTo>
                    <a:pt x="227168" y="679662"/>
                    <a:pt x="246400" y="747257"/>
                    <a:pt x="267242" y="810587"/>
                  </a:cubicBezTo>
                  <a:cubicBezTo>
                    <a:pt x="288969" y="876814"/>
                    <a:pt x="313513" y="942720"/>
                    <a:pt x="340148" y="1006533"/>
                  </a:cubicBezTo>
                  <a:cubicBezTo>
                    <a:pt x="367025" y="1070587"/>
                    <a:pt x="396719" y="1134561"/>
                    <a:pt x="428344" y="1196765"/>
                  </a:cubicBezTo>
                  <a:cubicBezTo>
                    <a:pt x="491996" y="1321816"/>
                    <a:pt x="564822" y="1443246"/>
                    <a:pt x="644970" y="1557594"/>
                  </a:cubicBezTo>
                  <a:cubicBezTo>
                    <a:pt x="661628" y="1581172"/>
                    <a:pt x="683757" y="1612153"/>
                    <a:pt x="707335" y="1642893"/>
                  </a:cubicBezTo>
                  <a:lnTo>
                    <a:pt x="707496" y="1643054"/>
                  </a:lnTo>
                  <a:lnTo>
                    <a:pt x="707657" y="1643214"/>
                  </a:lnTo>
                  <a:cubicBezTo>
                    <a:pt x="716347" y="1654963"/>
                    <a:pt x="725521" y="1666792"/>
                    <a:pt x="734453" y="1678219"/>
                  </a:cubicBezTo>
                  <a:lnTo>
                    <a:pt x="740006" y="1685301"/>
                  </a:lnTo>
                  <a:cubicBezTo>
                    <a:pt x="751352" y="1700188"/>
                    <a:pt x="762940" y="1714350"/>
                    <a:pt x="772757" y="1726340"/>
                  </a:cubicBezTo>
                  <a:cubicBezTo>
                    <a:pt x="821522" y="1785889"/>
                    <a:pt x="867390" y="1838114"/>
                    <a:pt x="912937" y="1886074"/>
                  </a:cubicBezTo>
                  <a:cubicBezTo>
                    <a:pt x="1011432" y="1990525"/>
                    <a:pt x="1118217" y="2086204"/>
                    <a:pt x="1230392" y="2170617"/>
                  </a:cubicBezTo>
                  <a:cubicBezTo>
                    <a:pt x="1288492" y="2214313"/>
                    <a:pt x="1347959" y="2255111"/>
                    <a:pt x="1407025" y="2291725"/>
                  </a:cubicBezTo>
                  <a:cubicBezTo>
                    <a:pt x="1474700" y="2332765"/>
                    <a:pt x="1536341" y="2366482"/>
                    <a:pt x="1595567" y="2394808"/>
                  </a:cubicBezTo>
                  <a:lnTo>
                    <a:pt x="1595808" y="2394888"/>
                  </a:lnTo>
                  <a:lnTo>
                    <a:pt x="1596050" y="2394969"/>
                  </a:lnTo>
                  <a:cubicBezTo>
                    <a:pt x="1612868" y="2403338"/>
                    <a:pt x="1629928" y="2411063"/>
                    <a:pt x="1644493" y="2417581"/>
                  </a:cubicBezTo>
                  <a:lnTo>
                    <a:pt x="1669036" y="2428686"/>
                  </a:lnTo>
                  <a:lnTo>
                    <a:pt x="1693660" y="2439147"/>
                  </a:lnTo>
                  <a:lnTo>
                    <a:pt x="1697523" y="2440756"/>
                  </a:lnTo>
                  <a:cubicBezTo>
                    <a:pt x="1713214" y="2447275"/>
                    <a:pt x="1728102" y="2453471"/>
                    <a:pt x="1743310" y="2459104"/>
                  </a:cubicBezTo>
                  <a:cubicBezTo>
                    <a:pt x="1749507" y="2461437"/>
                    <a:pt x="1755703" y="2463771"/>
                    <a:pt x="1761899" y="2466185"/>
                  </a:cubicBezTo>
                  <a:cubicBezTo>
                    <a:pt x="1772843" y="2470450"/>
                    <a:pt x="1783224" y="2474393"/>
                    <a:pt x="1793685" y="2477934"/>
                  </a:cubicBezTo>
                  <a:lnTo>
                    <a:pt x="1794007" y="2478014"/>
                  </a:lnTo>
                  <a:lnTo>
                    <a:pt x="1794329" y="2478175"/>
                  </a:lnTo>
                  <a:cubicBezTo>
                    <a:pt x="1863131" y="2503041"/>
                    <a:pt x="1932657" y="2523641"/>
                    <a:pt x="2000977" y="2539413"/>
                  </a:cubicBezTo>
                  <a:cubicBezTo>
                    <a:pt x="2141639" y="2572326"/>
                    <a:pt x="2285761" y="2589063"/>
                    <a:pt x="2429240" y="2588983"/>
                  </a:cubicBezTo>
                  <a:cubicBezTo>
                    <a:pt x="2501824" y="2588500"/>
                    <a:pt x="2573041" y="2581580"/>
                    <a:pt x="2640394" y="2568383"/>
                  </a:cubicBezTo>
                  <a:cubicBezTo>
                    <a:pt x="2711691" y="2553656"/>
                    <a:pt x="2779608" y="2532573"/>
                    <a:pt x="2842214" y="2505535"/>
                  </a:cubicBezTo>
                  <a:lnTo>
                    <a:pt x="2842536" y="2505374"/>
                  </a:lnTo>
                  <a:lnTo>
                    <a:pt x="2842858" y="2505213"/>
                  </a:lnTo>
                  <a:cubicBezTo>
                    <a:pt x="2854124" y="2500626"/>
                    <a:pt x="2865229" y="2495476"/>
                    <a:pt x="2876977" y="2490004"/>
                  </a:cubicBezTo>
                  <a:cubicBezTo>
                    <a:pt x="2881564" y="2487912"/>
                    <a:pt x="2886151" y="2485739"/>
                    <a:pt x="2890818" y="2483647"/>
                  </a:cubicBezTo>
                  <a:cubicBezTo>
                    <a:pt x="2894761" y="2481716"/>
                    <a:pt x="2898624" y="2479785"/>
                    <a:pt x="2902486" y="2477853"/>
                  </a:cubicBezTo>
                  <a:cubicBezTo>
                    <a:pt x="2914718" y="2471738"/>
                    <a:pt x="2926306" y="2465944"/>
                    <a:pt x="2937732" y="2459667"/>
                  </a:cubicBezTo>
                  <a:lnTo>
                    <a:pt x="2938054" y="2459506"/>
                  </a:lnTo>
                  <a:lnTo>
                    <a:pt x="2938376" y="2459345"/>
                  </a:lnTo>
                  <a:cubicBezTo>
                    <a:pt x="2965817" y="2444941"/>
                    <a:pt x="2994223" y="2428364"/>
                    <a:pt x="3030515" y="2405430"/>
                  </a:cubicBezTo>
                  <a:cubicBezTo>
                    <a:pt x="3059082" y="2387566"/>
                    <a:pt x="3087005" y="2368494"/>
                    <a:pt x="3119917" y="2345640"/>
                  </a:cubicBezTo>
                  <a:cubicBezTo>
                    <a:pt x="3150174" y="2324155"/>
                    <a:pt x="3179787" y="2301945"/>
                    <a:pt x="3207630" y="2281023"/>
                  </a:cubicBezTo>
                  <a:cubicBezTo>
                    <a:pt x="3242957" y="2254387"/>
                    <a:pt x="3278605" y="2226464"/>
                    <a:pt x="3313046" y="2199506"/>
                  </a:cubicBezTo>
                  <a:cubicBezTo>
                    <a:pt x="3335658" y="2181803"/>
                    <a:pt x="3358995" y="2163456"/>
                    <a:pt x="3382170" y="2145591"/>
                  </a:cubicBezTo>
                  <a:cubicBezTo>
                    <a:pt x="3406392" y="2126842"/>
                    <a:pt x="3438339" y="2102137"/>
                    <a:pt x="3471251" y="2077433"/>
                  </a:cubicBezTo>
                  <a:cubicBezTo>
                    <a:pt x="3486782" y="2065684"/>
                    <a:pt x="3502956" y="2053935"/>
                    <a:pt x="3518568" y="2042589"/>
                  </a:cubicBezTo>
                  <a:cubicBezTo>
                    <a:pt x="3533374" y="2031806"/>
                    <a:pt x="3547456" y="2021586"/>
                    <a:pt x="3561056" y="2011366"/>
                  </a:cubicBezTo>
                  <a:lnTo>
                    <a:pt x="3561217" y="2011206"/>
                  </a:lnTo>
                  <a:lnTo>
                    <a:pt x="3561378" y="2011045"/>
                  </a:lnTo>
                  <a:cubicBezTo>
                    <a:pt x="3585599" y="1993422"/>
                    <a:pt x="3609902" y="1974592"/>
                    <a:pt x="3633399" y="1956405"/>
                  </a:cubicBezTo>
                  <a:lnTo>
                    <a:pt x="3646998" y="1945864"/>
                  </a:lnTo>
                  <a:lnTo>
                    <a:pt x="3653597" y="1940553"/>
                  </a:lnTo>
                  <a:cubicBezTo>
                    <a:pt x="3678865" y="1920113"/>
                    <a:pt x="3705018" y="1899110"/>
                    <a:pt x="3729883" y="1877625"/>
                  </a:cubicBezTo>
                  <a:cubicBezTo>
                    <a:pt x="3785247" y="1830389"/>
                    <a:pt x="3837713" y="1781785"/>
                    <a:pt x="3885835" y="1733261"/>
                  </a:cubicBezTo>
                  <a:cubicBezTo>
                    <a:pt x="3987790" y="1629937"/>
                    <a:pt x="4075101" y="1521221"/>
                    <a:pt x="4145190" y="1410333"/>
                  </a:cubicBezTo>
                  <a:cubicBezTo>
                    <a:pt x="4184541" y="1347566"/>
                    <a:pt x="4216327" y="1289467"/>
                    <a:pt x="4242318" y="1232494"/>
                  </a:cubicBezTo>
                  <a:lnTo>
                    <a:pt x="4242399" y="1232333"/>
                  </a:lnTo>
                  <a:lnTo>
                    <a:pt x="4242480" y="1232172"/>
                  </a:lnTo>
                  <a:cubicBezTo>
                    <a:pt x="4269759" y="1174233"/>
                    <a:pt x="4294463" y="1111064"/>
                    <a:pt x="4315868" y="1044434"/>
                  </a:cubicBezTo>
                  <a:cubicBezTo>
                    <a:pt x="4335584" y="983116"/>
                    <a:pt x="4352724" y="917130"/>
                    <a:pt x="4366645" y="848408"/>
                  </a:cubicBezTo>
                  <a:cubicBezTo>
                    <a:pt x="4372922" y="816784"/>
                    <a:pt x="4378555" y="783228"/>
                    <a:pt x="4383383" y="748947"/>
                  </a:cubicBezTo>
                  <a:cubicBezTo>
                    <a:pt x="4387890" y="716759"/>
                    <a:pt x="4391671" y="683122"/>
                    <a:pt x="4394729" y="649083"/>
                  </a:cubicBezTo>
                  <a:cubicBezTo>
                    <a:pt x="4400684" y="583983"/>
                    <a:pt x="4403581" y="516388"/>
                    <a:pt x="4403742" y="442355"/>
                  </a:cubicBezTo>
                  <a:lnTo>
                    <a:pt x="4403742" y="431974"/>
                  </a:lnTo>
                  <a:cubicBezTo>
                    <a:pt x="4403823" y="427387"/>
                    <a:pt x="4403823" y="422881"/>
                    <a:pt x="4403823" y="418294"/>
                  </a:cubicBezTo>
                  <a:cubicBezTo>
                    <a:pt x="4403823" y="407270"/>
                    <a:pt x="4403742" y="399062"/>
                    <a:pt x="4403420" y="391659"/>
                  </a:cubicBezTo>
                  <a:lnTo>
                    <a:pt x="4403420" y="391417"/>
                  </a:lnTo>
                  <a:lnTo>
                    <a:pt x="4403420" y="391176"/>
                  </a:lnTo>
                  <a:lnTo>
                    <a:pt x="4402776" y="366149"/>
                  </a:lnTo>
                  <a:lnTo>
                    <a:pt x="4401489" y="340962"/>
                  </a:lnTo>
                  <a:cubicBezTo>
                    <a:pt x="4400201" y="312315"/>
                    <a:pt x="4397546" y="281817"/>
                    <a:pt x="4392879" y="242306"/>
                  </a:cubicBezTo>
                  <a:cubicBezTo>
                    <a:pt x="4385033" y="178131"/>
                    <a:pt x="4372439" y="113955"/>
                    <a:pt x="4355219" y="50233"/>
                  </a:cubicBezTo>
                  <a:lnTo>
                    <a:pt x="4337863" y="0"/>
                  </a:lnTo>
                  <a:lnTo>
                    <a:pt x="4596545" y="0"/>
                  </a:lnTo>
                  <a:lnTo>
                    <a:pt x="4607077" y="69014"/>
                  </a:lnTo>
                  <a:cubicBezTo>
                    <a:pt x="4614961" y="146655"/>
                    <a:pt x="4619000" y="225432"/>
                    <a:pt x="4619000" y="305153"/>
                  </a:cubicBezTo>
                  <a:cubicBezTo>
                    <a:pt x="4619000" y="1580689"/>
                    <a:pt x="3585036" y="2614653"/>
                    <a:pt x="2309500" y="2614653"/>
                  </a:cubicBezTo>
                  <a:cubicBezTo>
                    <a:pt x="1033964" y="2614653"/>
                    <a:pt x="0" y="1580689"/>
                    <a:pt x="0" y="305153"/>
                  </a:cubicBezTo>
                  <a:cubicBezTo>
                    <a:pt x="0" y="225432"/>
                    <a:pt x="4039" y="146655"/>
                    <a:pt x="11923" y="69014"/>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9" name="Group 38">
            <a:extLst>
              <a:ext uri="{FF2B5EF4-FFF2-40B4-BE49-F238E27FC236}">
                <a16:creationId xmlns:a16="http://schemas.microsoft.com/office/drawing/2014/main" id="{36352218-10DD-425E-846C-2766AF166A7F}"/>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257008"/>
            <a:ext cx="5409237" cy="4597224"/>
            <a:chOff x="0" y="2317967"/>
            <a:chExt cx="5635126" cy="4536263"/>
          </a:xfrm>
        </p:grpSpPr>
        <p:sp>
          <p:nvSpPr>
            <p:cNvPr id="40" name="Freeform: Shape 39">
              <a:extLst>
                <a:ext uri="{FF2B5EF4-FFF2-40B4-BE49-F238E27FC236}">
                  <a16:creationId xmlns:a16="http://schemas.microsoft.com/office/drawing/2014/main" id="{33A2ABA4-7C75-400B-B004-AE4520FF010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2336191"/>
              <a:ext cx="5485018" cy="4518038"/>
            </a:xfrm>
            <a:custGeom>
              <a:avLst/>
              <a:gdLst>
                <a:gd name="connsiteX0" fmla="*/ 1989265 w 5485018"/>
                <a:gd name="connsiteY0" fmla="*/ 0 h 4518038"/>
                <a:gd name="connsiteX1" fmla="*/ 2112245 w 5485018"/>
                <a:gd name="connsiteY1" fmla="*/ 1937 h 4518038"/>
                <a:gd name="connsiteX2" fmla="*/ 2119933 w 5485018"/>
                <a:gd name="connsiteY2" fmla="*/ 1937 h 4518038"/>
                <a:gd name="connsiteX3" fmla="*/ 5333582 w 5485018"/>
                <a:gd name="connsiteY3" fmla="*/ 4434610 h 4518038"/>
                <a:gd name="connsiteX4" fmla="*/ 5305435 w 5485018"/>
                <a:gd name="connsiteY4" fmla="*/ 4518038 h 4518038"/>
                <a:gd name="connsiteX5" fmla="*/ 4512666 w 5485018"/>
                <a:gd name="connsiteY5" fmla="*/ 4518038 h 4518038"/>
                <a:gd name="connsiteX6" fmla="*/ 4574099 w 5485018"/>
                <a:gd name="connsiteY6" fmla="*/ 4368919 h 4518038"/>
                <a:gd name="connsiteX7" fmla="*/ 4741091 w 5485018"/>
                <a:gd name="connsiteY7" fmla="*/ 3389833 h 4518038"/>
                <a:gd name="connsiteX8" fmla="*/ 4569388 w 5485018"/>
                <a:gd name="connsiteY8" fmla="*/ 2387755 h 4518038"/>
                <a:gd name="connsiteX9" fmla="*/ 4073248 w 5485018"/>
                <a:gd name="connsiteY9" fmla="*/ 1537907 h 4518038"/>
                <a:gd name="connsiteX10" fmla="*/ 3276102 w 5485018"/>
                <a:gd name="connsiteY10" fmla="*/ 955249 h 4518038"/>
                <a:gd name="connsiteX11" fmla="*/ 2119808 w 5485018"/>
                <a:gd name="connsiteY11" fmla="*/ 727992 h 4518038"/>
                <a:gd name="connsiteX12" fmla="*/ 2112990 w 5485018"/>
                <a:gd name="connsiteY12" fmla="*/ 727992 h 4518038"/>
                <a:gd name="connsiteX13" fmla="*/ 2100468 w 5485018"/>
                <a:gd name="connsiteY13" fmla="*/ 727992 h 4518038"/>
                <a:gd name="connsiteX14" fmla="*/ 2087947 w 5485018"/>
                <a:gd name="connsiteY14" fmla="*/ 727629 h 4518038"/>
                <a:gd name="connsiteX15" fmla="*/ 1989265 w 5485018"/>
                <a:gd name="connsiteY15" fmla="*/ 726055 h 4518038"/>
                <a:gd name="connsiteX16" fmla="*/ 946901 w 5485018"/>
                <a:gd name="connsiteY16" fmla="*/ 945810 h 4518038"/>
                <a:gd name="connsiteX17" fmla="*/ 218808 w 5485018"/>
                <a:gd name="connsiteY17" fmla="*/ 1519271 h 4518038"/>
                <a:gd name="connsiteX18" fmla="*/ 77177 w 5485018"/>
                <a:gd name="connsiteY18" fmla="*/ 1709761 h 4518038"/>
                <a:gd name="connsiteX19" fmla="*/ 0 w 5485018"/>
                <a:gd name="connsiteY19" fmla="*/ 1837634 h 4518038"/>
                <a:gd name="connsiteX20" fmla="*/ 0 w 5485018"/>
                <a:gd name="connsiteY20" fmla="*/ 701173 h 4518038"/>
                <a:gd name="connsiteX21" fmla="*/ 94238 w 5485018"/>
                <a:gd name="connsiteY21" fmla="*/ 618817 h 4518038"/>
                <a:gd name="connsiteX22" fmla="*/ 1989265 w 5485018"/>
                <a:gd name="connsiteY22" fmla="*/ 0 h 4518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85018" h="4518038">
                  <a:moveTo>
                    <a:pt x="1989265" y="0"/>
                  </a:moveTo>
                  <a:cubicBezTo>
                    <a:pt x="2030052" y="0"/>
                    <a:pt x="2070466" y="606"/>
                    <a:pt x="2112245" y="1937"/>
                  </a:cubicBezTo>
                  <a:cubicBezTo>
                    <a:pt x="2114725" y="1937"/>
                    <a:pt x="2117453" y="1937"/>
                    <a:pt x="2119933" y="1937"/>
                  </a:cubicBezTo>
                  <a:cubicBezTo>
                    <a:pt x="4808915" y="1937"/>
                    <a:pt x="5916843" y="2490455"/>
                    <a:pt x="5333582" y="4434610"/>
                  </a:cubicBezTo>
                  <a:lnTo>
                    <a:pt x="5305435" y="4518038"/>
                  </a:lnTo>
                  <a:lnTo>
                    <a:pt x="4512666" y="4518038"/>
                  </a:lnTo>
                  <a:lnTo>
                    <a:pt x="4574099" y="4368919"/>
                  </a:lnTo>
                  <a:cubicBezTo>
                    <a:pt x="4684932" y="4060345"/>
                    <a:pt x="4741091" y="3730957"/>
                    <a:pt x="4741091" y="3389833"/>
                  </a:cubicBezTo>
                  <a:cubicBezTo>
                    <a:pt x="4741091" y="3043625"/>
                    <a:pt x="4683319" y="2706493"/>
                    <a:pt x="4569388" y="2387755"/>
                  </a:cubicBezTo>
                  <a:cubicBezTo>
                    <a:pt x="4454218" y="2065386"/>
                    <a:pt x="4287225" y="1779441"/>
                    <a:pt x="4073248" y="1537907"/>
                  </a:cubicBezTo>
                  <a:cubicBezTo>
                    <a:pt x="3850965" y="1287054"/>
                    <a:pt x="3582688" y="1091019"/>
                    <a:pt x="3276102" y="955249"/>
                  </a:cubicBezTo>
                  <a:cubicBezTo>
                    <a:pt x="2935427" y="804470"/>
                    <a:pt x="2546399" y="727992"/>
                    <a:pt x="2119808" y="727992"/>
                  </a:cubicBezTo>
                  <a:lnTo>
                    <a:pt x="2112990" y="727992"/>
                  </a:lnTo>
                  <a:lnTo>
                    <a:pt x="2100468" y="727992"/>
                  </a:lnTo>
                  <a:lnTo>
                    <a:pt x="2087947" y="727629"/>
                  </a:lnTo>
                  <a:cubicBezTo>
                    <a:pt x="2054599" y="726541"/>
                    <a:pt x="2022241" y="726055"/>
                    <a:pt x="1989265" y="726055"/>
                  </a:cubicBezTo>
                  <a:cubicBezTo>
                    <a:pt x="1603957" y="726055"/>
                    <a:pt x="1253114" y="799872"/>
                    <a:pt x="946901" y="945810"/>
                  </a:cubicBezTo>
                  <a:cubicBezTo>
                    <a:pt x="667837" y="1078435"/>
                    <a:pt x="422869" y="1271444"/>
                    <a:pt x="218808" y="1519271"/>
                  </a:cubicBezTo>
                  <a:cubicBezTo>
                    <a:pt x="168847" y="1579957"/>
                    <a:pt x="121614" y="1643495"/>
                    <a:pt x="77177" y="1709761"/>
                  </a:cubicBezTo>
                  <a:lnTo>
                    <a:pt x="0" y="1837634"/>
                  </a:lnTo>
                  <a:lnTo>
                    <a:pt x="0" y="701173"/>
                  </a:lnTo>
                  <a:lnTo>
                    <a:pt x="94238" y="618817"/>
                  </a:lnTo>
                  <a:cubicBezTo>
                    <a:pt x="583605" y="235740"/>
                    <a:pt x="1215977" y="0"/>
                    <a:pt x="1989265" y="0"/>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ADE4509-9115-467E-836A-106D01A0E8E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2336191"/>
              <a:ext cx="5485018" cy="4518038"/>
            </a:xfrm>
            <a:custGeom>
              <a:avLst/>
              <a:gdLst>
                <a:gd name="connsiteX0" fmla="*/ 1989265 w 5485018"/>
                <a:gd name="connsiteY0" fmla="*/ 0 h 4518038"/>
                <a:gd name="connsiteX1" fmla="*/ 2112245 w 5485018"/>
                <a:gd name="connsiteY1" fmla="*/ 1937 h 4518038"/>
                <a:gd name="connsiteX2" fmla="*/ 2119933 w 5485018"/>
                <a:gd name="connsiteY2" fmla="*/ 1937 h 4518038"/>
                <a:gd name="connsiteX3" fmla="*/ 5333582 w 5485018"/>
                <a:gd name="connsiteY3" fmla="*/ 4434610 h 4518038"/>
                <a:gd name="connsiteX4" fmla="*/ 5305435 w 5485018"/>
                <a:gd name="connsiteY4" fmla="*/ 4518038 h 4518038"/>
                <a:gd name="connsiteX5" fmla="*/ 4646095 w 5485018"/>
                <a:gd name="connsiteY5" fmla="*/ 4518038 h 4518038"/>
                <a:gd name="connsiteX6" fmla="*/ 4691006 w 5485018"/>
                <a:gd name="connsiteY6" fmla="*/ 4409093 h 4518038"/>
                <a:gd name="connsiteX7" fmla="*/ 4864938 w 5485018"/>
                <a:gd name="connsiteY7" fmla="*/ 3389953 h 4518038"/>
                <a:gd name="connsiteX8" fmla="*/ 4686293 w 5485018"/>
                <a:gd name="connsiteY8" fmla="*/ 2347943 h 4518038"/>
                <a:gd name="connsiteX9" fmla="*/ 4166848 w 5485018"/>
                <a:gd name="connsiteY9" fmla="*/ 1458888 h 4518038"/>
                <a:gd name="connsiteX10" fmla="*/ 3327179 w 5485018"/>
                <a:gd name="connsiteY10" fmla="*/ 845129 h 4518038"/>
                <a:gd name="connsiteX11" fmla="*/ 2119684 w 5485018"/>
                <a:gd name="connsiteY11" fmla="*/ 607104 h 4518038"/>
                <a:gd name="connsiteX12" fmla="*/ 2113362 w 5485018"/>
                <a:gd name="connsiteY12" fmla="*/ 607104 h 4518038"/>
                <a:gd name="connsiteX13" fmla="*/ 2102700 w 5485018"/>
                <a:gd name="connsiteY13" fmla="*/ 607104 h 4518038"/>
                <a:gd name="connsiteX14" fmla="*/ 2092038 w 5485018"/>
                <a:gd name="connsiteY14" fmla="*/ 606740 h 4518038"/>
                <a:gd name="connsiteX15" fmla="*/ 1989265 w 5485018"/>
                <a:gd name="connsiteY15" fmla="*/ 605046 h 4518038"/>
                <a:gd name="connsiteX16" fmla="*/ 892105 w 5485018"/>
                <a:gd name="connsiteY16" fmla="*/ 837143 h 4518038"/>
                <a:gd name="connsiteX17" fmla="*/ 121738 w 5485018"/>
                <a:gd name="connsiteY17" fmla="*/ 1443641 h 4518038"/>
                <a:gd name="connsiteX18" fmla="*/ 0 w 5485018"/>
                <a:gd name="connsiteY18" fmla="*/ 1607393 h 4518038"/>
                <a:gd name="connsiteX19" fmla="*/ 0 w 5485018"/>
                <a:gd name="connsiteY19" fmla="*/ 701173 h 4518038"/>
                <a:gd name="connsiteX20" fmla="*/ 94238 w 5485018"/>
                <a:gd name="connsiteY20" fmla="*/ 618817 h 4518038"/>
                <a:gd name="connsiteX21" fmla="*/ 1989265 w 5485018"/>
                <a:gd name="connsiteY21" fmla="*/ 0 h 4518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85018" h="4518038">
                  <a:moveTo>
                    <a:pt x="1989265" y="0"/>
                  </a:moveTo>
                  <a:cubicBezTo>
                    <a:pt x="2030052" y="0"/>
                    <a:pt x="2070466" y="606"/>
                    <a:pt x="2112245" y="1937"/>
                  </a:cubicBezTo>
                  <a:cubicBezTo>
                    <a:pt x="2114725" y="1937"/>
                    <a:pt x="2117453" y="1937"/>
                    <a:pt x="2119933" y="1937"/>
                  </a:cubicBezTo>
                  <a:cubicBezTo>
                    <a:pt x="4808915" y="1937"/>
                    <a:pt x="5916843" y="2490455"/>
                    <a:pt x="5333582" y="4434610"/>
                  </a:cubicBezTo>
                  <a:lnTo>
                    <a:pt x="5305435" y="4518038"/>
                  </a:lnTo>
                  <a:lnTo>
                    <a:pt x="4646095" y="4518038"/>
                  </a:lnTo>
                  <a:lnTo>
                    <a:pt x="4691006" y="4409093"/>
                  </a:lnTo>
                  <a:cubicBezTo>
                    <a:pt x="4806425" y="4087572"/>
                    <a:pt x="4864938" y="3744753"/>
                    <a:pt x="4864938" y="3389953"/>
                  </a:cubicBezTo>
                  <a:cubicBezTo>
                    <a:pt x="4864938" y="3030072"/>
                    <a:pt x="4804812" y="2679509"/>
                    <a:pt x="4686293" y="2347943"/>
                  </a:cubicBezTo>
                  <a:cubicBezTo>
                    <a:pt x="4565916" y="2011174"/>
                    <a:pt x="4391115" y="1712040"/>
                    <a:pt x="4166848" y="1458888"/>
                  </a:cubicBezTo>
                  <a:cubicBezTo>
                    <a:pt x="3932787" y="1194604"/>
                    <a:pt x="3650253" y="988162"/>
                    <a:pt x="3327179" y="845129"/>
                  </a:cubicBezTo>
                  <a:cubicBezTo>
                    <a:pt x="2970387" y="687212"/>
                    <a:pt x="2564126" y="607104"/>
                    <a:pt x="2119684" y="607104"/>
                  </a:cubicBezTo>
                  <a:lnTo>
                    <a:pt x="2113362" y="607104"/>
                  </a:lnTo>
                  <a:lnTo>
                    <a:pt x="2102700" y="607104"/>
                  </a:lnTo>
                  <a:lnTo>
                    <a:pt x="2092038" y="606740"/>
                  </a:lnTo>
                  <a:cubicBezTo>
                    <a:pt x="2057202" y="605532"/>
                    <a:pt x="2023605" y="605046"/>
                    <a:pt x="1989265" y="605046"/>
                  </a:cubicBezTo>
                  <a:cubicBezTo>
                    <a:pt x="1584989" y="605046"/>
                    <a:pt x="1215923" y="682977"/>
                    <a:pt x="892105" y="837143"/>
                  </a:cubicBezTo>
                  <a:cubicBezTo>
                    <a:pt x="596554" y="977755"/>
                    <a:pt x="337327" y="1181776"/>
                    <a:pt x="121738" y="1443641"/>
                  </a:cubicBezTo>
                  <a:lnTo>
                    <a:pt x="0" y="1607393"/>
                  </a:lnTo>
                  <a:lnTo>
                    <a:pt x="0" y="701173"/>
                  </a:lnTo>
                  <a:lnTo>
                    <a:pt x="94238" y="618817"/>
                  </a:lnTo>
                  <a:cubicBezTo>
                    <a:pt x="583605" y="235740"/>
                    <a:pt x="1215977" y="0"/>
                    <a:pt x="1989265" y="0"/>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Shape 41">
              <a:extLst>
                <a:ext uri="{FF2B5EF4-FFF2-40B4-BE49-F238E27FC236}">
                  <a16:creationId xmlns:a16="http://schemas.microsoft.com/office/drawing/2014/main" id="{B8AEE038-5037-42A4-9563-BCE140CA40B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 y="2361563"/>
              <a:ext cx="5474293" cy="4492666"/>
            </a:xfrm>
            <a:custGeom>
              <a:avLst/>
              <a:gdLst>
                <a:gd name="connsiteX0" fmla="*/ 2115592 w 5474293"/>
                <a:gd name="connsiteY0" fmla="*/ 41 h 4492666"/>
                <a:gd name="connsiteX1" fmla="*/ 3398462 w 5474293"/>
                <a:gd name="connsiteY1" fmla="*/ 218585 h 4492666"/>
                <a:gd name="connsiteX2" fmla="*/ 3475450 w 5474293"/>
                <a:gd name="connsiteY2" fmla="*/ 248231 h 4492666"/>
                <a:gd name="connsiteX3" fmla="*/ 3514006 w 5474293"/>
                <a:gd name="connsiteY3" fmla="*/ 262994 h 4492666"/>
                <a:gd name="connsiteX4" fmla="*/ 3551818 w 5474293"/>
                <a:gd name="connsiteY4" fmla="*/ 279573 h 4492666"/>
                <a:gd name="connsiteX5" fmla="*/ 3627317 w 5474293"/>
                <a:gd name="connsiteY5" fmla="*/ 313213 h 4492666"/>
                <a:gd name="connsiteX6" fmla="*/ 3665128 w 5474293"/>
                <a:gd name="connsiteY6" fmla="*/ 330033 h 4492666"/>
                <a:gd name="connsiteX7" fmla="*/ 3702071 w 5474293"/>
                <a:gd name="connsiteY7" fmla="*/ 348669 h 4492666"/>
                <a:gd name="connsiteX8" fmla="*/ 3775959 w 5474293"/>
                <a:gd name="connsiteY8" fmla="*/ 386060 h 4492666"/>
                <a:gd name="connsiteX9" fmla="*/ 3812905 w 5474293"/>
                <a:gd name="connsiteY9" fmla="*/ 404817 h 4492666"/>
                <a:gd name="connsiteX10" fmla="*/ 3848855 w 5474293"/>
                <a:gd name="connsiteY10" fmla="*/ 425267 h 4492666"/>
                <a:gd name="connsiteX11" fmla="*/ 3920762 w 5474293"/>
                <a:gd name="connsiteY11" fmla="*/ 466653 h 4492666"/>
                <a:gd name="connsiteX12" fmla="*/ 3956712 w 5474293"/>
                <a:gd name="connsiteY12" fmla="*/ 487466 h 4492666"/>
                <a:gd name="connsiteX13" fmla="*/ 3991550 w 5474293"/>
                <a:gd name="connsiteY13" fmla="*/ 509852 h 4492666"/>
                <a:gd name="connsiteX14" fmla="*/ 4511739 w 5474293"/>
                <a:gd name="connsiteY14" fmla="*/ 921042 h 4492666"/>
                <a:gd name="connsiteX15" fmla="*/ 4933990 w 5474293"/>
                <a:gd name="connsiteY15" fmla="*/ 1431579 h 4492666"/>
                <a:gd name="connsiteX16" fmla="*/ 5244418 w 5474293"/>
                <a:gd name="connsiteY16" fmla="*/ 2014241 h 4492666"/>
                <a:gd name="connsiteX17" fmla="*/ 5433601 w 5474293"/>
                <a:gd name="connsiteY17" fmla="*/ 2643851 h 4492666"/>
                <a:gd name="connsiteX18" fmla="*/ 5469182 w 5474293"/>
                <a:gd name="connsiteY18" fmla="*/ 2969730 h 4492666"/>
                <a:gd name="connsiteX19" fmla="*/ 5472280 w 5474293"/>
                <a:gd name="connsiteY19" fmla="*/ 3051530 h 4492666"/>
                <a:gd name="connsiteX20" fmla="*/ 5473893 w 5474293"/>
                <a:gd name="connsiteY20" fmla="*/ 3133213 h 4492666"/>
                <a:gd name="connsiteX21" fmla="*/ 5473396 w 5474293"/>
                <a:gd name="connsiteY21" fmla="*/ 3214894 h 4492666"/>
                <a:gd name="connsiteX22" fmla="*/ 5471413 w 5474293"/>
                <a:gd name="connsiteY22" fmla="*/ 3296455 h 4492666"/>
                <a:gd name="connsiteX23" fmla="*/ 5370003 w 5474293"/>
                <a:gd name="connsiteY23" fmla="*/ 3937439 h 4492666"/>
                <a:gd name="connsiteX24" fmla="*/ 5330578 w 5474293"/>
                <a:gd name="connsiteY24" fmla="*/ 4093542 h 4492666"/>
                <a:gd name="connsiteX25" fmla="*/ 5309380 w 5474293"/>
                <a:gd name="connsiteY25" fmla="*/ 4170988 h 4492666"/>
                <a:gd name="connsiteX26" fmla="*/ 5289173 w 5474293"/>
                <a:gd name="connsiteY26" fmla="*/ 4248555 h 4492666"/>
                <a:gd name="connsiteX27" fmla="*/ 5266983 w 5474293"/>
                <a:gd name="connsiteY27" fmla="*/ 4325639 h 4492666"/>
                <a:gd name="connsiteX28" fmla="*/ 5245039 w 5474293"/>
                <a:gd name="connsiteY28" fmla="*/ 4402599 h 4492666"/>
                <a:gd name="connsiteX29" fmla="*/ 5216062 w 5474293"/>
                <a:gd name="connsiteY29" fmla="*/ 4492666 h 4492666"/>
                <a:gd name="connsiteX30" fmla="*/ 4901582 w 5474293"/>
                <a:gd name="connsiteY30" fmla="*/ 4492666 h 4492666"/>
                <a:gd name="connsiteX31" fmla="*/ 4912791 w 5474293"/>
                <a:gd name="connsiteY31" fmla="*/ 4462983 h 4492666"/>
                <a:gd name="connsiteX32" fmla="*/ 4934983 w 5474293"/>
                <a:gd name="connsiteY32" fmla="*/ 4393040 h 4492666"/>
                <a:gd name="connsiteX33" fmla="*/ 4956181 w 5474293"/>
                <a:gd name="connsiteY33" fmla="*/ 4322734 h 4492666"/>
                <a:gd name="connsiteX34" fmla="*/ 4990895 w 5474293"/>
                <a:gd name="connsiteY34" fmla="*/ 4180064 h 4492666"/>
                <a:gd name="connsiteX35" fmla="*/ 5014697 w 5474293"/>
                <a:gd name="connsiteY35" fmla="*/ 4035216 h 4492666"/>
                <a:gd name="connsiteX36" fmla="*/ 5026474 w 5474293"/>
                <a:gd name="connsiteY36" fmla="*/ 3888915 h 4492666"/>
                <a:gd name="connsiteX37" fmla="*/ 4998580 w 5474293"/>
                <a:gd name="connsiteY37" fmla="*/ 3307225 h 4492666"/>
                <a:gd name="connsiteX38" fmla="*/ 4990770 w 5474293"/>
                <a:gd name="connsiteY38" fmla="*/ 3235586 h 4492666"/>
                <a:gd name="connsiteX39" fmla="*/ 4982093 w 5474293"/>
                <a:gd name="connsiteY39" fmla="*/ 3164190 h 4492666"/>
                <a:gd name="connsiteX40" fmla="*/ 4971556 w 5474293"/>
                <a:gd name="connsiteY40" fmla="*/ 3093158 h 4492666"/>
                <a:gd name="connsiteX41" fmla="*/ 4960024 w 5474293"/>
                <a:gd name="connsiteY41" fmla="*/ 3022368 h 4492666"/>
                <a:gd name="connsiteX42" fmla="*/ 4946883 w 5474293"/>
                <a:gd name="connsiteY42" fmla="*/ 2951941 h 4492666"/>
                <a:gd name="connsiteX43" fmla="*/ 4940685 w 5474293"/>
                <a:gd name="connsiteY43" fmla="*/ 2916728 h 4492666"/>
                <a:gd name="connsiteX44" fmla="*/ 4933123 w 5474293"/>
                <a:gd name="connsiteY44" fmla="*/ 2881754 h 4492666"/>
                <a:gd name="connsiteX45" fmla="*/ 4918494 w 5474293"/>
                <a:gd name="connsiteY45" fmla="*/ 2811812 h 4492666"/>
                <a:gd name="connsiteX46" fmla="*/ 4911553 w 5474293"/>
                <a:gd name="connsiteY46" fmla="*/ 2776841 h 4492666"/>
                <a:gd name="connsiteX47" fmla="*/ 4903494 w 5474293"/>
                <a:gd name="connsiteY47" fmla="*/ 2742111 h 4492666"/>
                <a:gd name="connsiteX48" fmla="*/ 4755594 w 5474293"/>
                <a:gd name="connsiteY48" fmla="*/ 2192244 h 4492666"/>
                <a:gd name="connsiteX49" fmla="*/ 4523888 w 5474293"/>
                <a:gd name="connsiteY49" fmla="*/ 1671057 h 4492666"/>
                <a:gd name="connsiteX50" fmla="*/ 4489176 w 5474293"/>
                <a:gd name="connsiteY50" fmla="*/ 1608376 h 4492666"/>
                <a:gd name="connsiteX51" fmla="*/ 4451613 w 5474293"/>
                <a:gd name="connsiteY51" fmla="*/ 1547507 h 4492666"/>
                <a:gd name="connsiteX52" fmla="*/ 4414049 w 5474293"/>
                <a:gd name="connsiteY52" fmla="*/ 1486398 h 4492666"/>
                <a:gd name="connsiteX53" fmla="*/ 4373758 w 5474293"/>
                <a:gd name="connsiteY53" fmla="*/ 1427104 h 4492666"/>
                <a:gd name="connsiteX54" fmla="*/ 4332971 w 5474293"/>
                <a:gd name="connsiteY54" fmla="*/ 1367930 h 4492666"/>
                <a:gd name="connsiteX55" fmla="*/ 4289828 w 5474293"/>
                <a:gd name="connsiteY55" fmla="*/ 1310450 h 4492666"/>
                <a:gd name="connsiteX56" fmla="*/ 4268258 w 5474293"/>
                <a:gd name="connsiteY56" fmla="*/ 1281651 h 4492666"/>
                <a:gd name="connsiteX57" fmla="*/ 4257471 w 5474293"/>
                <a:gd name="connsiteY57" fmla="*/ 1267250 h 4492666"/>
                <a:gd name="connsiteX58" fmla="*/ 4245941 w 5474293"/>
                <a:gd name="connsiteY58" fmla="*/ 1253455 h 4492666"/>
                <a:gd name="connsiteX59" fmla="*/ 4199824 w 5474293"/>
                <a:gd name="connsiteY59" fmla="*/ 1198154 h 4492666"/>
                <a:gd name="connsiteX60" fmla="*/ 3782406 w 5474293"/>
                <a:gd name="connsiteY60" fmla="*/ 797372 h 4492666"/>
                <a:gd name="connsiteX61" fmla="*/ 3540661 w 5474293"/>
                <a:gd name="connsiteY61" fmla="*/ 632194 h 4492666"/>
                <a:gd name="connsiteX62" fmla="*/ 3279449 w 5474293"/>
                <a:gd name="connsiteY62" fmla="*/ 495211 h 4492666"/>
                <a:gd name="connsiteX63" fmla="*/ 2712893 w 5474293"/>
                <a:gd name="connsiteY63" fmla="*/ 311278 h 4492666"/>
                <a:gd name="connsiteX64" fmla="*/ 2639377 w 5474293"/>
                <a:gd name="connsiteY64" fmla="*/ 295787 h 4492666"/>
                <a:gd name="connsiteX65" fmla="*/ 2564993 w 5474293"/>
                <a:gd name="connsiteY65" fmla="*/ 284291 h 4492666"/>
                <a:gd name="connsiteX66" fmla="*/ 2415482 w 5474293"/>
                <a:gd name="connsiteY66" fmla="*/ 264446 h 4492666"/>
                <a:gd name="connsiteX67" fmla="*/ 2340231 w 5474293"/>
                <a:gd name="connsiteY67" fmla="*/ 257428 h 4492666"/>
                <a:gd name="connsiteX68" fmla="*/ 2264732 w 5474293"/>
                <a:gd name="connsiteY68" fmla="*/ 251982 h 4492666"/>
                <a:gd name="connsiteX69" fmla="*/ 2112989 w 5474293"/>
                <a:gd name="connsiteY69" fmla="*/ 245811 h 4492666"/>
                <a:gd name="connsiteX70" fmla="*/ 1515068 w 5474293"/>
                <a:gd name="connsiteY70" fmla="*/ 306677 h 4492666"/>
                <a:gd name="connsiteX71" fmla="*/ 963016 w 5474293"/>
                <a:gd name="connsiteY71" fmla="*/ 513967 h 4492666"/>
                <a:gd name="connsiteX72" fmla="*/ 485101 w 5474293"/>
                <a:gd name="connsiteY72" fmla="*/ 835489 h 4492666"/>
                <a:gd name="connsiteX73" fmla="*/ 377616 w 5474293"/>
                <a:gd name="connsiteY73" fmla="*/ 929391 h 4492666"/>
                <a:gd name="connsiteX74" fmla="*/ 350963 w 5474293"/>
                <a:gd name="connsiteY74" fmla="*/ 952869 h 4492666"/>
                <a:gd name="connsiteX75" fmla="*/ 325177 w 5474293"/>
                <a:gd name="connsiteY75" fmla="*/ 977433 h 4492666"/>
                <a:gd name="connsiteX76" fmla="*/ 273108 w 5474293"/>
                <a:gd name="connsiteY76" fmla="*/ 1026079 h 4492666"/>
                <a:gd name="connsiteX77" fmla="*/ 246950 w 5474293"/>
                <a:gd name="connsiteY77" fmla="*/ 1050280 h 4492666"/>
                <a:gd name="connsiteX78" fmla="*/ 221907 w 5474293"/>
                <a:gd name="connsiteY78" fmla="*/ 1075572 h 4492666"/>
                <a:gd name="connsiteX79" fmla="*/ 171698 w 5474293"/>
                <a:gd name="connsiteY79" fmla="*/ 1126154 h 4492666"/>
                <a:gd name="connsiteX80" fmla="*/ 123596 w 5474293"/>
                <a:gd name="connsiteY80" fmla="*/ 1178793 h 4492666"/>
                <a:gd name="connsiteX81" fmla="*/ 76734 w 5474293"/>
                <a:gd name="connsiteY81" fmla="*/ 1232642 h 4492666"/>
                <a:gd name="connsiteX82" fmla="*/ 0 w 5474293"/>
                <a:gd name="connsiteY82" fmla="*/ 1334855 h 4492666"/>
                <a:gd name="connsiteX83" fmla="*/ 0 w 5474293"/>
                <a:gd name="connsiteY83" fmla="*/ 663435 h 4492666"/>
                <a:gd name="connsiteX84" fmla="*/ 16483 w 5474293"/>
                <a:gd name="connsiteY84" fmla="*/ 648530 h 4492666"/>
                <a:gd name="connsiteX85" fmla="*/ 48220 w 5474293"/>
                <a:gd name="connsiteY85" fmla="*/ 620940 h 4492666"/>
                <a:gd name="connsiteX86" fmla="*/ 81570 w 5474293"/>
                <a:gd name="connsiteY86" fmla="*/ 595043 h 4492666"/>
                <a:gd name="connsiteX87" fmla="*/ 217693 w 5474293"/>
                <a:gd name="connsiteY87" fmla="*/ 495573 h 4492666"/>
                <a:gd name="connsiteX88" fmla="*/ 817844 w 5474293"/>
                <a:gd name="connsiteY88" fmla="*/ 193898 h 4492666"/>
                <a:gd name="connsiteX89" fmla="*/ 1463494 w 5474293"/>
                <a:gd name="connsiteY89" fmla="*/ 41427 h 4492666"/>
                <a:gd name="connsiteX90" fmla="*/ 2115592 w 5474293"/>
                <a:gd name="connsiteY90" fmla="*/ 41 h 4492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474293" h="4492666">
                  <a:moveTo>
                    <a:pt x="2115592" y="41"/>
                  </a:moveTo>
                  <a:cubicBezTo>
                    <a:pt x="2546769" y="1129"/>
                    <a:pt x="2985634" y="65627"/>
                    <a:pt x="3398462" y="218585"/>
                  </a:cubicBezTo>
                  <a:lnTo>
                    <a:pt x="3475450" y="248231"/>
                  </a:lnTo>
                  <a:lnTo>
                    <a:pt x="3514006" y="262994"/>
                  </a:lnTo>
                  <a:cubicBezTo>
                    <a:pt x="3526651" y="268318"/>
                    <a:pt x="3539171" y="274006"/>
                    <a:pt x="3551818" y="279573"/>
                  </a:cubicBezTo>
                  <a:lnTo>
                    <a:pt x="3627317" y="313213"/>
                  </a:lnTo>
                  <a:lnTo>
                    <a:pt x="3665128" y="330033"/>
                  </a:lnTo>
                  <a:cubicBezTo>
                    <a:pt x="3677650" y="335841"/>
                    <a:pt x="3689676" y="342377"/>
                    <a:pt x="3702071" y="348669"/>
                  </a:cubicBezTo>
                  <a:lnTo>
                    <a:pt x="3775959" y="386060"/>
                  </a:lnTo>
                  <a:lnTo>
                    <a:pt x="3812905" y="404817"/>
                  </a:lnTo>
                  <a:cubicBezTo>
                    <a:pt x="3825054" y="411352"/>
                    <a:pt x="3836832" y="418491"/>
                    <a:pt x="3848855" y="425267"/>
                  </a:cubicBezTo>
                  <a:lnTo>
                    <a:pt x="3920762" y="466653"/>
                  </a:lnTo>
                  <a:lnTo>
                    <a:pt x="3956712" y="487466"/>
                  </a:lnTo>
                  <a:lnTo>
                    <a:pt x="3991550" y="509852"/>
                  </a:lnTo>
                  <a:cubicBezTo>
                    <a:pt x="4178500" y="628078"/>
                    <a:pt x="4353674" y="766030"/>
                    <a:pt x="4511739" y="921042"/>
                  </a:cubicBezTo>
                  <a:cubicBezTo>
                    <a:pt x="4669309" y="1076539"/>
                    <a:pt x="4811754" y="1247647"/>
                    <a:pt x="4933990" y="1431579"/>
                  </a:cubicBezTo>
                  <a:cubicBezTo>
                    <a:pt x="5056724" y="1615272"/>
                    <a:pt x="5159993" y="1811186"/>
                    <a:pt x="5244418" y="2014241"/>
                  </a:cubicBezTo>
                  <a:cubicBezTo>
                    <a:pt x="5327481" y="2217657"/>
                    <a:pt x="5396409" y="2427728"/>
                    <a:pt x="5433601" y="2643851"/>
                  </a:cubicBezTo>
                  <a:cubicBezTo>
                    <a:pt x="5452446" y="2751792"/>
                    <a:pt x="5463480" y="2860819"/>
                    <a:pt x="5469182" y="2969730"/>
                  </a:cubicBezTo>
                  <a:cubicBezTo>
                    <a:pt x="5471413" y="2996957"/>
                    <a:pt x="5471785" y="3024183"/>
                    <a:pt x="5472280" y="3051530"/>
                  </a:cubicBezTo>
                  <a:lnTo>
                    <a:pt x="5473893" y="3133213"/>
                  </a:lnTo>
                  <a:cubicBezTo>
                    <a:pt x="5474883" y="3160441"/>
                    <a:pt x="5473770" y="3187667"/>
                    <a:pt x="5473396" y="3214894"/>
                  </a:cubicBezTo>
                  <a:lnTo>
                    <a:pt x="5471413" y="3296455"/>
                  </a:lnTo>
                  <a:cubicBezTo>
                    <a:pt x="5463726" y="3513909"/>
                    <a:pt x="5421452" y="3728700"/>
                    <a:pt x="5370003" y="3937439"/>
                  </a:cubicBezTo>
                  <a:cubicBezTo>
                    <a:pt x="5356367" y="3989595"/>
                    <a:pt x="5343100" y="4041629"/>
                    <a:pt x="5330578" y="4093542"/>
                  </a:cubicBezTo>
                  <a:lnTo>
                    <a:pt x="5309380" y="4170988"/>
                  </a:lnTo>
                  <a:lnTo>
                    <a:pt x="5289173" y="4248555"/>
                  </a:lnTo>
                  <a:lnTo>
                    <a:pt x="5266983" y="4325639"/>
                  </a:lnTo>
                  <a:cubicBezTo>
                    <a:pt x="5259667" y="4351292"/>
                    <a:pt x="5253096" y="4377187"/>
                    <a:pt x="5245039" y="4402599"/>
                  </a:cubicBezTo>
                  <a:lnTo>
                    <a:pt x="5216062" y="4492666"/>
                  </a:lnTo>
                  <a:lnTo>
                    <a:pt x="4901582" y="4492666"/>
                  </a:lnTo>
                  <a:lnTo>
                    <a:pt x="4912791" y="4462983"/>
                  </a:lnTo>
                  <a:cubicBezTo>
                    <a:pt x="4921718" y="4440114"/>
                    <a:pt x="4927669" y="4416273"/>
                    <a:pt x="4934983" y="4393040"/>
                  </a:cubicBezTo>
                  <a:lnTo>
                    <a:pt x="4956181" y="4322734"/>
                  </a:lnTo>
                  <a:cubicBezTo>
                    <a:pt x="4968704" y="4275420"/>
                    <a:pt x="4979862" y="4227742"/>
                    <a:pt x="4990895" y="4180064"/>
                  </a:cubicBezTo>
                  <a:cubicBezTo>
                    <a:pt x="5000067" y="4131903"/>
                    <a:pt x="5007506" y="4083498"/>
                    <a:pt x="5014697" y="4035216"/>
                  </a:cubicBezTo>
                  <a:cubicBezTo>
                    <a:pt x="5019284" y="3986327"/>
                    <a:pt x="5023871" y="3937683"/>
                    <a:pt x="5026474" y="3888915"/>
                  </a:cubicBezTo>
                  <a:cubicBezTo>
                    <a:pt x="5034534" y="3693002"/>
                    <a:pt x="5016310" y="3498298"/>
                    <a:pt x="4998580" y="3307225"/>
                  </a:cubicBezTo>
                  <a:lnTo>
                    <a:pt x="4990770" y="3235586"/>
                  </a:lnTo>
                  <a:cubicBezTo>
                    <a:pt x="4988167" y="3211748"/>
                    <a:pt x="4986182" y="3187910"/>
                    <a:pt x="4982093" y="3164190"/>
                  </a:cubicBezTo>
                  <a:lnTo>
                    <a:pt x="4971556" y="3093158"/>
                  </a:lnTo>
                  <a:cubicBezTo>
                    <a:pt x="4968084" y="3069442"/>
                    <a:pt x="4964735" y="3045844"/>
                    <a:pt x="4960024" y="3022368"/>
                  </a:cubicBezTo>
                  <a:lnTo>
                    <a:pt x="4946883" y="2951941"/>
                  </a:lnTo>
                  <a:lnTo>
                    <a:pt x="4940685" y="2916728"/>
                  </a:lnTo>
                  <a:cubicBezTo>
                    <a:pt x="4938454" y="2904988"/>
                    <a:pt x="4935603" y="2893372"/>
                    <a:pt x="4933123" y="2881754"/>
                  </a:cubicBezTo>
                  <a:cubicBezTo>
                    <a:pt x="4927915" y="2858522"/>
                    <a:pt x="4923205" y="2835167"/>
                    <a:pt x="4918494" y="2811812"/>
                  </a:cubicBezTo>
                  <a:lnTo>
                    <a:pt x="4911553" y="2776841"/>
                  </a:lnTo>
                  <a:lnTo>
                    <a:pt x="4903494" y="2742111"/>
                  </a:lnTo>
                  <a:cubicBezTo>
                    <a:pt x="4862335" y="2556724"/>
                    <a:pt x="4819069" y="2371579"/>
                    <a:pt x="4755594" y="2192244"/>
                  </a:cubicBezTo>
                  <a:cubicBezTo>
                    <a:pt x="4693607" y="2012547"/>
                    <a:pt x="4616123" y="1837930"/>
                    <a:pt x="4523888" y="1671057"/>
                  </a:cubicBezTo>
                  <a:lnTo>
                    <a:pt x="4489176" y="1608376"/>
                  </a:lnTo>
                  <a:lnTo>
                    <a:pt x="4451613" y="1547507"/>
                  </a:lnTo>
                  <a:cubicBezTo>
                    <a:pt x="4439092" y="1527178"/>
                    <a:pt x="4427065" y="1506485"/>
                    <a:pt x="4414049" y="1486398"/>
                  </a:cubicBezTo>
                  <a:lnTo>
                    <a:pt x="4373758" y="1427104"/>
                  </a:lnTo>
                  <a:cubicBezTo>
                    <a:pt x="4360121" y="1407499"/>
                    <a:pt x="4347475" y="1387050"/>
                    <a:pt x="4332971" y="1367930"/>
                  </a:cubicBezTo>
                  <a:lnTo>
                    <a:pt x="4289828" y="1310450"/>
                  </a:lnTo>
                  <a:lnTo>
                    <a:pt x="4268258" y="1281651"/>
                  </a:lnTo>
                  <a:lnTo>
                    <a:pt x="4257471" y="1267250"/>
                  </a:lnTo>
                  <a:lnTo>
                    <a:pt x="4245941" y="1253455"/>
                  </a:lnTo>
                  <a:lnTo>
                    <a:pt x="4199824" y="1198154"/>
                  </a:lnTo>
                  <a:cubicBezTo>
                    <a:pt x="4076223" y="1051127"/>
                    <a:pt x="3936878" y="915598"/>
                    <a:pt x="3782406" y="797372"/>
                  </a:cubicBezTo>
                  <a:cubicBezTo>
                    <a:pt x="3705172" y="738198"/>
                    <a:pt x="3624465" y="683017"/>
                    <a:pt x="3540661" y="632194"/>
                  </a:cubicBezTo>
                  <a:cubicBezTo>
                    <a:pt x="3456483" y="582217"/>
                    <a:pt x="3369578" y="535749"/>
                    <a:pt x="3279449" y="495211"/>
                  </a:cubicBezTo>
                  <a:cubicBezTo>
                    <a:pt x="3099688" y="413287"/>
                    <a:pt x="2908894" y="352421"/>
                    <a:pt x="2712893" y="311278"/>
                  </a:cubicBezTo>
                  <a:lnTo>
                    <a:pt x="2639377" y="295787"/>
                  </a:lnTo>
                  <a:cubicBezTo>
                    <a:pt x="2614706" y="291552"/>
                    <a:pt x="2589789" y="288163"/>
                    <a:pt x="2564993" y="284291"/>
                  </a:cubicBezTo>
                  <a:cubicBezTo>
                    <a:pt x="2515280" y="277031"/>
                    <a:pt x="2465817" y="268198"/>
                    <a:pt x="2415482" y="264446"/>
                  </a:cubicBezTo>
                  <a:lnTo>
                    <a:pt x="2340231" y="257428"/>
                  </a:lnTo>
                  <a:cubicBezTo>
                    <a:pt x="2315188" y="255129"/>
                    <a:pt x="2290147" y="252466"/>
                    <a:pt x="2264732" y="251982"/>
                  </a:cubicBezTo>
                  <a:lnTo>
                    <a:pt x="2112989" y="245811"/>
                  </a:lnTo>
                  <a:cubicBezTo>
                    <a:pt x="1910292" y="242179"/>
                    <a:pt x="1709334" y="261422"/>
                    <a:pt x="1515068" y="306677"/>
                  </a:cubicBezTo>
                  <a:cubicBezTo>
                    <a:pt x="1320802" y="351572"/>
                    <a:pt x="1135214" y="423574"/>
                    <a:pt x="963016" y="513967"/>
                  </a:cubicBezTo>
                  <a:cubicBezTo>
                    <a:pt x="790695" y="604482"/>
                    <a:pt x="631639" y="713754"/>
                    <a:pt x="485101" y="835489"/>
                  </a:cubicBezTo>
                  <a:cubicBezTo>
                    <a:pt x="447290" y="864410"/>
                    <a:pt x="413445" y="898292"/>
                    <a:pt x="377616" y="929391"/>
                  </a:cubicBezTo>
                  <a:lnTo>
                    <a:pt x="350963" y="952869"/>
                  </a:lnTo>
                  <a:cubicBezTo>
                    <a:pt x="342160" y="960855"/>
                    <a:pt x="333854" y="969326"/>
                    <a:pt x="325177" y="977433"/>
                  </a:cubicBezTo>
                  <a:cubicBezTo>
                    <a:pt x="307943" y="993770"/>
                    <a:pt x="290712" y="1010106"/>
                    <a:pt x="273108" y="1026079"/>
                  </a:cubicBezTo>
                  <a:cubicBezTo>
                    <a:pt x="264431" y="1034187"/>
                    <a:pt x="255379" y="1041931"/>
                    <a:pt x="246950" y="1050280"/>
                  </a:cubicBezTo>
                  <a:lnTo>
                    <a:pt x="221907" y="1075572"/>
                  </a:lnTo>
                  <a:lnTo>
                    <a:pt x="171698" y="1126154"/>
                  </a:lnTo>
                  <a:cubicBezTo>
                    <a:pt x="154467" y="1142611"/>
                    <a:pt x="139340" y="1161005"/>
                    <a:pt x="123596" y="1178793"/>
                  </a:cubicBezTo>
                  <a:lnTo>
                    <a:pt x="76734" y="1232642"/>
                  </a:lnTo>
                  <a:lnTo>
                    <a:pt x="0" y="1334855"/>
                  </a:lnTo>
                  <a:lnTo>
                    <a:pt x="0" y="663435"/>
                  </a:lnTo>
                  <a:lnTo>
                    <a:pt x="16483" y="648530"/>
                  </a:lnTo>
                  <a:cubicBezTo>
                    <a:pt x="27021" y="639332"/>
                    <a:pt x="37312" y="629893"/>
                    <a:pt x="48220" y="620940"/>
                  </a:cubicBezTo>
                  <a:lnTo>
                    <a:pt x="81570" y="595043"/>
                  </a:lnTo>
                  <a:cubicBezTo>
                    <a:pt x="126324" y="560920"/>
                    <a:pt x="170334" y="526189"/>
                    <a:pt x="217693" y="495573"/>
                  </a:cubicBezTo>
                  <a:cubicBezTo>
                    <a:pt x="403528" y="368636"/>
                    <a:pt x="607091" y="267955"/>
                    <a:pt x="817844" y="193898"/>
                  </a:cubicBezTo>
                  <a:cubicBezTo>
                    <a:pt x="1028722" y="119356"/>
                    <a:pt x="1246293" y="71921"/>
                    <a:pt x="1463494" y="41427"/>
                  </a:cubicBezTo>
                  <a:cubicBezTo>
                    <a:pt x="1681315" y="11537"/>
                    <a:pt x="1899630" y="-805"/>
                    <a:pt x="2115592" y="41"/>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Freeform: Shape 42">
              <a:extLst>
                <a:ext uri="{FF2B5EF4-FFF2-40B4-BE49-F238E27FC236}">
                  <a16:creationId xmlns:a16="http://schemas.microsoft.com/office/drawing/2014/main" id="{04432E34-6BBC-4765-8C67-2A6E9F4181E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 y="2328207"/>
              <a:ext cx="5455589" cy="4526023"/>
            </a:xfrm>
            <a:custGeom>
              <a:avLst/>
              <a:gdLst>
                <a:gd name="connsiteX0" fmla="*/ 1959882 w 5455589"/>
                <a:gd name="connsiteY0" fmla="*/ 0 h 4526023"/>
                <a:gd name="connsiteX1" fmla="*/ 2082862 w 5455589"/>
                <a:gd name="connsiteY1" fmla="*/ 1937 h 4526023"/>
                <a:gd name="connsiteX2" fmla="*/ 2090550 w 5455589"/>
                <a:gd name="connsiteY2" fmla="*/ 1937 h 4526023"/>
                <a:gd name="connsiteX3" fmla="*/ 5304164 w 5455589"/>
                <a:gd name="connsiteY3" fmla="*/ 4434610 h 4526023"/>
                <a:gd name="connsiteX4" fmla="*/ 5273324 w 5455589"/>
                <a:gd name="connsiteY4" fmla="*/ 4526023 h 4526023"/>
                <a:gd name="connsiteX5" fmla="*/ 4480043 w 5455589"/>
                <a:gd name="connsiteY5" fmla="*/ 4526023 h 4526023"/>
                <a:gd name="connsiteX6" fmla="*/ 4544716 w 5455589"/>
                <a:gd name="connsiteY6" fmla="*/ 4369040 h 4526023"/>
                <a:gd name="connsiteX7" fmla="*/ 4711707 w 5455589"/>
                <a:gd name="connsiteY7" fmla="*/ 3389953 h 4526023"/>
                <a:gd name="connsiteX8" fmla="*/ 4540005 w 5455589"/>
                <a:gd name="connsiteY8" fmla="*/ 2387756 h 4526023"/>
                <a:gd name="connsiteX9" fmla="*/ 4043865 w 5455589"/>
                <a:gd name="connsiteY9" fmla="*/ 1537907 h 4526023"/>
                <a:gd name="connsiteX10" fmla="*/ 3246721 w 5455589"/>
                <a:gd name="connsiteY10" fmla="*/ 955249 h 4526023"/>
                <a:gd name="connsiteX11" fmla="*/ 2090425 w 5455589"/>
                <a:gd name="connsiteY11" fmla="*/ 727992 h 4526023"/>
                <a:gd name="connsiteX12" fmla="*/ 2083606 w 5455589"/>
                <a:gd name="connsiteY12" fmla="*/ 727992 h 4526023"/>
                <a:gd name="connsiteX13" fmla="*/ 2071085 w 5455589"/>
                <a:gd name="connsiteY13" fmla="*/ 727992 h 4526023"/>
                <a:gd name="connsiteX14" fmla="*/ 2058564 w 5455589"/>
                <a:gd name="connsiteY14" fmla="*/ 727630 h 4526023"/>
                <a:gd name="connsiteX15" fmla="*/ 1959882 w 5455589"/>
                <a:gd name="connsiteY15" fmla="*/ 726055 h 4526023"/>
                <a:gd name="connsiteX16" fmla="*/ 917394 w 5455589"/>
                <a:gd name="connsiteY16" fmla="*/ 945930 h 4526023"/>
                <a:gd name="connsiteX17" fmla="*/ 189425 w 5455589"/>
                <a:gd name="connsiteY17" fmla="*/ 1519394 h 4526023"/>
                <a:gd name="connsiteX18" fmla="*/ 47794 w 5455589"/>
                <a:gd name="connsiteY18" fmla="*/ 1709883 h 4526023"/>
                <a:gd name="connsiteX19" fmla="*/ 0 w 5455589"/>
                <a:gd name="connsiteY19" fmla="*/ 1789072 h 4526023"/>
                <a:gd name="connsiteX20" fmla="*/ 0 w 5455589"/>
                <a:gd name="connsiteY20" fmla="*/ 675495 h 4526023"/>
                <a:gd name="connsiteX21" fmla="*/ 64855 w 5455589"/>
                <a:gd name="connsiteY21" fmla="*/ 618817 h 4526023"/>
                <a:gd name="connsiteX22" fmla="*/ 1959882 w 5455589"/>
                <a:gd name="connsiteY22" fmla="*/ 0 h 4526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5589" h="4526023">
                  <a:moveTo>
                    <a:pt x="1959882" y="0"/>
                  </a:moveTo>
                  <a:cubicBezTo>
                    <a:pt x="2000792" y="0"/>
                    <a:pt x="2041209" y="606"/>
                    <a:pt x="2082862" y="1937"/>
                  </a:cubicBezTo>
                  <a:cubicBezTo>
                    <a:pt x="2085342" y="1937"/>
                    <a:pt x="2088070" y="1937"/>
                    <a:pt x="2090550" y="1937"/>
                  </a:cubicBezTo>
                  <a:cubicBezTo>
                    <a:pt x="4779457" y="1937"/>
                    <a:pt x="5887402" y="2490455"/>
                    <a:pt x="5304164" y="4434610"/>
                  </a:cubicBezTo>
                  <a:lnTo>
                    <a:pt x="5273324" y="4526023"/>
                  </a:lnTo>
                  <a:lnTo>
                    <a:pt x="4480043" y="4526023"/>
                  </a:lnTo>
                  <a:lnTo>
                    <a:pt x="4544716" y="4369040"/>
                  </a:lnTo>
                  <a:cubicBezTo>
                    <a:pt x="4655547" y="4060465"/>
                    <a:pt x="4711707" y="3731077"/>
                    <a:pt x="4711707" y="3389953"/>
                  </a:cubicBezTo>
                  <a:cubicBezTo>
                    <a:pt x="4711707" y="3043625"/>
                    <a:pt x="4653936" y="2706493"/>
                    <a:pt x="4540005" y="2387756"/>
                  </a:cubicBezTo>
                  <a:cubicBezTo>
                    <a:pt x="4424835" y="2065386"/>
                    <a:pt x="4257842" y="1779441"/>
                    <a:pt x="4043865" y="1537907"/>
                  </a:cubicBezTo>
                  <a:cubicBezTo>
                    <a:pt x="3821582" y="1287054"/>
                    <a:pt x="3553305" y="1091020"/>
                    <a:pt x="3246721" y="955249"/>
                  </a:cubicBezTo>
                  <a:cubicBezTo>
                    <a:pt x="2906044" y="804470"/>
                    <a:pt x="2517016" y="727992"/>
                    <a:pt x="2090425" y="727992"/>
                  </a:cubicBezTo>
                  <a:lnTo>
                    <a:pt x="2083606" y="727992"/>
                  </a:lnTo>
                  <a:lnTo>
                    <a:pt x="2071085" y="727992"/>
                  </a:lnTo>
                  <a:lnTo>
                    <a:pt x="2058564" y="727630"/>
                  </a:lnTo>
                  <a:cubicBezTo>
                    <a:pt x="2025216" y="726541"/>
                    <a:pt x="1992858" y="726055"/>
                    <a:pt x="1959882" y="726055"/>
                  </a:cubicBezTo>
                  <a:cubicBezTo>
                    <a:pt x="1574698" y="726055"/>
                    <a:pt x="1223854" y="799992"/>
                    <a:pt x="917394" y="945930"/>
                  </a:cubicBezTo>
                  <a:cubicBezTo>
                    <a:pt x="638454" y="1078555"/>
                    <a:pt x="393486" y="1271566"/>
                    <a:pt x="189425" y="1519394"/>
                  </a:cubicBezTo>
                  <a:cubicBezTo>
                    <a:pt x="139464" y="1580080"/>
                    <a:pt x="92231" y="1643617"/>
                    <a:pt x="47794" y="1709883"/>
                  </a:cubicBezTo>
                  <a:lnTo>
                    <a:pt x="0" y="1789072"/>
                  </a:lnTo>
                  <a:lnTo>
                    <a:pt x="0" y="675495"/>
                  </a:lnTo>
                  <a:lnTo>
                    <a:pt x="64855" y="618817"/>
                  </a:lnTo>
                  <a:cubicBezTo>
                    <a:pt x="554222" y="235740"/>
                    <a:pt x="1186594" y="0"/>
                    <a:pt x="1959882" y="0"/>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Freeform: Shape 43">
              <a:extLst>
                <a:ext uri="{FF2B5EF4-FFF2-40B4-BE49-F238E27FC236}">
                  <a16:creationId xmlns:a16="http://schemas.microsoft.com/office/drawing/2014/main" id="{63D4367F-6965-4855-B998-98587267CB9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 y="2328207"/>
              <a:ext cx="5455589" cy="4526023"/>
            </a:xfrm>
            <a:custGeom>
              <a:avLst/>
              <a:gdLst>
                <a:gd name="connsiteX0" fmla="*/ 1959882 w 5455589"/>
                <a:gd name="connsiteY0" fmla="*/ 0 h 4526023"/>
                <a:gd name="connsiteX1" fmla="*/ 2082862 w 5455589"/>
                <a:gd name="connsiteY1" fmla="*/ 1937 h 4526023"/>
                <a:gd name="connsiteX2" fmla="*/ 2090550 w 5455589"/>
                <a:gd name="connsiteY2" fmla="*/ 1937 h 4526023"/>
                <a:gd name="connsiteX3" fmla="*/ 5304164 w 5455589"/>
                <a:gd name="connsiteY3" fmla="*/ 4434610 h 4526023"/>
                <a:gd name="connsiteX4" fmla="*/ 5273324 w 5455589"/>
                <a:gd name="connsiteY4" fmla="*/ 4526023 h 4526023"/>
                <a:gd name="connsiteX5" fmla="*/ 4613420 w 5455589"/>
                <a:gd name="connsiteY5" fmla="*/ 4526023 h 4526023"/>
                <a:gd name="connsiteX6" fmla="*/ 4661623 w 5455589"/>
                <a:gd name="connsiteY6" fmla="*/ 4409094 h 4526023"/>
                <a:gd name="connsiteX7" fmla="*/ 4835557 w 5455589"/>
                <a:gd name="connsiteY7" fmla="*/ 3389953 h 4526023"/>
                <a:gd name="connsiteX8" fmla="*/ 4656910 w 5455589"/>
                <a:gd name="connsiteY8" fmla="*/ 2347944 h 4526023"/>
                <a:gd name="connsiteX9" fmla="*/ 4137464 w 5455589"/>
                <a:gd name="connsiteY9" fmla="*/ 1458888 h 4526023"/>
                <a:gd name="connsiteX10" fmla="*/ 3297796 w 5455589"/>
                <a:gd name="connsiteY10" fmla="*/ 845129 h 4526023"/>
                <a:gd name="connsiteX11" fmla="*/ 2090301 w 5455589"/>
                <a:gd name="connsiteY11" fmla="*/ 607104 h 4526023"/>
                <a:gd name="connsiteX12" fmla="*/ 2083978 w 5455589"/>
                <a:gd name="connsiteY12" fmla="*/ 607104 h 4526023"/>
                <a:gd name="connsiteX13" fmla="*/ 2073317 w 5455589"/>
                <a:gd name="connsiteY13" fmla="*/ 607104 h 4526023"/>
                <a:gd name="connsiteX14" fmla="*/ 2062656 w 5455589"/>
                <a:gd name="connsiteY14" fmla="*/ 606741 h 4526023"/>
                <a:gd name="connsiteX15" fmla="*/ 1959882 w 5455589"/>
                <a:gd name="connsiteY15" fmla="*/ 605046 h 4526023"/>
                <a:gd name="connsiteX16" fmla="*/ 862722 w 5455589"/>
                <a:gd name="connsiteY16" fmla="*/ 837143 h 4526023"/>
                <a:gd name="connsiteX17" fmla="*/ 92355 w 5455589"/>
                <a:gd name="connsiteY17" fmla="*/ 1443641 h 4526023"/>
                <a:gd name="connsiteX18" fmla="*/ 0 w 5455589"/>
                <a:gd name="connsiteY18" fmla="*/ 1567870 h 4526023"/>
                <a:gd name="connsiteX19" fmla="*/ 0 w 5455589"/>
                <a:gd name="connsiteY19" fmla="*/ 675495 h 4526023"/>
                <a:gd name="connsiteX20" fmla="*/ 64855 w 5455589"/>
                <a:gd name="connsiteY20" fmla="*/ 618817 h 4526023"/>
                <a:gd name="connsiteX21" fmla="*/ 1959882 w 5455589"/>
                <a:gd name="connsiteY21" fmla="*/ 0 h 4526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55589" h="4526023">
                  <a:moveTo>
                    <a:pt x="1959882" y="0"/>
                  </a:moveTo>
                  <a:cubicBezTo>
                    <a:pt x="2000792" y="0"/>
                    <a:pt x="2041209" y="606"/>
                    <a:pt x="2082862" y="1937"/>
                  </a:cubicBezTo>
                  <a:cubicBezTo>
                    <a:pt x="2085342" y="1937"/>
                    <a:pt x="2088070" y="1937"/>
                    <a:pt x="2090550" y="1937"/>
                  </a:cubicBezTo>
                  <a:cubicBezTo>
                    <a:pt x="4779457" y="1937"/>
                    <a:pt x="5887402" y="2490455"/>
                    <a:pt x="5304164" y="4434610"/>
                  </a:cubicBezTo>
                  <a:lnTo>
                    <a:pt x="5273324" y="4526023"/>
                  </a:lnTo>
                  <a:lnTo>
                    <a:pt x="4613420" y="4526023"/>
                  </a:lnTo>
                  <a:lnTo>
                    <a:pt x="4661623" y="4409094"/>
                  </a:lnTo>
                  <a:cubicBezTo>
                    <a:pt x="4777041" y="4087572"/>
                    <a:pt x="4835557" y="3744753"/>
                    <a:pt x="4835557" y="3389953"/>
                  </a:cubicBezTo>
                  <a:cubicBezTo>
                    <a:pt x="4835557" y="3030072"/>
                    <a:pt x="4775428" y="2679509"/>
                    <a:pt x="4656910" y="2347944"/>
                  </a:cubicBezTo>
                  <a:cubicBezTo>
                    <a:pt x="4536532" y="2011174"/>
                    <a:pt x="4361732" y="1712040"/>
                    <a:pt x="4137464" y="1458888"/>
                  </a:cubicBezTo>
                  <a:cubicBezTo>
                    <a:pt x="3903404" y="1194604"/>
                    <a:pt x="3620870" y="988162"/>
                    <a:pt x="3297796" y="845129"/>
                  </a:cubicBezTo>
                  <a:cubicBezTo>
                    <a:pt x="2941004" y="687212"/>
                    <a:pt x="2534743" y="607104"/>
                    <a:pt x="2090301" y="607104"/>
                  </a:cubicBezTo>
                  <a:lnTo>
                    <a:pt x="2083978" y="607104"/>
                  </a:lnTo>
                  <a:lnTo>
                    <a:pt x="2073317" y="607104"/>
                  </a:lnTo>
                  <a:lnTo>
                    <a:pt x="2062656" y="606741"/>
                  </a:lnTo>
                  <a:cubicBezTo>
                    <a:pt x="2027819" y="605532"/>
                    <a:pt x="1994222" y="605046"/>
                    <a:pt x="1959882" y="605046"/>
                  </a:cubicBezTo>
                  <a:cubicBezTo>
                    <a:pt x="1555729" y="605046"/>
                    <a:pt x="1186663" y="683098"/>
                    <a:pt x="862722" y="837143"/>
                  </a:cubicBezTo>
                  <a:cubicBezTo>
                    <a:pt x="567171" y="977755"/>
                    <a:pt x="307943" y="1181776"/>
                    <a:pt x="92355" y="1443641"/>
                  </a:cubicBezTo>
                  <a:lnTo>
                    <a:pt x="0" y="1567870"/>
                  </a:lnTo>
                  <a:lnTo>
                    <a:pt x="0" y="675495"/>
                  </a:lnTo>
                  <a:lnTo>
                    <a:pt x="64855" y="618817"/>
                  </a:lnTo>
                  <a:cubicBezTo>
                    <a:pt x="554222" y="235740"/>
                    <a:pt x="1186594" y="0"/>
                    <a:pt x="1959882" y="0"/>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45" name="Freeform: Shape 44">
              <a:extLst>
                <a:ext uri="{FF2B5EF4-FFF2-40B4-BE49-F238E27FC236}">
                  <a16:creationId xmlns:a16="http://schemas.microsoft.com/office/drawing/2014/main" id="{9A1ACE64-3E71-49F9-A03A-2B0836727EB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 y="2317967"/>
              <a:ext cx="5635125" cy="4536263"/>
            </a:xfrm>
            <a:custGeom>
              <a:avLst/>
              <a:gdLst>
                <a:gd name="connsiteX0" fmla="*/ 2112370 w 5635125"/>
                <a:gd name="connsiteY0" fmla="*/ 2011 h 4536263"/>
                <a:gd name="connsiteX1" fmla="*/ 3443962 w 5635125"/>
                <a:gd name="connsiteY1" fmla="*/ 201797 h 4536263"/>
                <a:gd name="connsiteX2" fmla="*/ 3524048 w 5635125"/>
                <a:gd name="connsiteY2" fmla="*/ 230356 h 4536263"/>
                <a:gd name="connsiteX3" fmla="*/ 3564215 w 5635125"/>
                <a:gd name="connsiteY3" fmla="*/ 244513 h 4536263"/>
                <a:gd name="connsiteX4" fmla="*/ 3604134 w 5635125"/>
                <a:gd name="connsiteY4" fmla="*/ 259397 h 4536263"/>
                <a:gd name="connsiteX5" fmla="*/ 3761580 w 5635125"/>
                <a:gd name="connsiteY5" fmla="*/ 325106 h 4536263"/>
                <a:gd name="connsiteX6" fmla="*/ 3915926 w 5635125"/>
                <a:gd name="connsiteY6" fmla="*/ 398680 h 4536263"/>
                <a:gd name="connsiteX7" fmla="*/ 4066305 w 5635125"/>
                <a:gd name="connsiteY7" fmla="*/ 480844 h 4536263"/>
                <a:gd name="connsiteX8" fmla="*/ 4617984 w 5635125"/>
                <a:gd name="connsiteY8" fmla="*/ 890098 h 4536263"/>
                <a:gd name="connsiteX9" fmla="*/ 5387359 w 5635125"/>
                <a:gd name="connsiteY9" fmla="*/ 2020324 h 4536263"/>
                <a:gd name="connsiteX10" fmla="*/ 5634933 w 5635125"/>
                <a:gd name="connsiteY10" fmla="*/ 3356508 h 4536263"/>
                <a:gd name="connsiteX11" fmla="*/ 5426809 w 5635125"/>
                <a:gd name="connsiteY11" fmla="*/ 4521289 h 4536263"/>
                <a:gd name="connsiteX12" fmla="*/ 5420775 w 5635125"/>
                <a:gd name="connsiteY12" fmla="*/ 4536263 h 4536263"/>
                <a:gd name="connsiteX13" fmla="*/ 5192615 w 5635125"/>
                <a:gd name="connsiteY13" fmla="*/ 4536263 h 4536263"/>
                <a:gd name="connsiteX14" fmla="*/ 5252198 w 5635125"/>
                <a:gd name="connsiteY14" fmla="*/ 4305372 h 4536263"/>
                <a:gd name="connsiteX15" fmla="*/ 5302934 w 5635125"/>
                <a:gd name="connsiteY15" fmla="*/ 3992169 h 4536263"/>
                <a:gd name="connsiteX16" fmla="*/ 5317935 w 5635125"/>
                <a:gd name="connsiteY16" fmla="*/ 3834617 h 4536263"/>
                <a:gd name="connsiteX17" fmla="*/ 5326240 w 5635125"/>
                <a:gd name="connsiteY17" fmla="*/ 3676819 h 4536263"/>
                <a:gd name="connsiteX18" fmla="*/ 5328597 w 5635125"/>
                <a:gd name="connsiteY18" fmla="*/ 3519023 h 4536263"/>
                <a:gd name="connsiteX19" fmla="*/ 5326862 w 5635125"/>
                <a:gd name="connsiteY19" fmla="*/ 3440247 h 4536263"/>
                <a:gd name="connsiteX20" fmla="*/ 5324754 w 5635125"/>
                <a:gd name="connsiteY20" fmla="*/ 3361590 h 4536263"/>
                <a:gd name="connsiteX21" fmla="*/ 5320291 w 5635125"/>
                <a:gd name="connsiteY21" fmla="*/ 3282936 h 4536263"/>
                <a:gd name="connsiteX22" fmla="*/ 5314712 w 5635125"/>
                <a:gd name="connsiteY22" fmla="*/ 3204522 h 4536263"/>
                <a:gd name="connsiteX23" fmla="*/ 5307521 w 5635125"/>
                <a:gd name="connsiteY23" fmla="*/ 3126228 h 4536263"/>
                <a:gd name="connsiteX24" fmla="*/ 5304050 w 5635125"/>
                <a:gd name="connsiteY24" fmla="*/ 3087142 h 4536263"/>
                <a:gd name="connsiteX25" fmla="*/ 5299091 w 5635125"/>
                <a:gd name="connsiteY25" fmla="*/ 3048177 h 4536263"/>
                <a:gd name="connsiteX26" fmla="*/ 5249253 w 5635125"/>
                <a:gd name="connsiteY26" fmla="*/ 2738030 h 4536263"/>
                <a:gd name="connsiteX27" fmla="*/ 5078790 w 5635125"/>
                <a:gd name="connsiteY27" fmla="*/ 2134677 h 4536263"/>
                <a:gd name="connsiteX28" fmla="*/ 4445910 w 5635125"/>
                <a:gd name="connsiteY28" fmla="*/ 1049950 h 4536263"/>
                <a:gd name="connsiteX29" fmla="*/ 3975680 w 5635125"/>
                <a:gd name="connsiteY29" fmla="*/ 613349 h 4536263"/>
                <a:gd name="connsiteX30" fmla="*/ 3842409 w 5635125"/>
                <a:gd name="connsiteY30" fmla="*/ 520416 h 4536263"/>
                <a:gd name="connsiteX31" fmla="*/ 3703560 w 5635125"/>
                <a:gd name="connsiteY31" fmla="*/ 434620 h 4536263"/>
                <a:gd name="connsiteX32" fmla="*/ 3559132 w 5635125"/>
                <a:gd name="connsiteY32" fmla="*/ 357174 h 4536263"/>
                <a:gd name="connsiteX33" fmla="*/ 3409869 w 5635125"/>
                <a:gd name="connsiteY33" fmla="*/ 287835 h 4536263"/>
                <a:gd name="connsiteX34" fmla="*/ 3391024 w 5635125"/>
                <a:gd name="connsiteY34" fmla="*/ 279364 h 4536263"/>
                <a:gd name="connsiteX35" fmla="*/ 3371810 w 5635125"/>
                <a:gd name="connsiteY35" fmla="*/ 271862 h 4536263"/>
                <a:gd name="connsiteX36" fmla="*/ 3333378 w 5635125"/>
                <a:gd name="connsiteY36" fmla="*/ 256857 h 4536263"/>
                <a:gd name="connsiteX37" fmla="*/ 3256391 w 5635125"/>
                <a:gd name="connsiteY37" fmla="*/ 226846 h 4536263"/>
                <a:gd name="connsiteX38" fmla="*/ 3178039 w 5635125"/>
                <a:gd name="connsiteY38" fmla="*/ 200103 h 4536263"/>
                <a:gd name="connsiteX39" fmla="*/ 3099068 w 5635125"/>
                <a:gd name="connsiteY39" fmla="*/ 174933 h 4536263"/>
                <a:gd name="connsiteX40" fmla="*/ 3059520 w 5635125"/>
                <a:gd name="connsiteY40" fmla="*/ 162469 h 4536263"/>
                <a:gd name="connsiteX41" fmla="*/ 3019354 w 5635125"/>
                <a:gd name="connsiteY41" fmla="*/ 152062 h 4536263"/>
                <a:gd name="connsiteX42" fmla="*/ 2938896 w 5635125"/>
                <a:gd name="connsiteY42" fmla="*/ 131490 h 4536263"/>
                <a:gd name="connsiteX43" fmla="*/ 2776242 w 5635125"/>
                <a:gd name="connsiteY43" fmla="*/ 96762 h 4536263"/>
                <a:gd name="connsiteX44" fmla="*/ 2111872 w 5635125"/>
                <a:gd name="connsiteY44" fmla="*/ 38314 h 4536263"/>
                <a:gd name="connsiteX45" fmla="*/ 1447502 w 5635125"/>
                <a:gd name="connsiteY45" fmla="*/ 87201 h 4536263"/>
                <a:gd name="connsiteX46" fmla="*/ 1365679 w 5635125"/>
                <a:gd name="connsiteY46" fmla="*/ 101965 h 4536263"/>
                <a:gd name="connsiteX47" fmla="*/ 1284974 w 5635125"/>
                <a:gd name="connsiteY47" fmla="*/ 121446 h 4536263"/>
                <a:gd name="connsiteX48" fmla="*/ 1204515 w 5635125"/>
                <a:gd name="connsiteY48" fmla="*/ 141291 h 4536263"/>
                <a:gd name="connsiteX49" fmla="*/ 1125296 w 5635125"/>
                <a:gd name="connsiteY49" fmla="*/ 165253 h 4536263"/>
                <a:gd name="connsiteX50" fmla="*/ 1046326 w 5635125"/>
                <a:gd name="connsiteY50" fmla="*/ 189939 h 4536263"/>
                <a:gd name="connsiteX51" fmla="*/ 1026614 w 5635125"/>
                <a:gd name="connsiteY51" fmla="*/ 196231 h 4536263"/>
                <a:gd name="connsiteX52" fmla="*/ 1007275 w 5635125"/>
                <a:gd name="connsiteY52" fmla="*/ 203492 h 4536263"/>
                <a:gd name="connsiteX53" fmla="*/ 968719 w 5635125"/>
                <a:gd name="connsiteY53" fmla="*/ 218255 h 4536263"/>
                <a:gd name="connsiteX54" fmla="*/ 891856 w 5635125"/>
                <a:gd name="connsiteY54" fmla="*/ 247901 h 4536263"/>
                <a:gd name="connsiteX55" fmla="*/ 872641 w 5635125"/>
                <a:gd name="connsiteY55" fmla="*/ 255283 h 4536263"/>
                <a:gd name="connsiteX56" fmla="*/ 853922 w 5635125"/>
                <a:gd name="connsiteY56" fmla="*/ 263755 h 4536263"/>
                <a:gd name="connsiteX57" fmla="*/ 816481 w 5635125"/>
                <a:gd name="connsiteY57" fmla="*/ 280817 h 4536263"/>
                <a:gd name="connsiteX58" fmla="*/ 260959 w 5635125"/>
                <a:gd name="connsiteY58" fmla="*/ 618433 h 4536263"/>
                <a:gd name="connsiteX59" fmla="*/ 21645 w 5635125"/>
                <a:gd name="connsiteY59" fmla="*/ 832906 h 4536263"/>
                <a:gd name="connsiteX60" fmla="*/ 0 w 5635125"/>
                <a:gd name="connsiteY60" fmla="*/ 857354 h 4536263"/>
                <a:gd name="connsiteX61" fmla="*/ 0 w 5635125"/>
                <a:gd name="connsiteY61" fmla="*/ 593247 h 4536263"/>
                <a:gd name="connsiteX62" fmla="*/ 18510 w 5635125"/>
                <a:gd name="connsiteY62" fmla="*/ 579335 h 4536263"/>
                <a:gd name="connsiteX63" fmla="*/ 161780 w 5635125"/>
                <a:gd name="connsiteY63" fmla="*/ 484113 h 4536263"/>
                <a:gd name="connsiteX64" fmla="*/ 778792 w 5635125"/>
                <a:gd name="connsiteY64" fmla="*/ 190181 h 4536263"/>
                <a:gd name="connsiteX65" fmla="*/ 2112370 w 5635125"/>
                <a:gd name="connsiteY65" fmla="*/ 2011 h 4536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635125" h="4536263">
                  <a:moveTo>
                    <a:pt x="2112370" y="2011"/>
                  </a:moveTo>
                  <a:cubicBezTo>
                    <a:pt x="2560655" y="2374"/>
                    <a:pt x="3013032" y="58402"/>
                    <a:pt x="3443962" y="201797"/>
                  </a:cubicBezTo>
                  <a:lnTo>
                    <a:pt x="3524048" y="230356"/>
                  </a:lnTo>
                  <a:lnTo>
                    <a:pt x="3564215" y="244513"/>
                  </a:lnTo>
                  <a:cubicBezTo>
                    <a:pt x="3577605" y="249353"/>
                    <a:pt x="3591118" y="253589"/>
                    <a:pt x="3604134" y="259397"/>
                  </a:cubicBezTo>
                  <a:cubicBezTo>
                    <a:pt x="3656450" y="281301"/>
                    <a:pt x="3709388" y="302356"/>
                    <a:pt x="3761580" y="325106"/>
                  </a:cubicBezTo>
                  <a:cubicBezTo>
                    <a:pt x="3812903" y="349550"/>
                    <a:pt x="3864849" y="373268"/>
                    <a:pt x="3915926" y="398680"/>
                  </a:cubicBezTo>
                  <a:cubicBezTo>
                    <a:pt x="3965887" y="426028"/>
                    <a:pt x="4016716" y="452409"/>
                    <a:pt x="4066305" y="480844"/>
                  </a:cubicBezTo>
                  <a:cubicBezTo>
                    <a:pt x="4263794" y="596166"/>
                    <a:pt x="4449629" y="733392"/>
                    <a:pt x="4617984" y="890098"/>
                  </a:cubicBezTo>
                  <a:cubicBezTo>
                    <a:pt x="4954818" y="1203754"/>
                    <a:pt x="5217764" y="1595219"/>
                    <a:pt x="5387359" y="2020324"/>
                  </a:cubicBezTo>
                  <a:cubicBezTo>
                    <a:pt x="5557947" y="2445551"/>
                    <a:pt x="5639646" y="2902604"/>
                    <a:pt x="5634933" y="3356508"/>
                  </a:cubicBezTo>
                  <a:cubicBezTo>
                    <a:pt x="5631191" y="3754046"/>
                    <a:pt x="5559369" y="4148944"/>
                    <a:pt x="5426809" y="4521289"/>
                  </a:cubicBezTo>
                  <a:lnTo>
                    <a:pt x="5420775" y="4536263"/>
                  </a:lnTo>
                  <a:lnTo>
                    <a:pt x="5192615" y="4536263"/>
                  </a:lnTo>
                  <a:lnTo>
                    <a:pt x="5252198" y="4305372"/>
                  </a:lnTo>
                  <a:cubicBezTo>
                    <a:pt x="5273894" y="4201637"/>
                    <a:pt x="5290785" y="4097084"/>
                    <a:pt x="5302934" y="3992169"/>
                  </a:cubicBezTo>
                  <a:lnTo>
                    <a:pt x="5317935" y="3834617"/>
                  </a:lnTo>
                  <a:cubicBezTo>
                    <a:pt x="5320661" y="3781977"/>
                    <a:pt x="5324259" y="3729339"/>
                    <a:pt x="5326240" y="3676819"/>
                  </a:cubicBezTo>
                  <a:cubicBezTo>
                    <a:pt x="5326862" y="3624181"/>
                    <a:pt x="5328968" y="3571662"/>
                    <a:pt x="5328597" y="3519023"/>
                  </a:cubicBezTo>
                  <a:lnTo>
                    <a:pt x="5326862" y="3440247"/>
                  </a:lnTo>
                  <a:cubicBezTo>
                    <a:pt x="5326117" y="3413987"/>
                    <a:pt x="5326862" y="3387729"/>
                    <a:pt x="5324754" y="3361590"/>
                  </a:cubicBezTo>
                  <a:lnTo>
                    <a:pt x="5320291" y="3282936"/>
                  </a:lnTo>
                  <a:cubicBezTo>
                    <a:pt x="5318678" y="3256798"/>
                    <a:pt x="5317812" y="3230537"/>
                    <a:pt x="5314712" y="3204522"/>
                  </a:cubicBezTo>
                  <a:lnTo>
                    <a:pt x="5307521" y="3126228"/>
                  </a:lnTo>
                  <a:lnTo>
                    <a:pt x="5304050" y="3087142"/>
                  </a:lnTo>
                  <a:cubicBezTo>
                    <a:pt x="5302934" y="3074072"/>
                    <a:pt x="5300704" y="3061124"/>
                    <a:pt x="5299091" y="3048177"/>
                  </a:cubicBezTo>
                  <a:cubicBezTo>
                    <a:pt x="5286074" y="2944230"/>
                    <a:pt x="5269833" y="2840646"/>
                    <a:pt x="5249253" y="2738030"/>
                  </a:cubicBezTo>
                  <a:cubicBezTo>
                    <a:pt x="5208342" y="2532798"/>
                    <a:pt x="5151563" y="2330834"/>
                    <a:pt x="5078790" y="2134677"/>
                  </a:cubicBezTo>
                  <a:cubicBezTo>
                    <a:pt x="4932999" y="1742729"/>
                    <a:pt x="4725096" y="1371231"/>
                    <a:pt x="4445910" y="1049950"/>
                  </a:cubicBezTo>
                  <a:cubicBezTo>
                    <a:pt x="4306688" y="889252"/>
                    <a:pt x="4149614" y="741739"/>
                    <a:pt x="3975680" y="613349"/>
                  </a:cubicBezTo>
                  <a:cubicBezTo>
                    <a:pt x="3932043" y="581525"/>
                    <a:pt x="3886916" y="551514"/>
                    <a:pt x="3842409" y="520416"/>
                  </a:cubicBezTo>
                  <a:cubicBezTo>
                    <a:pt x="3796787" y="491131"/>
                    <a:pt x="3749926" y="463419"/>
                    <a:pt x="3703560" y="434620"/>
                  </a:cubicBezTo>
                  <a:cubicBezTo>
                    <a:pt x="3656077" y="407756"/>
                    <a:pt x="3607357" y="383069"/>
                    <a:pt x="3559132" y="357174"/>
                  </a:cubicBezTo>
                  <a:cubicBezTo>
                    <a:pt x="3510163" y="332850"/>
                    <a:pt x="3459830" y="310827"/>
                    <a:pt x="3409869" y="287835"/>
                  </a:cubicBezTo>
                  <a:lnTo>
                    <a:pt x="3391024" y="279364"/>
                  </a:lnTo>
                  <a:lnTo>
                    <a:pt x="3371810" y="271862"/>
                  </a:lnTo>
                  <a:lnTo>
                    <a:pt x="3333378" y="256857"/>
                  </a:lnTo>
                  <a:lnTo>
                    <a:pt x="3256391" y="226846"/>
                  </a:lnTo>
                  <a:cubicBezTo>
                    <a:pt x="3230976" y="216077"/>
                    <a:pt x="3204322" y="208816"/>
                    <a:pt x="3178039" y="200103"/>
                  </a:cubicBezTo>
                  <a:lnTo>
                    <a:pt x="3099068" y="174933"/>
                  </a:lnTo>
                  <a:lnTo>
                    <a:pt x="3059520" y="162469"/>
                  </a:lnTo>
                  <a:lnTo>
                    <a:pt x="3019354" y="152062"/>
                  </a:lnTo>
                  <a:lnTo>
                    <a:pt x="2938896" y="131490"/>
                  </a:lnTo>
                  <a:cubicBezTo>
                    <a:pt x="2885463" y="116485"/>
                    <a:pt x="2830668" y="107532"/>
                    <a:pt x="2776242" y="96762"/>
                  </a:cubicBezTo>
                  <a:cubicBezTo>
                    <a:pt x="2557927" y="55618"/>
                    <a:pt x="2335272" y="37588"/>
                    <a:pt x="2111872" y="38314"/>
                  </a:cubicBezTo>
                  <a:cubicBezTo>
                    <a:pt x="1888597" y="32748"/>
                    <a:pt x="1665820" y="47631"/>
                    <a:pt x="1447502" y="87201"/>
                  </a:cubicBezTo>
                  <a:lnTo>
                    <a:pt x="1365679" y="101965"/>
                  </a:lnTo>
                  <a:lnTo>
                    <a:pt x="1284974" y="121446"/>
                  </a:lnTo>
                  <a:lnTo>
                    <a:pt x="1204515" y="141291"/>
                  </a:lnTo>
                  <a:cubicBezTo>
                    <a:pt x="1177737" y="148069"/>
                    <a:pt x="1151703" y="157388"/>
                    <a:pt x="1125296" y="165253"/>
                  </a:cubicBezTo>
                  <a:lnTo>
                    <a:pt x="1046326" y="189939"/>
                  </a:lnTo>
                  <a:cubicBezTo>
                    <a:pt x="1039756" y="191996"/>
                    <a:pt x="1033186" y="193931"/>
                    <a:pt x="1026614" y="196231"/>
                  </a:cubicBezTo>
                  <a:lnTo>
                    <a:pt x="1007275" y="203492"/>
                  </a:lnTo>
                  <a:lnTo>
                    <a:pt x="968719" y="218255"/>
                  </a:lnTo>
                  <a:lnTo>
                    <a:pt x="891856" y="247901"/>
                  </a:lnTo>
                  <a:lnTo>
                    <a:pt x="872641" y="255283"/>
                  </a:lnTo>
                  <a:lnTo>
                    <a:pt x="853922" y="263755"/>
                  </a:lnTo>
                  <a:lnTo>
                    <a:pt x="816481" y="280817"/>
                  </a:lnTo>
                  <a:cubicBezTo>
                    <a:pt x="616389" y="370121"/>
                    <a:pt x="429437" y="484353"/>
                    <a:pt x="260959" y="618433"/>
                  </a:cubicBezTo>
                  <a:cubicBezTo>
                    <a:pt x="176595" y="685350"/>
                    <a:pt x="96787" y="757109"/>
                    <a:pt x="21645" y="832906"/>
                  </a:cubicBezTo>
                  <a:lnTo>
                    <a:pt x="0" y="857354"/>
                  </a:lnTo>
                  <a:lnTo>
                    <a:pt x="0" y="593247"/>
                  </a:lnTo>
                  <a:lnTo>
                    <a:pt x="18510" y="579335"/>
                  </a:lnTo>
                  <a:cubicBezTo>
                    <a:pt x="65368" y="546190"/>
                    <a:pt x="113152" y="514425"/>
                    <a:pt x="161780" y="484113"/>
                  </a:cubicBezTo>
                  <a:cubicBezTo>
                    <a:pt x="356292" y="362861"/>
                    <a:pt x="564071" y="264601"/>
                    <a:pt x="778792" y="190181"/>
                  </a:cubicBezTo>
                  <a:cubicBezTo>
                    <a:pt x="1208731" y="40371"/>
                    <a:pt x="1664207" y="-11299"/>
                    <a:pt x="2112370" y="2011"/>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6" name="Content Placeholder 2">
            <a:extLst>
              <a:ext uri="{FF2B5EF4-FFF2-40B4-BE49-F238E27FC236}">
                <a16:creationId xmlns:a16="http://schemas.microsoft.com/office/drawing/2014/main" id="{969412F7-09B2-DC78-907A-07329965C8B9}"/>
              </a:ext>
            </a:extLst>
          </p:cNvPr>
          <p:cNvSpPr>
            <a:spLocks noGrp="1"/>
          </p:cNvSpPr>
          <p:nvPr>
            <p:ph idx="1"/>
          </p:nvPr>
        </p:nvSpPr>
        <p:spPr>
          <a:xfrm>
            <a:off x="6059196" y="3658551"/>
            <a:ext cx="5330838" cy="2402420"/>
          </a:xfrm>
        </p:spPr>
        <p:txBody>
          <a:bodyPr vert="horz" lIns="91440" tIns="45720" rIns="91440" bIns="45720" rtlCol="0" anchor="ctr">
            <a:normAutofit/>
          </a:bodyPr>
          <a:lstStyle/>
          <a:p>
            <a:pPr marL="0" indent="0">
              <a:buNone/>
            </a:pPr>
            <a:endParaRPr lang="en-US" sz="1800">
              <a:solidFill>
                <a:schemeClr val="tx2"/>
              </a:solidFill>
              <a:cs typeface="Calibri" panose="020F0502020204030204"/>
            </a:endParaRPr>
          </a:p>
          <a:p>
            <a:pPr marL="0" indent="0">
              <a:buNone/>
            </a:pPr>
            <a:endParaRPr lang="en-US" sz="2400">
              <a:solidFill>
                <a:schemeClr val="tx2"/>
              </a:solidFill>
              <a:latin typeface="Garamond"/>
              <a:ea typeface="+mn-lt"/>
              <a:cs typeface="+mn-lt"/>
            </a:endParaRPr>
          </a:p>
          <a:p>
            <a:pPr marL="342900" indent="-342900"/>
            <a:r>
              <a:rPr lang="en-US" sz="2400">
                <a:solidFill>
                  <a:schemeClr val="tx2"/>
                </a:solidFill>
                <a:latin typeface="Garamond"/>
                <a:ea typeface="+mn-lt"/>
                <a:cs typeface="+mn-lt"/>
                <a:hlinkClick r:id="rId4">
                  <a:extLst>
                    <a:ext uri="{A12FA001-AC4F-418D-AE19-62706E023703}">
                      <ahyp:hlinkClr xmlns:ahyp="http://schemas.microsoft.com/office/drawing/2018/hyperlinkcolor" xmlns="" val="tx"/>
                    </a:ext>
                  </a:extLst>
                </a:hlinkClick>
              </a:rPr>
              <a:t>https://app.magicschool.ai/tools/colleague-song-generator</a:t>
            </a:r>
            <a:endParaRPr lang="en-US" sz="2400">
              <a:solidFill>
                <a:schemeClr val="tx2"/>
              </a:solidFill>
              <a:latin typeface="Garamond"/>
              <a:cs typeface="Calibri" panose="020F0502020204030204"/>
            </a:endParaRPr>
          </a:p>
          <a:p>
            <a:pPr marL="342900" indent="-342900"/>
            <a:r>
              <a:rPr lang="en-US" sz="2400">
                <a:solidFill>
                  <a:schemeClr val="tx2"/>
                </a:solidFill>
                <a:latin typeface="Garamond"/>
                <a:ea typeface="+mn-lt"/>
                <a:cs typeface="+mn-lt"/>
                <a:hlinkClick r:id="rId5">
                  <a:extLst>
                    <a:ext uri="{A12FA001-AC4F-418D-AE19-62706E023703}">
                      <ahyp:hlinkClr xmlns:ahyp="http://schemas.microsoft.com/office/drawing/2018/hyperlinkcolor" xmlns="" val="tx"/>
                    </a:ext>
                  </a:extLst>
                </a:hlinkClick>
              </a:rPr>
              <a:t>https://www.suno.ai/</a:t>
            </a:r>
            <a:endParaRPr lang="en-US" sz="2400">
              <a:solidFill>
                <a:schemeClr val="tx2"/>
              </a:solidFill>
              <a:latin typeface="Garamond"/>
              <a:ea typeface="+mn-lt"/>
              <a:cs typeface="+mn-lt"/>
            </a:endParaRPr>
          </a:p>
          <a:p>
            <a:pPr marL="0" indent="0">
              <a:buNone/>
            </a:pPr>
            <a:endParaRPr lang="en-US" sz="2400">
              <a:solidFill>
                <a:schemeClr val="tx2"/>
              </a:solidFill>
              <a:latin typeface="Garamond"/>
              <a:cs typeface="Calibri"/>
            </a:endParaRPr>
          </a:p>
          <a:p>
            <a:pPr marL="0" indent="0">
              <a:buNone/>
            </a:pPr>
            <a:endParaRPr lang="en-US" sz="1800">
              <a:solidFill>
                <a:schemeClr val="tx2"/>
              </a:solidFill>
              <a:cs typeface="Calibri"/>
            </a:endParaRPr>
          </a:p>
          <a:p>
            <a:endParaRPr lang="en-US" sz="1800">
              <a:solidFill>
                <a:schemeClr val="tx2"/>
              </a:solidFill>
              <a:cs typeface="Calibri"/>
            </a:endParaRPr>
          </a:p>
        </p:txBody>
      </p:sp>
      <p:sp>
        <p:nvSpPr>
          <p:cNvPr id="24" name="Rectangle 23">
            <a:extLst>
              <a:ext uri="{FF2B5EF4-FFF2-40B4-BE49-F238E27FC236}">
                <a16:creationId xmlns:a16="http://schemas.microsoft.com/office/drawing/2014/main" id="{290F5E51-CB94-67C5-591A-5EBD7800B89B}"/>
              </a:ext>
            </a:extLst>
          </p:cNvPr>
          <p:cNvSpPr/>
          <p:nvPr/>
        </p:nvSpPr>
        <p:spPr>
          <a:xfrm>
            <a:off x="6099920" y="1138954"/>
            <a:ext cx="5118100" cy="1130300"/>
          </a:xfrm>
          <a:prstGeom prst="rect">
            <a:avLst/>
          </a:prstGeom>
          <a:noFill/>
          <a:ln>
            <a:solidFill>
              <a:schemeClr val="accent4">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643A410-B8F2-AAC4-18AD-67F23756DFC5}"/>
              </a:ext>
            </a:extLst>
          </p:cNvPr>
          <p:cNvSpPr/>
          <p:nvPr/>
        </p:nvSpPr>
        <p:spPr>
          <a:xfrm>
            <a:off x="6097532" y="2346285"/>
            <a:ext cx="5118812" cy="916608"/>
          </a:xfrm>
          <a:prstGeom prst="rect">
            <a:avLst/>
          </a:prstGeom>
          <a:solidFill>
            <a:schemeClr val="bg1"/>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solidFill>
                  <a:schemeClr val="tx2"/>
                </a:solidFill>
                <a:latin typeface="Garamond"/>
              </a:rPr>
              <a:t>Use the same prompt to generate lyrics and a song!</a:t>
            </a:r>
            <a:endParaRPr lang="en-US">
              <a:solidFill>
                <a:schemeClr val="tx2"/>
              </a:solidFill>
            </a:endParaRPr>
          </a:p>
        </p:txBody>
      </p:sp>
    </p:spTree>
    <p:extLst>
      <p:ext uri="{BB962C8B-B14F-4D97-AF65-F5344CB8AC3E}">
        <p14:creationId xmlns:p14="http://schemas.microsoft.com/office/powerpoint/2010/main" val="19526642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DA9B8B07-8F81-49AC-8835-B96E502AE60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Meiryo"/>
              <a:ea typeface="+mn-ea"/>
              <a:cs typeface="+mn-cs"/>
            </a:endParaRPr>
          </a:p>
        </p:txBody>
      </p:sp>
      <p:sp>
        <p:nvSpPr>
          <p:cNvPr id="38" name="Freeform: Shape 37">
            <a:extLst>
              <a:ext uri="{FF2B5EF4-FFF2-40B4-BE49-F238E27FC236}">
                <a16:creationId xmlns:a16="http://schemas.microsoft.com/office/drawing/2014/main" id="{A0F97ED8-8309-4F86-B4AF-B4CE4380A35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0275" y="3972910"/>
            <a:ext cx="3193475" cy="2897703"/>
          </a:xfrm>
          <a:custGeom>
            <a:avLst/>
            <a:gdLst>
              <a:gd name="connsiteX0" fmla="*/ 1827545 w 3193475"/>
              <a:gd name="connsiteY0" fmla="*/ 0 h 2872953"/>
              <a:gd name="connsiteX1" fmla="*/ 2402028 w 3193475"/>
              <a:gd name="connsiteY1" fmla="*/ 124796 h 2872953"/>
              <a:gd name="connsiteX2" fmla="*/ 2821017 w 3193475"/>
              <a:gd name="connsiteY2" fmla="*/ 461508 h 2872953"/>
              <a:gd name="connsiteX3" fmla="*/ 3193475 w 3193475"/>
              <a:gd name="connsiteY3" fmla="*/ 1654162 h 2872953"/>
              <a:gd name="connsiteX4" fmla="*/ 3027565 w 3193475"/>
              <a:gd name="connsiteY4" fmla="*/ 2143282 h 2872953"/>
              <a:gd name="connsiteX5" fmla="*/ 2536346 w 3193475"/>
              <a:gd name="connsiteY5" fmla="*/ 2598725 h 2872953"/>
              <a:gd name="connsiteX6" fmla="*/ 2428344 w 3193475"/>
              <a:gd name="connsiteY6" fmla="*/ 2685847 h 2872953"/>
              <a:gd name="connsiteX7" fmla="*/ 2197829 w 3193475"/>
              <a:gd name="connsiteY7" fmla="*/ 2866199 h 2872953"/>
              <a:gd name="connsiteX8" fmla="*/ 2188094 w 3193475"/>
              <a:gd name="connsiteY8" fmla="*/ 2872953 h 2872953"/>
              <a:gd name="connsiteX9" fmla="*/ 777457 w 3193475"/>
              <a:gd name="connsiteY9" fmla="*/ 2872953 h 2872953"/>
              <a:gd name="connsiteX10" fmla="*/ 754702 w 3193475"/>
              <a:gd name="connsiteY10" fmla="*/ 2856756 h 2872953"/>
              <a:gd name="connsiteX11" fmla="*/ 371841 w 3193475"/>
              <a:gd name="connsiteY11" fmla="*/ 2411425 h 2872953"/>
              <a:gd name="connsiteX12" fmla="*/ 247255 w 3193475"/>
              <a:gd name="connsiteY12" fmla="*/ 2228976 h 2872953"/>
              <a:gd name="connsiteX13" fmla="*/ 0 w 3193475"/>
              <a:gd name="connsiteY13" fmla="*/ 1654162 h 2872953"/>
              <a:gd name="connsiteX14" fmla="*/ 149395 w 3193475"/>
              <a:gd name="connsiteY14" fmla="*/ 1035110 h 2872953"/>
              <a:gd name="connsiteX15" fmla="*/ 561394 w 3193475"/>
              <a:gd name="connsiteY15" fmla="*/ 503177 h 2872953"/>
              <a:gd name="connsiteX16" fmla="*/ 1157053 w 3193475"/>
              <a:gd name="connsiteY16" fmla="*/ 134285 h 2872953"/>
              <a:gd name="connsiteX17" fmla="*/ 1827545 w 3193475"/>
              <a:gd name="connsiteY17" fmla="*/ 0 h 287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93475" h="2872953">
                <a:moveTo>
                  <a:pt x="1827545" y="0"/>
                </a:moveTo>
                <a:cubicBezTo>
                  <a:pt x="2037520" y="0"/>
                  <a:pt x="2230773" y="42027"/>
                  <a:pt x="2402028" y="124796"/>
                </a:cubicBezTo>
                <a:cubicBezTo>
                  <a:pt x="2562524" y="202427"/>
                  <a:pt x="2703490" y="315735"/>
                  <a:pt x="2821017" y="461508"/>
                </a:cubicBezTo>
                <a:cubicBezTo>
                  <a:pt x="3061214" y="759545"/>
                  <a:pt x="3193475" y="1183094"/>
                  <a:pt x="3193475" y="1654162"/>
                </a:cubicBezTo>
                <a:cubicBezTo>
                  <a:pt x="3193475" y="1842105"/>
                  <a:pt x="3142283" y="1992944"/>
                  <a:pt x="3027565" y="2143282"/>
                </a:cubicBezTo>
                <a:cubicBezTo>
                  <a:pt x="2907570" y="2300544"/>
                  <a:pt x="2727269" y="2445389"/>
                  <a:pt x="2536346" y="2598725"/>
                </a:cubicBezTo>
                <a:cubicBezTo>
                  <a:pt x="2501122" y="2626981"/>
                  <a:pt x="2464732" y="2656236"/>
                  <a:pt x="2428344" y="2685847"/>
                </a:cubicBezTo>
                <a:cubicBezTo>
                  <a:pt x="2346914" y="2752098"/>
                  <a:pt x="2270983" y="2812645"/>
                  <a:pt x="2197829" y="2866199"/>
                </a:cubicBezTo>
                <a:lnTo>
                  <a:pt x="2188094" y="2872953"/>
                </a:lnTo>
                <a:lnTo>
                  <a:pt x="777457" y="2872953"/>
                </a:lnTo>
                <a:lnTo>
                  <a:pt x="754702" y="2856756"/>
                </a:lnTo>
                <a:cubicBezTo>
                  <a:pt x="619495" y="2746040"/>
                  <a:pt x="493987" y="2598886"/>
                  <a:pt x="371841" y="2411425"/>
                </a:cubicBezTo>
                <a:cubicBezTo>
                  <a:pt x="329216" y="2345995"/>
                  <a:pt x="287550" y="2286487"/>
                  <a:pt x="247255" y="2228976"/>
                </a:cubicBezTo>
                <a:cubicBezTo>
                  <a:pt x="80248" y="1990517"/>
                  <a:pt x="0" y="1866507"/>
                  <a:pt x="0" y="1654162"/>
                </a:cubicBezTo>
                <a:cubicBezTo>
                  <a:pt x="0" y="1443317"/>
                  <a:pt x="50301" y="1235038"/>
                  <a:pt x="149395" y="1035110"/>
                </a:cubicBezTo>
                <a:cubicBezTo>
                  <a:pt x="246364" y="839532"/>
                  <a:pt x="384999" y="660510"/>
                  <a:pt x="561394" y="503177"/>
                </a:cubicBezTo>
                <a:cubicBezTo>
                  <a:pt x="734774" y="348485"/>
                  <a:pt x="940705" y="220908"/>
                  <a:pt x="1157053" y="134285"/>
                </a:cubicBezTo>
                <a:cubicBezTo>
                  <a:pt x="1379225" y="45167"/>
                  <a:pt x="1604893" y="0"/>
                  <a:pt x="1827545" y="0"/>
                </a:cubicBezTo>
                <a:close/>
              </a:path>
            </a:pathLst>
          </a:custGeom>
          <a:noFill/>
          <a:ln w="19050">
            <a:solidFill>
              <a:srgbClr val="FFFFFF">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Freeform: Shape 39">
            <a:extLst>
              <a:ext uri="{FF2B5EF4-FFF2-40B4-BE49-F238E27FC236}">
                <a16:creationId xmlns:a16="http://schemas.microsoft.com/office/drawing/2014/main" id="{79579F2F-A4FB-4FC7-879A-E4EAAD7C824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751" y="-15580"/>
            <a:ext cx="4888754" cy="4754698"/>
          </a:xfrm>
          <a:custGeom>
            <a:avLst/>
            <a:gdLst>
              <a:gd name="connsiteX0" fmla="*/ 1882710 w 4888754"/>
              <a:gd name="connsiteY0" fmla="*/ 0 h 4754698"/>
              <a:gd name="connsiteX1" fmla="*/ 3440958 w 4888754"/>
              <a:gd name="connsiteY1" fmla="*/ 0 h 4754698"/>
              <a:gd name="connsiteX2" fmla="*/ 3621403 w 4888754"/>
              <a:gd name="connsiteY2" fmla="*/ 72249 h 4754698"/>
              <a:gd name="connsiteX3" fmla="*/ 4292333 w 4888754"/>
              <a:gd name="connsiteY3" fmla="*/ 597829 h 4754698"/>
              <a:gd name="connsiteX4" fmla="*/ 4888754 w 4888754"/>
              <a:gd name="connsiteY4" fmla="*/ 2459471 h 4754698"/>
              <a:gd name="connsiteX5" fmla="*/ 4623081 w 4888754"/>
              <a:gd name="connsiteY5" fmla="*/ 3222950 h 4754698"/>
              <a:gd name="connsiteX6" fmla="*/ 3836488 w 4888754"/>
              <a:gd name="connsiteY6" fmla="*/ 3933860 h 4754698"/>
              <a:gd name="connsiteX7" fmla="*/ 3663543 w 4888754"/>
              <a:gd name="connsiteY7" fmla="*/ 4069850 h 4754698"/>
              <a:gd name="connsiteX8" fmla="*/ 2242449 w 4888754"/>
              <a:gd name="connsiteY8" fmla="*/ 4754698 h 4754698"/>
              <a:gd name="connsiteX9" fmla="*/ 370446 w 4888754"/>
              <a:gd name="connsiteY9" fmla="*/ 3641499 h 4754698"/>
              <a:gd name="connsiteX10" fmla="*/ 170945 w 4888754"/>
              <a:gd name="connsiteY10" fmla="*/ 3356711 h 4754698"/>
              <a:gd name="connsiteX11" fmla="*/ 77151 w 4888754"/>
              <a:gd name="connsiteY11" fmla="*/ 3224886 h 4754698"/>
              <a:gd name="connsiteX12" fmla="*/ 0 w 4888754"/>
              <a:gd name="connsiteY12" fmla="*/ 3111593 h 4754698"/>
              <a:gd name="connsiteX13" fmla="*/ 0 w 4888754"/>
              <a:gd name="connsiteY13" fmla="*/ 1525442 h 4754698"/>
              <a:gd name="connsiteX14" fmla="*/ 14241 w 4888754"/>
              <a:gd name="connsiteY14" fmla="*/ 1493178 h 4754698"/>
              <a:gd name="connsiteX15" fmla="*/ 673980 w 4888754"/>
              <a:gd name="connsiteY15" fmla="*/ 662872 h 4754698"/>
              <a:gd name="connsiteX16" fmla="*/ 1627813 w 4888754"/>
              <a:gd name="connsiteY16" fmla="*/ 87060 h 4754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88754" h="4754698">
                <a:moveTo>
                  <a:pt x="1882710" y="0"/>
                </a:moveTo>
                <a:lnTo>
                  <a:pt x="3440958" y="0"/>
                </a:lnTo>
                <a:lnTo>
                  <a:pt x="3621403" y="72249"/>
                </a:lnTo>
                <a:cubicBezTo>
                  <a:pt x="3878407" y="193425"/>
                  <a:pt x="4104136" y="370289"/>
                  <a:pt x="4292333" y="597829"/>
                </a:cubicBezTo>
                <a:cubicBezTo>
                  <a:pt x="4676963" y="1063043"/>
                  <a:pt x="4888754" y="1724169"/>
                  <a:pt x="4888754" y="2459471"/>
                </a:cubicBezTo>
                <a:cubicBezTo>
                  <a:pt x="4888754" y="2752835"/>
                  <a:pt x="4806780" y="2988283"/>
                  <a:pt x="4623081" y="3222950"/>
                </a:cubicBezTo>
                <a:cubicBezTo>
                  <a:pt x="4430933" y="3468423"/>
                  <a:pt x="4142214" y="3694515"/>
                  <a:pt x="3836488" y="3933860"/>
                </a:cubicBezTo>
                <a:cubicBezTo>
                  <a:pt x="3780082" y="3977965"/>
                  <a:pt x="3721812" y="4023630"/>
                  <a:pt x="3663543" y="4069850"/>
                </a:cubicBezTo>
                <a:cubicBezTo>
                  <a:pt x="3141962" y="4483500"/>
                  <a:pt x="2761284" y="4754698"/>
                  <a:pt x="2242449" y="4754698"/>
                </a:cubicBezTo>
                <a:cubicBezTo>
                  <a:pt x="1451903" y="4754698"/>
                  <a:pt x="892027" y="4421796"/>
                  <a:pt x="370446" y="3641499"/>
                </a:cubicBezTo>
                <a:cubicBezTo>
                  <a:pt x="302191" y="3539368"/>
                  <a:pt x="235470" y="3446482"/>
                  <a:pt x="170945" y="3356711"/>
                </a:cubicBezTo>
                <a:cubicBezTo>
                  <a:pt x="137517" y="3310184"/>
                  <a:pt x="106259" y="3266449"/>
                  <a:pt x="77151" y="3224886"/>
                </a:cubicBezTo>
                <a:lnTo>
                  <a:pt x="0" y="3111593"/>
                </a:lnTo>
                <a:lnTo>
                  <a:pt x="0" y="1525442"/>
                </a:lnTo>
                <a:lnTo>
                  <a:pt x="14241" y="1493178"/>
                </a:lnTo>
                <a:cubicBezTo>
                  <a:pt x="169519" y="1187896"/>
                  <a:pt x="391516" y="908457"/>
                  <a:pt x="673980" y="662872"/>
                </a:cubicBezTo>
                <a:cubicBezTo>
                  <a:pt x="951614" y="421410"/>
                  <a:pt x="1281372" y="222271"/>
                  <a:pt x="1627813" y="87060"/>
                </a:cubicBezTo>
                <a:close/>
              </a:path>
            </a:pathLst>
          </a:custGeom>
          <a:noFill/>
          <a:ln w="19050">
            <a:solidFill>
              <a:srgbClr val="FFFFFF">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5" descr="A cocktail on a table with a beach and a sunset&#10;&#10;Description automatically generated">
            <a:extLst>
              <a:ext uri="{FF2B5EF4-FFF2-40B4-BE49-F238E27FC236}">
                <a16:creationId xmlns:a16="http://schemas.microsoft.com/office/drawing/2014/main" id="{4105AABE-CB2B-97E9-0C8B-9FE912107EBD}"/>
              </a:ext>
            </a:extLst>
          </p:cNvPr>
          <p:cNvPicPr>
            <a:picLocks noChangeAspect="1"/>
          </p:cNvPicPr>
          <p:nvPr/>
        </p:nvPicPr>
        <p:blipFill rotWithShape="1">
          <a:blip r:embed="rId2"/>
          <a:srcRect t="3787" r="2" b="2"/>
          <a:stretch/>
        </p:blipFill>
        <p:spPr>
          <a:xfrm>
            <a:off x="189009" y="215056"/>
            <a:ext cx="4368388" cy="4068306"/>
          </a:xfrm>
          <a:custGeom>
            <a:avLst/>
            <a:gdLst/>
            <a:ahLst/>
            <a:cxnLst/>
            <a:rect l="l" t="t" r="r" b="b"/>
            <a:pathLst>
              <a:path w="2982935" h="2763672">
                <a:moveTo>
                  <a:pt x="1707059" y="0"/>
                </a:moveTo>
                <a:cubicBezTo>
                  <a:pt x="1903190" y="0"/>
                  <a:pt x="2083702" y="39504"/>
                  <a:pt x="2243667" y="117307"/>
                </a:cubicBezTo>
                <a:cubicBezTo>
                  <a:pt x="2393582" y="190279"/>
                  <a:pt x="2525254" y="296787"/>
                  <a:pt x="2635032" y="433812"/>
                </a:cubicBezTo>
                <a:cubicBezTo>
                  <a:pt x="2859393" y="713964"/>
                  <a:pt x="2982935" y="1112094"/>
                  <a:pt x="2982935" y="1554893"/>
                </a:cubicBezTo>
                <a:cubicBezTo>
                  <a:pt x="2982935" y="1731557"/>
                  <a:pt x="2935118" y="1873344"/>
                  <a:pt x="2827963" y="2014661"/>
                </a:cubicBezTo>
                <a:cubicBezTo>
                  <a:pt x="2715879" y="2162485"/>
                  <a:pt x="2547465" y="2298637"/>
                  <a:pt x="2369129" y="2442771"/>
                </a:cubicBezTo>
                <a:cubicBezTo>
                  <a:pt x="2336227" y="2469331"/>
                  <a:pt x="2302237" y="2496831"/>
                  <a:pt x="2268247" y="2524664"/>
                </a:cubicBezTo>
                <a:cubicBezTo>
                  <a:pt x="2192186" y="2586939"/>
                  <a:pt x="2121261" y="2643853"/>
                  <a:pt x="2052930" y="2694193"/>
                </a:cubicBezTo>
                <a:lnTo>
                  <a:pt x="1953421" y="2763672"/>
                </a:lnTo>
                <a:lnTo>
                  <a:pt x="814328" y="2763672"/>
                </a:lnTo>
                <a:lnTo>
                  <a:pt x="704946" y="2685317"/>
                </a:lnTo>
                <a:cubicBezTo>
                  <a:pt x="578653" y="2581245"/>
                  <a:pt x="461419" y="2442922"/>
                  <a:pt x="347327" y="2266711"/>
                </a:cubicBezTo>
                <a:cubicBezTo>
                  <a:pt x="307512" y="2205208"/>
                  <a:pt x="268593" y="2149271"/>
                  <a:pt x="230954" y="2095212"/>
                </a:cubicBezTo>
                <a:cubicBezTo>
                  <a:pt x="74958" y="1871063"/>
                  <a:pt x="0" y="1754495"/>
                  <a:pt x="0" y="1554893"/>
                </a:cubicBezTo>
                <a:cubicBezTo>
                  <a:pt x="0" y="1356701"/>
                  <a:pt x="46984" y="1160921"/>
                  <a:pt x="139546" y="972991"/>
                </a:cubicBezTo>
                <a:cubicBezTo>
                  <a:pt x="230122" y="789150"/>
                  <a:pt x="359617" y="620872"/>
                  <a:pt x="524383" y="472981"/>
                </a:cubicBezTo>
                <a:cubicBezTo>
                  <a:pt x="686332" y="327572"/>
                  <a:pt x="878686" y="207651"/>
                  <a:pt x="1080770" y="126226"/>
                </a:cubicBezTo>
                <a:cubicBezTo>
                  <a:pt x="1288295" y="42456"/>
                  <a:pt x="1499085" y="0"/>
                  <a:pt x="1707059" y="0"/>
                </a:cubicBezTo>
                <a:close/>
              </a:path>
            </a:pathLst>
          </a:custGeom>
        </p:spPr>
      </p:pic>
      <p:pic>
        <p:nvPicPr>
          <p:cNvPr id="7" name="Picture 6">
            <a:extLst>
              <a:ext uri="{FF2B5EF4-FFF2-40B4-BE49-F238E27FC236}">
                <a16:creationId xmlns:a16="http://schemas.microsoft.com/office/drawing/2014/main" id="{2E58E6F3-5993-13A0-AA89-E845F6B7DC03}"/>
              </a:ext>
            </a:extLst>
          </p:cNvPr>
          <p:cNvPicPr>
            <a:picLocks noChangeAspect="1"/>
          </p:cNvPicPr>
          <p:nvPr/>
        </p:nvPicPr>
        <p:blipFill rotWithShape="1">
          <a:blip r:embed="rId3"/>
          <a:srcRect r="1" b="8895"/>
          <a:stretch/>
        </p:blipFill>
        <p:spPr>
          <a:xfrm>
            <a:off x="3330675" y="4140690"/>
            <a:ext cx="2770438" cy="2651026"/>
          </a:xfrm>
          <a:custGeom>
            <a:avLst/>
            <a:gdLst/>
            <a:ahLst/>
            <a:cxnLst/>
            <a:rect l="l" t="t" r="r" b="b"/>
            <a:pathLst>
              <a:path w="4629257" h="4371297">
                <a:moveTo>
                  <a:pt x="2649207" y="0"/>
                </a:moveTo>
                <a:cubicBezTo>
                  <a:pt x="2953586" y="0"/>
                  <a:pt x="3233725" y="58795"/>
                  <a:pt x="3481977" y="174590"/>
                </a:cubicBezTo>
                <a:cubicBezTo>
                  <a:pt x="3714632" y="283195"/>
                  <a:pt x="3918976" y="441711"/>
                  <a:pt x="4089341" y="645648"/>
                </a:cubicBezTo>
                <a:cubicBezTo>
                  <a:pt x="4437532" y="1062603"/>
                  <a:pt x="4629257" y="1655145"/>
                  <a:pt x="4629257" y="2314170"/>
                </a:cubicBezTo>
                <a:cubicBezTo>
                  <a:pt x="4629257" y="2577101"/>
                  <a:pt x="4555050" y="2788124"/>
                  <a:pt x="4388756" y="2998447"/>
                </a:cubicBezTo>
                <a:cubicBezTo>
                  <a:pt x="4214810" y="3218456"/>
                  <a:pt x="3953445" y="3421095"/>
                  <a:pt x="3676684" y="3635610"/>
                </a:cubicBezTo>
                <a:cubicBezTo>
                  <a:pt x="3625623" y="3675141"/>
                  <a:pt x="3572872" y="3716068"/>
                  <a:pt x="3520124" y="3757493"/>
                </a:cubicBezTo>
                <a:cubicBezTo>
                  <a:pt x="3047959" y="4128232"/>
                  <a:pt x="2703347" y="4371297"/>
                  <a:pt x="2233667" y="4371297"/>
                </a:cubicBezTo>
                <a:cubicBezTo>
                  <a:pt x="1518018" y="4371297"/>
                  <a:pt x="1011186" y="4072930"/>
                  <a:pt x="539021" y="3373578"/>
                </a:cubicBezTo>
                <a:cubicBezTo>
                  <a:pt x="477232" y="3282040"/>
                  <a:pt x="416833" y="3198791"/>
                  <a:pt x="358421" y="3118334"/>
                </a:cubicBezTo>
                <a:cubicBezTo>
                  <a:pt x="116327" y="2784729"/>
                  <a:pt x="0" y="2611239"/>
                  <a:pt x="0" y="2314170"/>
                </a:cubicBezTo>
                <a:cubicBezTo>
                  <a:pt x="0" y="2019198"/>
                  <a:pt x="72916" y="1727815"/>
                  <a:pt x="216562" y="1448115"/>
                </a:cubicBezTo>
                <a:cubicBezTo>
                  <a:pt x="357129" y="1174503"/>
                  <a:pt x="558094" y="924052"/>
                  <a:pt x="813796" y="703944"/>
                </a:cubicBezTo>
                <a:cubicBezTo>
                  <a:pt x="1065128" y="487530"/>
                  <a:pt x="1363644" y="309050"/>
                  <a:pt x="1677262" y="187865"/>
                </a:cubicBezTo>
                <a:cubicBezTo>
                  <a:pt x="1999323" y="63189"/>
                  <a:pt x="2326451" y="0"/>
                  <a:pt x="2649207" y="0"/>
                </a:cubicBezTo>
                <a:close/>
              </a:path>
            </a:pathLst>
          </a:custGeom>
        </p:spPr>
      </p:pic>
      <p:sp>
        <p:nvSpPr>
          <p:cNvPr id="42" name="Freeform: Shape 41">
            <a:extLst>
              <a:ext uri="{FF2B5EF4-FFF2-40B4-BE49-F238E27FC236}">
                <a16:creationId xmlns:a16="http://schemas.microsoft.com/office/drawing/2014/main" id="{F7961866-E0A4-46CC-9A36-218A3966857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311" y="145964"/>
            <a:ext cx="4629257" cy="4371297"/>
          </a:xfrm>
          <a:custGeom>
            <a:avLst/>
            <a:gdLst>
              <a:gd name="connsiteX0" fmla="*/ 2620694 w 4629257"/>
              <a:gd name="connsiteY0" fmla="*/ 121314 h 4371297"/>
              <a:gd name="connsiteX1" fmla="*/ 1942142 w 4629257"/>
              <a:gd name="connsiteY1" fmla="*/ 219817 h 4371297"/>
              <a:gd name="connsiteX2" fmla="*/ 1939551 w 4629257"/>
              <a:gd name="connsiteY2" fmla="*/ 220693 h 4371297"/>
              <a:gd name="connsiteX3" fmla="*/ 1935758 w 4629257"/>
              <a:gd name="connsiteY3" fmla="*/ 221592 h 4371297"/>
              <a:gd name="connsiteX4" fmla="*/ 1702680 w 4629257"/>
              <a:gd name="connsiteY4" fmla="*/ 298986 h 4371297"/>
              <a:gd name="connsiteX5" fmla="*/ 872242 w 4629257"/>
              <a:gd name="connsiteY5" fmla="*/ 786360 h 4371297"/>
              <a:gd name="connsiteX6" fmla="*/ 297853 w 4629257"/>
              <a:gd name="connsiteY6" fmla="*/ 1489138 h 4371297"/>
              <a:gd name="connsiteX7" fmla="*/ 89575 w 4629257"/>
              <a:gd name="connsiteY7" fmla="*/ 2307022 h 4371297"/>
              <a:gd name="connsiteX8" fmla="*/ 434286 w 4629257"/>
              <a:gd name="connsiteY8" fmla="*/ 3066457 h 4371297"/>
              <a:gd name="connsiteX9" fmla="*/ 607978 w 4629257"/>
              <a:gd name="connsiteY9" fmla="*/ 3307504 h 4371297"/>
              <a:gd name="connsiteX10" fmla="*/ 2237802 w 4629257"/>
              <a:gd name="connsiteY10" fmla="*/ 4249728 h 4371297"/>
              <a:gd name="connsiteX11" fmla="*/ 3475050 w 4629257"/>
              <a:gd name="connsiteY11" fmla="*/ 3670065 h 4371297"/>
              <a:gd name="connsiteX12" fmla="*/ 3625621 w 4629257"/>
              <a:gd name="connsiteY12" fmla="*/ 3554961 h 4371297"/>
              <a:gd name="connsiteX13" fmla="*/ 4310456 w 4629257"/>
              <a:gd name="connsiteY13" fmla="*/ 2953238 h 4371297"/>
              <a:gd name="connsiteX14" fmla="*/ 4541757 w 4629257"/>
              <a:gd name="connsiteY14" fmla="*/ 2307022 h 4371297"/>
              <a:gd name="connsiteX15" fmla="*/ 4022494 w 4629257"/>
              <a:gd name="connsiteY15" fmla="*/ 731306 h 4371297"/>
              <a:gd name="connsiteX16" fmla="*/ 3438362 w 4629257"/>
              <a:gd name="connsiteY16" fmla="*/ 286449 h 4371297"/>
              <a:gd name="connsiteX17" fmla="*/ 2637446 w 4629257"/>
              <a:gd name="connsiteY17" fmla="*/ 121570 h 4371297"/>
              <a:gd name="connsiteX18" fmla="*/ 2631593 w 4629257"/>
              <a:gd name="connsiteY18" fmla="*/ 121850 h 4371297"/>
              <a:gd name="connsiteX19" fmla="*/ 2649207 w 4629257"/>
              <a:gd name="connsiteY19" fmla="*/ 0 h 4371297"/>
              <a:gd name="connsiteX20" fmla="*/ 3481977 w 4629257"/>
              <a:gd name="connsiteY20" fmla="*/ 174590 h 4371297"/>
              <a:gd name="connsiteX21" fmla="*/ 4089341 w 4629257"/>
              <a:gd name="connsiteY21" fmla="*/ 645648 h 4371297"/>
              <a:gd name="connsiteX22" fmla="*/ 4629257 w 4629257"/>
              <a:gd name="connsiteY22" fmla="*/ 2314170 h 4371297"/>
              <a:gd name="connsiteX23" fmla="*/ 4388756 w 4629257"/>
              <a:gd name="connsiteY23" fmla="*/ 2998447 h 4371297"/>
              <a:gd name="connsiteX24" fmla="*/ 3676684 w 4629257"/>
              <a:gd name="connsiteY24" fmla="*/ 3635610 h 4371297"/>
              <a:gd name="connsiteX25" fmla="*/ 3520124 w 4629257"/>
              <a:gd name="connsiteY25" fmla="*/ 3757493 h 4371297"/>
              <a:gd name="connsiteX26" fmla="*/ 2233667 w 4629257"/>
              <a:gd name="connsiteY26" fmla="*/ 4371297 h 4371297"/>
              <a:gd name="connsiteX27" fmla="*/ 539021 w 4629257"/>
              <a:gd name="connsiteY27" fmla="*/ 3373578 h 4371297"/>
              <a:gd name="connsiteX28" fmla="*/ 358421 w 4629257"/>
              <a:gd name="connsiteY28" fmla="*/ 3118334 h 4371297"/>
              <a:gd name="connsiteX29" fmla="*/ 0 w 4629257"/>
              <a:gd name="connsiteY29" fmla="*/ 2314170 h 4371297"/>
              <a:gd name="connsiteX30" fmla="*/ 216562 w 4629257"/>
              <a:gd name="connsiteY30" fmla="*/ 1448115 h 4371297"/>
              <a:gd name="connsiteX31" fmla="*/ 813796 w 4629257"/>
              <a:gd name="connsiteY31" fmla="*/ 703944 h 4371297"/>
              <a:gd name="connsiteX32" fmla="*/ 1677262 w 4629257"/>
              <a:gd name="connsiteY32" fmla="*/ 187865 h 4371297"/>
              <a:gd name="connsiteX33" fmla="*/ 2649207 w 4629257"/>
              <a:gd name="connsiteY33" fmla="*/ 0 h 437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629257" h="4371297">
                <a:moveTo>
                  <a:pt x="2620694" y="121314"/>
                </a:moveTo>
                <a:cubicBezTo>
                  <a:pt x="2395563" y="121314"/>
                  <a:pt x="2168145" y="154371"/>
                  <a:pt x="1942142" y="219817"/>
                </a:cubicBezTo>
                <a:lnTo>
                  <a:pt x="1939551" y="220693"/>
                </a:lnTo>
                <a:lnTo>
                  <a:pt x="1935758" y="221592"/>
                </a:lnTo>
                <a:cubicBezTo>
                  <a:pt x="1857855" y="243744"/>
                  <a:pt x="1780115" y="269550"/>
                  <a:pt x="1702680" y="298986"/>
                </a:cubicBezTo>
                <a:cubicBezTo>
                  <a:pt x="1401058" y="413430"/>
                  <a:pt x="1113961" y="581983"/>
                  <a:pt x="872242" y="786360"/>
                </a:cubicBezTo>
                <a:cubicBezTo>
                  <a:pt x="626321" y="994225"/>
                  <a:pt x="433044" y="1230745"/>
                  <a:pt x="297853" y="1489138"/>
                </a:cubicBezTo>
                <a:cubicBezTo>
                  <a:pt x="159702" y="1753281"/>
                  <a:pt x="89575" y="2028457"/>
                  <a:pt x="89575" y="2307022"/>
                </a:cubicBezTo>
                <a:cubicBezTo>
                  <a:pt x="89575" y="2587568"/>
                  <a:pt x="201453" y="2751408"/>
                  <a:pt x="434286" y="3066457"/>
                </a:cubicBezTo>
                <a:cubicBezTo>
                  <a:pt x="490464" y="3142439"/>
                  <a:pt x="548553" y="3221057"/>
                  <a:pt x="607978" y="3307504"/>
                </a:cubicBezTo>
                <a:cubicBezTo>
                  <a:pt x="1062082" y="3967957"/>
                  <a:pt x="1549527" y="4249728"/>
                  <a:pt x="2237802" y="4249728"/>
                </a:cubicBezTo>
                <a:cubicBezTo>
                  <a:pt x="2689516" y="4249728"/>
                  <a:pt x="3020946" y="4020183"/>
                  <a:pt x="3475050" y="3670065"/>
                </a:cubicBezTo>
                <a:cubicBezTo>
                  <a:pt x="3525780" y="3630944"/>
                  <a:pt x="3576513" y="3592294"/>
                  <a:pt x="3625621" y="3554961"/>
                </a:cubicBezTo>
                <a:cubicBezTo>
                  <a:pt x="3891796" y="3352378"/>
                  <a:pt x="4143163" y="3161010"/>
                  <a:pt x="4310456" y="2953238"/>
                </a:cubicBezTo>
                <a:cubicBezTo>
                  <a:pt x="4470388" y="2754614"/>
                  <a:pt x="4541757" y="2555328"/>
                  <a:pt x="4541757" y="2307022"/>
                </a:cubicBezTo>
                <a:cubicBezTo>
                  <a:pt x="4541757" y="1684653"/>
                  <a:pt x="4357366" y="1125069"/>
                  <a:pt x="4022494" y="731306"/>
                </a:cubicBezTo>
                <a:cubicBezTo>
                  <a:pt x="3858645" y="538712"/>
                  <a:pt x="3662118" y="389013"/>
                  <a:pt x="3438362" y="286449"/>
                </a:cubicBezTo>
                <a:cubicBezTo>
                  <a:pt x="3199606" y="177095"/>
                  <a:pt x="2930182" y="121570"/>
                  <a:pt x="2637446" y="121570"/>
                </a:cubicBezTo>
                <a:lnTo>
                  <a:pt x="2631593" y="121850"/>
                </a:lnTo>
                <a:close/>
                <a:moveTo>
                  <a:pt x="2649207" y="0"/>
                </a:moveTo>
                <a:cubicBezTo>
                  <a:pt x="2953586" y="0"/>
                  <a:pt x="3233725" y="58795"/>
                  <a:pt x="3481977" y="174590"/>
                </a:cubicBezTo>
                <a:cubicBezTo>
                  <a:pt x="3714632" y="283195"/>
                  <a:pt x="3918976" y="441711"/>
                  <a:pt x="4089341" y="645648"/>
                </a:cubicBezTo>
                <a:cubicBezTo>
                  <a:pt x="4437532" y="1062603"/>
                  <a:pt x="4629257" y="1655145"/>
                  <a:pt x="4629257" y="2314170"/>
                </a:cubicBezTo>
                <a:cubicBezTo>
                  <a:pt x="4629257" y="2577101"/>
                  <a:pt x="4555050" y="2788124"/>
                  <a:pt x="4388756" y="2998447"/>
                </a:cubicBezTo>
                <a:cubicBezTo>
                  <a:pt x="4214810" y="3218456"/>
                  <a:pt x="3953445" y="3421095"/>
                  <a:pt x="3676684" y="3635610"/>
                </a:cubicBezTo>
                <a:cubicBezTo>
                  <a:pt x="3625623" y="3675141"/>
                  <a:pt x="3572872" y="3716068"/>
                  <a:pt x="3520124" y="3757493"/>
                </a:cubicBezTo>
                <a:cubicBezTo>
                  <a:pt x="3047959" y="4128232"/>
                  <a:pt x="2703347" y="4371297"/>
                  <a:pt x="2233667" y="4371297"/>
                </a:cubicBezTo>
                <a:cubicBezTo>
                  <a:pt x="1518018" y="4371297"/>
                  <a:pt x="1011186" y="4072930"/>
                  <a:pt x="539021" y="3373578"/>
                </a:cubicBezTo>
                <a:cubicBezTo>
                  <a:pt x="477232" y="3282040"/>
                  <a:pt x="416833" y="3198791"/>
                  <a:pt x="358421" y="3118334"/>
                </a:cubicBezTo>
                <a:cubicBezTo>
                  <a:pt x="116327" y="2784729"/>
                  <a:pt x="0" y="2611239"/>
                  <a:pt x="0" y="2314170"/>
                </a:cubicBezTo>
                <a:cubicBezTo>
                  <a:pt x="0" y="2019198"/>
                  <a:pt x="72916" y="1727815"/>
                  <a:pt x="216562" y="1448115"/>
                </a:cubicBezTo>
                <a:cubicBezTo>
                  <a:pt x="357129" y="1174503"/>
                  <a:pt x="558094" y="924052"/>
                  <a:pt x="813796" y="703944"/>
                </a:cubicBezTo>
                <a:cubicBezTo>
                  <a:pt x="1065128" y="487530"/>
                  <a:pt x="1363644" y="309050"/>
                  <a:pt x="1677262" y="187865"/>
                </a:cubicBezTo>
                <a:cubicBezTo>
                  <a:pt x="1999323" y="63189"/>
                  <a:pt x="2326451" y="0"/>
                  <a:pt x="2649207" y="0"/>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0080CF69-FADA-388F-1E07-157AABE17930}"/>
              </a:ext>
            </a:extLst>
          </p:cNvPr>
          <p:cNvSpPr>
            <a:spLocks noGrp="1"/>
          </p:cNvSpPr>
          <p:nvPr>
            <p:ph idx="1"/>
          </p:nvPr>
        </p:nvSpPr>
        <p:spPr>
          <a:xfrm>
            <a:off x="6732942" y="1652582"/>
            <a:ext cx="4707100" cy="4296872"/>
          </a:xfrm>
        </p:spPr>
        <p:txBody>
          <a:bodyPr vert="horz" lIns="91440" tIns="45720" rIns="91440" bIns="45720" rtlCol="0" anchor="t">
            <a:normAutofit/>
          </a:bodyPr>
          <a:lstStyle/>
          <a:p>
            <a:r>
              <a:rPr lang="en-US" sz="2400">
                <a:latin typeface="Garamond"/>
                <a:ea typeface="+mn-lt"/>
                <a:cs typeface="+mn-lt"/>
              </a:rPr>
              <a:t>Imagine a place where you  </a:t>
            </a:r>
            <a:r>
              <a:rPr lang="en-US" sz="2400" b="1">
                <a:latin typeface="Garamond"/>
                <a:ea typeface="+mn-lt"/>
                <a:cs typeface="+mn-lt"/>
              </a:rPr>
              <a:t>would like</a:t>
            </a:r>
            <a:r>
              <a:rPr lang="en-US" sz="2400">
                <a:latin typeface="Garamond"/>
                <a:ea typeface="+mn-lt"/>
                <a:cs typeface="+mn-lt"/>
              </a:rPr>
              <a:t> to be right now. </a:t>
            </a:r>
            <a:endParaRPr lang="en-US" sz="2400">
              <a:latin typeface="Calibri" panose="020F0502020204030204"/>
              <a:ea typeface="+mn-lt"/>
              <a:cs typeface="+mn-lt"/>
            </a:endParaRPr>
          </a:p>
          <a:p>
            <a:r>
              <a:rPr lang="en-US" sz="2400">
                <a:latin typeface="Garamond"/>
                <a:ea typeface="+mn-lt"/>
                <a:cs typeface="+mn-lt"/>
              </a:rPr>
              <a:t>Who is with you? </a:t>
            </a:r>
            <a:endParaRPr lang="en-US" sz="2400">
              <a:latin typeface="Calibri" panose="020F0502020204030204"/>
              <a:ea typeface="+mn-lt"/>
              <a:cs typeface="+mn-lt"/>
            </a:endParaRPr>
          </a:p>
          <a:p>
            <a:r>
              <a:rPr lang="en-US" sz="2400">
                <a:latin typeface="Garamond"/>
                <a:ea typeface="+mn-lt"/>
                <a:cs typeface="+mn-lt"/>
              </a:rPr>
              <a:t> What are you doing? </a:t>
            </a:r>
            <a:endParaRPr lang="en-US" sz="2400">
              <a:latin typeface="Calibri" panose="020F0502020204030204"/>
              <a:ea typeface="+mn-lt"/>
              <a:cs typeface="+mn-lt"/>
            </a:endParaRPr>
          </a:p>
          <a:p>
            <a:r>
              <a:rPr lang="en-US" sz="2400">
                <a:latin typeface="Garamond"/>
                <a:ea typeface="+mn-lt"/>
                <a:cs typeface="+mn-lt"/>
              </a:rPr>
              <a:t> What do you see around you?  </a:t>
            </a:r>
            <a:endParaRPr lang="en-US" sz="2400">
              <a:latin typeface="Calibri" panose="020F0502020204030204"/>
              <a:ea typeface="+mn-lt"/>
              <a:cs typeface="+mn-lt"/>
            </a:endParaRPr>
          </a:p>
          <a:p>
            <a:r>
              <a:rPr lang="en-US" sz="2400">
                <a:latin typeface="Garamond"/>
                <a:ea typeface="+mn-lt"/>
                <a:cs typeface="+mn-lt"/>
              </a:rPr>
              <a:t> How do you feel now?</a:t>
            </a:r>
            <a:endParaRPr lang="en-US" sz="2400">
              <a:latin typeface="Calibri" panose="020F0502020204030204"/>
              <a:ea typeface="+mn-lt"/>
              <a:cs typeface="+mn-lt"/>
            </a:endParaRPr>
          </a:p>
          <a:p>
            <a:r>
              <a:rPr lang="en-US" sz="2400">
                <a:latin typeface="Garamond"/>
                <a:ea typeface="+mn-lt"/>
                <a:cs typeface="+mn-lt"/>
              </a:rPr>
              <a:t> Name your emotions! </a:t>
            </a:r>
            <a:endParaRPr lang="en-US" sz="2400">
              <a:latin typeface="Calibri" panose="020F0502020204030204"/>
              <a:ea typeface="+mn-lt"/>
              <a:cs typeface="+mn-lt"/>
            </a:endParaRPr>
          </a:p>
          <a:p>
            <a:r>
              <a:rPr lang="en-US" sz="2400">
                <a:latin typeface="Garamond"/>
                <a:ea typeface="+mn-lt"/>
                <a:cs typeface="+mn-lt"/>
              </a:rPr>
              <a:t> Generate an image/lyrics/song!</a:t>
            </a:r>
            <a:endParaRPr lang="en-US" sz="2400">
              <a:cs typeface="Calibri"/>
            </a:endParaRPr>
          </a:p>
          <a:p>
            <a:r>
              <a:rPr lang="en-US" sz="2400">
                <a:latin typeface="Garamond"/>
                <a:ea typeface="+mn-lt"/>
                <a:cs typeface="+mn-lt"/>
              </a:rPr>
              <a:t> Discuss the differences!</a:t>
            </a:r>
            <a:endParaRPr lang="en-US" sz="2400">
              <a:cs typeface="Calibri"/>
            </a:endParaRPr>
          </a:p>
          <a:p>
            <a:endParaRPr lang="en-US" sz="2400">
              <a:latin typeface="Garamond"/>
              <a:cs typeface="Calibri"/>
            </a:endParaRPr>
          </a:p>
          <a:p>
            <a:endParaRPr lang="en-US" sz="2400">
              <a:cs typeface="Calibri"/>
            </a:endParaRPr>
          </a:p>
        </p:txBody>
      </p:sp>
      <p:sp>
        <p:nvSpPr>
          <p:cNvPr id="44" name="Freeform: Shape 43">
            <a:extLst>
              <a:ext uri="{FF2B5EF4-FFF2-40B4-BE49-F238E27FC236}">
                <a16:creationId xmlns:a16="http://schemas.microsoft.com/office/drawing/2014/main" id="{E6657C5F-C934-456F-94B6-583D85681AC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67736" y="4094328"/>
            <a:ext cx="2982935" cy="2763672"/>
          </a:xfrm>
          <a:custGeom>
            <a:avLst/>
            <a:gdLst>
              <a:gd name="connsiteX0" fmla="*/ 1707059 w 2982935"/>
              <a:gd name="connsiteY0" fmla="*/ 0 h 2763672"/>
              <a:gd name="connsiteX1" fmla="*/ 2243667 w 2982935"/>
              <a:gd name="connsiteY1" fmla="*/ 117307 h 2763672"/>
              <a:gd name="connsiteX2" fmla="*/ 2635032 w 2982935"/>
              <a:gd name="connsiteY2" fmla="*/ 433812 h 2763672"/>
              <a:gd name="connsiteX3" fmla="*/ 2982935 w 2982935"/>
              <a:gd name="connsiteY3" fmla="*/ 1554893 h 2763672"/>
              <a:gd name="connsiteX4" fmla="*/ 2827963 w 2982935"/>
              <a:gd name="connsiteY4" fmla="*/ 2014661 h 2763672"/>
              <a:gd name="connsiteX5" fmla="*/ 2369129 w 2982935"/>
              <a:gd name="connsiteY5" fmla="*/ 2442771 h 2763672"/>
              <a:gd name="connsiteX6" fmla="*/ 2268247 w 2982935"/>
              <a:gd name="connsiteY6" fmla="*/ 2524664 h 2763672"/>
              <a:gd name="connsiteX7" fmla="*/ 2052930 w 2982935"/>
              <a:gd name="connsiteY7" fmla="*/ 2694193 h 2763672"/>
              <a:gd name="connsiteX8" fmla="*/ 1953421 w 2982935"/>
              <a:gd name="connsiteY8" fmla="*/ 2763672 h 2763672"/>
              <a:gd name="connsiteX9" fmla="*/ 1662859 w 2982935"/>
              <a:gd name="connsiteY9" fmla="*/ 2763672 h 2763672"/>
              <a:gd name="connsiteX10" fmla="*/ 1723702 w 2982935"/>
              <a:gd name="connsiteY10" fmla="*/ 2742669 h 2763672"/>
              <a:gd name="connsiteX11" fmla="*/ 2204754 w 2982935"/>
              <a:gd name="connsiteY11" fmla="*/ 2423312 h 2763672"/>
              <a:gd name="connsiteX12" fmla="*/ 2299189 w 2982935"/>
              <a:gd name="connsiteY12" fmla="*/ 2348074 h 2763672"/>
              <a:gd name="connsiteX13" fmla="*/ 2728706 w 2982935"/>
              <a:gd name="connsiteY13" fmla="*/ 1954754 h 2763672"/>
              <a:gd name="connsiteX14" fmla="*/ 2873775 w 2982935"/>
              <a:gd name="connsiteY14" fmla="*/ 1532351 h 2763672"/>
              <a:gd name="connsiteX15" fmla="*/ 2548102 w 2982935"/>
              <a:gd name="connsiteY15" fmla="*/ 502375 h 2763672"/>
              <a:gd name="connsiteX16" fmla="*/ 2181743 w 2982935"/>
              <a:gd name="connsiteY16" fmla="*/ 211592 h 2763672"/>
              <a:gd name="connsiteX17" fmla="*/ 1679423 w 2982935"/>
              <a:gd name="connsiteY17" fmla="*/ 103818 h 2763672"/>
              <a:gd name="connsiteX18" fmla="*/ 1093152 w 2982935"/>
              <a:gd name="connsiteY18" fmla="*/ 219787 h 2763672"/>
              <a:gd name="connsiteX19" fmla="*/ 572316 w 2982935"/>
              <a:gd name="connsiteY19" fmla="*/ 538361 h 2763672"/>
              <a:gd name="connsiteX20" fmla="*/ 212068 w 2982935"/>
              <a:gd name="connsiteY20" fmla="*/ 997738 h 2763672"/>
              <a:gd name="connsiteX21" fmla="*/ 81439 w 2982935"/>
              <a:gd name="connsiteY21" fmla="*/ 1532351 h 2763672"/>
              <a:gd name="connsiteX22" fmla="*/ 297636 w 2982935"/>
              <a:gd name="connsiteY22" fmla="*/ 2028760 h 2763672"/>
              <a:gd name="connsiteX23" fmla="*/ 406573 w 2982935"/>
              <a:gd name="connsiteY23" fmla="*/ 2186322 h 2763672"/>
              <a:gd name="connsiteX24" fmla="*/ 990736 w 2982935"/>
              <a:gd name="connsiteY24" fmla="*/ 2721170 h 2763672"/>
              <a:gd name="connsiteX25" fmla="*/ 1117963 w 2982935"/>
              <a:gd name="connsiteY25" fmla="*/ 2763672 h 2763672"/>
              <a:gd name="connsiteX26" fmla="*/ 814328 w 2982935"/>
              <a:gd name="connsiteY26" fmla="*/ 2763672 h 2763672"/>
              <a:gd name="connsiteX27" fmla="*/ 704946 w 2982935"/>
              <a:gd name="connsiteY27" fmla="*/ 2685317 h 2763672"/>
              <a:gd name="connsiteX28" fmla="*/ 347327 w 2982935"/>
              <a:gd name="connsiteY28" fmla="*/ 2266711 h 2763672"/>
              <a:gd name="connsiteX29" fmla="*/ 230954 w 2982935"/>
              <a:gd name="connsiteY29" fmla="*/ 2095212 h 2763672"/>
              <a:gd name="connsiteX30" fmla="*/ 0 w 2982935"/>
              <a:gd name="connsiteY30" fmla="*/ 1554893 h 2763672"/>
              <a:gd name="connsiteX31" fmla="*/ 139546 w 2982935"/>
              <a:gd name="connsiteY31" fmla="*/ 972991 h 2763672"/>
              <a:gd name="connsiteX32" fmla="*/ 524383 w 2982935"/>
              <a:gd name="connsiteY32" fmla="*/ 472981 h 2763672"/>
              <a:gd name="connsiteX33" fmla="*/ 1080770 w 2982935"/>
              <a:gd name="connsiteY33" fmla="*/ 126226 h 2763672"/>
              <a:gd name="connsiteX34" fmla="*/ 1707059 w 2982935"/>
              <a:gd name="connsiteY34" fmla="*/ 0 h 2763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982935" h="2763672">
                <a:moveTo>
                  <a:pt x="1707059" y="0"/>
                </a:moveTo>
                <a:cubicBezTo>
                  <a:pt x="1903190" y="0"/>
                  <a:pt x="2083702" y="39504"/>
                  <a:pt x="2243667" y="117307"/>
                </a:cubicBezTo>
                <a:cubicBezTo>
                  <a:pt x="2393582" y="190279"/>
                  <a:pt x="2525254" y="296787"/>
                  <a:pt x="2635032" y="433812"/>
                </a:cubicBezTo>
                <a:cubicBezTo>
                  <a:pt x="2859393" y="713964"/>
                  <a:pt x="2982935" y="1112094"/>
                  <a:pt x="2982935" y="1554893"/>
                </a:cubicBezTo>
                <a:cubicBezTo>
                  <a:pt x="2982935" y="1731557"/>
                  <a:pt x="2935118" y="1873344"/>
                  <a:pt x="2827963" y="2014661"/>
                </a:cubicBezTo>
                <a:cubicBezTo>
                  <a:pt x="2715879" y="2162485"/>
                  <a:pt x="2547465" y="2298637"/>
                  <a:pt x="2369129" y="2442771"/>
                </a:cubicBezTo>
                <a:cubicBezTo>
                  <a:pt x="2336227" y="2469331"/>
                  <a:pt x="2302237" y="2496831"/>
                  <a:pt x="2268247" y="2524664"/>
                </a:cubicBezTo>
                <a:cubicBezTo>
                  <a:pt x="2192186" y="2586939"/>
                  <a:pt x="2121261" y="2643853"/>
                  <a:pt x="2052930" y="2694193"/>
                </a:cubicBezTo>
                <a:lnTo>
                  <a:pt x="1953421" y="2763672"/>
                </a:lnTo>
                <a:lnTo>
                  <a:pt x="1662859" y="2763672"/>
                </a:lnTo>
                <a:lnTo>
                  <a:pt x="1723702" y="2742669"/>
                </a:lnTo>
                <a:cubicBezTo>
                  <a:pt x="1878800" y="2678596"/>
                  <a:pt x="2026750" y="2566347"/>
                  <a:pt x="2204754" y="2423312"/>
                </a:cubicBezTo>
                <a:cubicBezTo>
                  <a:pt x="2236571" y="2397740"/>
                  <a:pt x="2268390" y="2372476"/>
                  <a:pt x="2299189" y="2348074"/>
                </a:cubicBezTo>
                <a:cubicBezTo>
                  <a:pt x="2466131" y="2215653"/>
                  <a:pt x="2623783" y="2090565"/>
                  <a:pt x="2728706" y="1954754"/>
                </a:cubicBezTo>
                <a:cubicBezTo>
                  <a:pt x="2829014" y="1824922"/>
                  <a:pt x="2873775" y="1694658"/>
                  <a:pt x="2873775" y="1532351"/>
                </a:cubicBezTo>
                <a:cubicBezTo>
                  <a:pt x="2873775" y="1125536"/>
                  <a:pt x="2758127" y="759761"/>
                  <a:pt x="2548102" y="502375"/>
                </a:cubicBezTo>
                <a:cubicBezTo>
                  <a:pt x="2445338" y="376486"/>
                  <a:pt x="2322080" y="278634"/>
                  <a:pt x="2181743" y="211592"/>
                </a:cubicBezTo>
                <a:cubicBezTo>
                  <a:pt x="2032000" y="140112"/>
                  <a:pt x="1863022" y="103818"/>
                  <a:pt x="1679423" y="103818"/>
                </a:cubicBezTo>
                <a:cubicBezTo>
                  <a:pt x="1484738" y="103818"/>
                  <a:pt x="1287417" y="142824"/>
                  <a:pt x="1093152" y="219787"/>
                </a:cubicBezTo>
                <a:cubicBezTo>
                  <a:pt x="903980" y="294594"/>
                  <a:pt x="723917" y="404769"/>
                  <a:pt x="572316" y="538361"/>
                </a:cubicBezTo>
                <a:cubicBezTo>
                  <a:pt x="418077" y="674234"/>
                  <a:pt x="296857" y="828837"/>
                  <a:pt x="212068" y="997738"/>
                </a:cubicBezTo>
                <a:cubicBezTo>
                  <a:pt x="125421" y="1170395"/>
                  <a:pt x="81439" y="1350265"/>
                  <a:pt x="81439" y="1532351"/>
                </a:cubicBezTo>
                <a:cubicBezTo>
                  <a:pt x="81439" y="1715731"/>
                  <a:pt x="151607" y="1822826"/>
                  <a:pt x="297636" y="2028760"/>
                </a:cubicBezTo>
                <a:cubicBezTo>
                  <a:pt x="332869" y="2078426"/>
                  <a:pt x="369302" y="2129816"/>
                  <a:pt x="406573" y="2186322"/>
                </a:cubicBezTo>
                <a:cubicBezTo>
                  <a:pt x="584577" y="2456140"/>
                  <a:pt x="770750" y="2629267"/>
                  <a:pt x="990736" y="2721170"/>
                </a:cubicBezTo>
                <a:lnTo>
                  <a:pt x="1117963" y="2763672"/>
                </a:lnTo>
                <a:lnTo>
                  <a:pt x="814328" y="2763672"/>
                </a:lnTo>
                <a:lnTo>
                  <a:pt x="704946" y="2685317"/>
                </a:lnTo>
                <a:cubicBezTo>
                  <a:pt x="578653" y="2581245"/>
                  <a:pt x="461419" y="2442922"/>
                  <a:pt x="347327" y="2266711"/>
                </a:cubicBezTo>
                <a:cubicBezTo>
                  <a:pt x="307512" y="2205208"/>
                  <a:pt x="268593" y="2149271"/>
                  <a:pt x="230954" y="2095212"/>
                </a:cubicBezTo>
                <a:cubicBezTo>
                  <a:pt x="74958" y="1871063"/>
                  <a:pt x="0" y="1754495"/>
                  <a:pt x="0" y="1554893"/>
                </a:cubicBezTo>
                <a:cubicBezTo>
                  <a:pt x="0" y="1356701"/>
                  <a:pt x="46984" y="1160921"/>
                  <a:pt x="139546" y="972991"/>
                </a:cubicBezTo>
                <a:cubicBezTo>
                  <a:pt x="230122" y="789150"/>
                  <a:pt x="359617" y="620872"/>
                  <a:pt x="524383" y="472981"/>
                </a:cubicBezTo>
                <a:cubicBezTo>
                  <a:pt x="686332" y="327572"/>
                  <a:pt x="878686" y="207651"/>
                  <a:pt x="1080770" y="126226"/>
                </a:cubicBezTo>
                <a:cubicBezTo>
                  <a:pt x="1288295" y="42456"/>
                  <a:pt x="1499085" y="0"/>
                  <a:pt x="1707059" y="0"/>
                </a:cubicBezTo>
                <a:close/>
              </a:path>
            </a:pathLst>
          </a:custGeom>
          <a:solidFill>
            <a:srgbClr val="FFFFFF">
              <a:alpha val="6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9417424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CDD8E39-EA14-4679-9655-1BFF5A7B63E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stack of books with text above&#10;&#10;Description automatically generated">
            <a:extLst>
              <a:ext uri="{FF2B5EF4-FFF2-40B4-BE49-F238E27FC236}">
                <a16:creationId xmlns:a16="http://schemas.microsoft.com/office/drawing/2014/main" id="{8E6A008A-BE42-AE48-F4A6-54A89C31827E}"/>
              </a:ext>
            </a:extLst>
          </p:cNvPr>
          <p:cNvPicPr>
            <a:picLocks noChangeAspect="1"/>
          </p:cNvPicPr>
          <p:nvPr/>
        </p:nvPicPr>
        <p:blipFill>
          <a:blip r:embed="rId2"/>
          <a:stretch>
            <a:fillRect/>
          </a:stretch>
        </p:blipFill>
        <p:spPr>
          <a:xfrm>
            <a:off x="3" y="-3927"/>
            <a:ext cx="12191996" cy="6865856"/>
          </a:xfrm>
          <a:prstGeom prst="rect">
            <a:avLst/>
          </a:prstGeom>
        </p:spPr>
      </p:pic>
      <p:sp>
        <p:nvSpPr>
          <p:cNvPr id="4" name="TextBox 3">
            <a:extLst>
              <a:ext uri="{FF2B5EF4-FFF2-40B4-BE49-F238E27FC236}">
                <a16:creationId xmlns:a16="http://schemas.microsoft.com/office/drawing/2014/main" id="{80CBCA97-F90F-8950-887F-8BD48FB4B44B}"/>
              </a:ext>
            </a:extLst>
          </p:cNvPr>
          <p:cNvSpPr txBox="1"/>
          <p:nvPr/>
        </p:nvSpPr>
        <p:spPr>
          <a:xfrm>
            <a:off x="9827544" y="4966638"/>
            <a:ext cx="2500244"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000">
                <a:cs typeface="Calibri"/>
                <a:hlinkClick r:id="rId3"/>
              </a:rPr>
              <a:t>https://bit.ly/3Txghxl</a:t>
            </a:r>
            <a:endParaRPr lang="en-US"/>
          </a:p>
        </p:txBody>
      </p:sp>
    </p:spTree>
    <p:extLst>
      <p:ext uri="{BB962C8B-B14F-4D97-AF65-F5344CB8AC3E}">
        <p14:creationId xmlns:p14="http://schemas.microsoft.com/office/powerpoint/2010/main" val="31527569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22BDE4A-8A20-4A69-9C5A-581C82036A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D38E9E-65E6-7596-368B-8FE653F90A85}"/>
              </a:ext>
            </a:extLst>
          </p:cNvPr>
          <p:cNvSpPr>
            <a:spLocks noGrp="1"/>
          </p:cNvSpPr>
          <p:nvPr>
            <p:ph type="title"/>
          </p:nvPr>
        </p:nvSpPr>
        <p:spPr>
          <a:xfrm>
            <a:off x="1001684" y="170412"/>
            <a:ext cx="10178934" cy="1328730"/>
          </a:xfrm>
        </p:spPr>
        <p:txBody>
          <a:bodyPr vert="horz" lIns="91440" tIns="45720" rIns="91440" bIns="45720" rtlCol="0" anchor="b">
            <a:normAutofit/>
          </a:bodyPr>
          <a:lstStyle/>
          <a:p>
            <a:pPr algn="ctr"/>
            <a:r>
              <a:rPr lang="en-US" sz="5400" dirty="0">
                <a:latin typeface="Garamond"/>
                <a:ea typeface="+mj-lt"/>
                <a:cs typeface="+mj-lt"/>
              </a:rPr>
              <a:t>https://kiwi.video/</a:t>
            </a:r>
            <a:endParaRPr lang="en-US" sz="5400" dirty="0">
              <a:latin typeface="Garamond"/>
            </a:endParaRPr>
          </a:p>
        </p:txBody>
      </p:sp>
      <p:pic>
        <p:nvPicPr>
          <p:cNvPr id="5" name="Picture 4" descr="A group of cartoon characters&#10;&#10;Description automatically generated">
            <a:extLst>
              <a:ext uri="{FF2B5EF4-FFF2-40B4-BE49-F238E27FC236}">
                <a16:creationId xmlns:a16="http://schemas.microsoft.com/office/drawing/2014/main" id="{37F432AA-A0C7-1BD3-CCE7-1ECCA4CFB619}"/>
              </a:ext>
            </a:extLst>
          </p:cNvPr>
          <p:cNvPicPr>
            <a:picLocks noChangeAspect="1"/>
          </p:cNvPicPr>
          <p:nvPr/>
        </p:nvPicPr>
        <p:blipFill rotWithShape="1">
          <a:blip r:embed="rId2"/>
          <a:srcRect t="5914" r="-2" b="-2"/>
          <a:stretch/>
        </p:blipFill>
        <p:spPr>
          <a:xfrm>
            <a:off x="198741" y="2410448"/>
            <a:ext cx="5803323" cy="3890357"/>
          </a:xfrm>
          <a:prstGeom prst="rect">
            <a:avLst/>
          </a:prstGeom>
        </p:spPr>
      </p:pic>
      <p:pic>
        <p:nvPicPr>
          <p:cNvPr id="4" name="Content Placeholder 3" descr="A cartoon of a child and a child&#10;&#10;Description automatically generated">
            <a:extLst>
              <a:ext uri="{FF2B5EF4-FFF2-40B4-BE49-F238E27FC236}">
                <a16:creationId xmlns:a16="http://schemas.microsoft.com/office/drawing/2014/main" id="{872BEB47-EEF4-EC1B-0A28-4C455041DABE}"/>
              </a:ext>
            </a:extLst>
          </p:cNvPr>
          <p:cNvPicPr>
            <a:picLocks noGrp="1" noChangeAspect="1"/>
          </p:cNvPicPr>
          <p:nvPr>
            <p:ph idx="1"/>
          </p:nvPr>
        </p:nvPicPr>
        <p:blipFill rotWithShape="1">
          <a:blip r:embed="rId3"/>
          <a:srcRect r="13108" b="1"/>
          <a:stretch/>
        </p:blipFill>
        <p:spPr>
          <a:xfrm>
            <a:off x="6189934" y="2410448"/>
            <a:ext cx="5803323" cy="3890357"/>
          </a:xfrm>
          <a:prstGeom prst="rect">
            <a:avLst/>
          </a:prstGeom>
        </p:spPr>
      </p:pic>
    </p:spTree>
    <p:extLst>
      <p:ext uri="{BB962C8B-B14F-4D97-AF65-F5344CB8AC3E}">
        <p14:creationId xmlns:p14="http://schemas.microsoft.com/office/powerpoint/2010/main" val="24263293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Content Placeholder 3" descr="A blue background with text overlay&#10;&#10;Description automatically generated">
            <a:extLst>
              <a:ext uri="{FF2B5EF4-FFF2-40B4-BE49-F238E27FC236}">
                <a16:creationId xmlns:a16="http://schemas.microsoft.com/office/drawing/2014/main" id="{224E5F52-CB83-54CC-BF17-69D86E96CDD1}"/>
              </a:ext>
            </a:extLst>
          </p:cNvPr>
          <p:cNvPicPr>
            <a:picLocks noGrp="1" noChangeAspect="1"/>
          </p:cNvPicPr>
          <p:nvPr>
            <p:ph idx="1"/>
          </p:nvPr>
        </p:nvPicPr>
        <p:blipFill rotWithShape="1">
          <a:blip r:embed="rId2"/>
          <a:srcRect l="1315"/>
          <a:stretch/>
        </p:blipFill>
        <p:spPr>
          <a:xfrm>
            <a:off x="20" y="1282"/>
            <a:ext cx="12191980" cy="6856718"/>
          </a:xfrm>
          <a:prstGeom prst="rect">
            <a:avLst/>
          </a:prstGeom>
        </p:spPr>
      </p:pic>
    </p:spTree>
    <p:extLst>
      <p:ext uri="{BB962C8B-B14F-4D97-AF65-F5344CB8AC3E}">
        <p14:creationId xmlns:p14="http://schemas.microsoft.com/office/powerpoint/2010/main" val="13459277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screenshot of a chat&#10;&#10;Description automatically generated">
            <a:extLst>
              <a:ext uri="{FF2B5EF4-FFF2-40B4-BE49-F238E27FC236}">
                <a16:creationId xmlns:a16="http://schemas.microsoft.com/office/drawing/2014/main" id="{04B8A331-4622-6C3B-DB1E-F2CE87A62F58}"/>
              </a:ext>
            </a:extLst>
          </p:cNvPr>
          <p:cNvPicPr>
            <a:picLocks noGrp="1" noChangeAspect="1"/>
          </p:cNvPicPr>
          <p:nvPr>
            <p:ph idx="1"/>
          </p:nvPr>
        </p:nvPicPr>
        <p:blipFill rotWithShape="1">
          <a:blip r:embed="rId2"/>
          <a:srcRect r="425" b="-1"/>
          <a:stretch/>
        </p:blipFill>
        <p:spPr>
          <a:xfrm>
            <a:off x="20" y="1282"/>
            <a:ext cx="12191980" cy="6856718"/>
          </a:xfrm>
          <a:prstGeom prst="rect">
            <a:avLst/>
          </a:prstGeom>
        </p:spPr>
      </p:pic>
    </p:spTree>
    <p:extLst>
      <p:ext uri="{BB962C8B-B14F-4D97-AF65-F5344CB8AC3E}">
        <p14:creationId xmlns:p14="http://schemas.microsoft.com/office/powerpoint/2010/main" val="17761677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DA9B8B07-8F81-49AC-8835-B96E502AE60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Meiryo"/>
              <a:ea typeface="+mn-ea"/>
              <a:cs typeface="+mn-cs"/>
            </a:endParaRPr>
          </a:p>
        </p:txBody>
      </p:sp>
      <p:sp>
        <p:nvSpPr>
          <p:cNvPr id="38" name="Freeform: Shape 37">
            <a:extLst>
              <a:ext uri="{FF2B5EF4-FFF2-40B4-BE49-F238E27FC236}">
                <a16:creationId xmlns:a16="http://schemas.microsoft.com/office/drawing/2014/main" id="{A0F97ED8-8309-4F86-B4AF-B4CE4380A35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0275" y="3972910"/>
            <a:ext cx="3193475" cy="2897703"/>
          </a:xfrm>
          <a:custGeom>
            <a:avLst/>
            <a:gdLst>
              <a:gd name="connsiteX0" fmla="*/ 1827545 w 3193475"/>
              <a:gd name="connsiteY0" fmla="*/ 0 h 2872953"/>
              <a:gd name="connsiteX1" fmla="*/ 2402028 w 3193475"/>
              <a:gd name="connsiteY1" fmla="*/ 124796 h 2872953"/>
              <a:gd name="connsiteX2" fmla="*/ 2821017 w 3193475"/>
              <a:gd name="connsiteY2" fmla="*/ 461508 h 2872953"/>
              <a:gd name="connsiteX3" fmla="*/ 3193475 w 3193475"/>
              <a:gd name="connsiteY3" fmla="*/ 1654162 h 2872953"/>
              <a:gd name="connsiteX4" fmla="*/ 3027565 w 3193475"/>
              <a:gd name="connsiteY4" fmla="*/ 2143282 h 2872953"/>
              <a:gd name="connsiteX5" fmla="*/ 2536346 w 3193475"/>
              <a:gd name="connsiteY5" fmla="*/ 2598725 h 2872953"/>
              <a:gd name="connsiteX6" fmla="*/ 2428344 w 3193475"/>
              <a:gd name="connsiteY6" fmla="*/ 2685847 h 2872953"/>
              <a:gd name="connsiteX7" fmla="*/ 2197829 w 3193475"/>
              <a:gd name="connsiteY7" fmla="*/ 2866199 h 2872953"/>
              <a:gd name="connsiteX8" fmla="*/ 2188094 w 3193475"/>
              <a:gd name="connsiteY8" fmla="*/ 2872953 h 2872953"/>
              <a:gd name="connsiteX9" fmla="*/ 777457 w 3193475"/>
              <a:gd name="connsiteY9" fmla="*/ 2872953 h 2872953"/>
              <a:gd name="connsiteX10" fmla="*/ 754702 w 3193475"/>
              <a:gd name="connsiteY10" fmla="*/ 2856756 h 2872953"/>
              <a:gd name="connsiteX11" fmla="*/ 371841 w 3193475"/>
              <a:gd name="connsiteY11" fmla="*/ 2411425 h 2872953"/>
              <a:gd name="connsiteX12" fmla="*/ 247255 w 3193475"/>
              <a:gd name="connsiteY12" fmla="*/ 2228976 h 2872953"/>
              <a:gd name="connsiteX13" fmla="*/ 0 w 3193475"/>
              <a:gd name="connsiteY13" fmla="*/ 1654162 h 2872953"/>
              <a:gd name="connsiteX14" fmla="*/ 149395 w 3193475"/>
              <a:gd name="connsiteY14" fmla="*/ 1035110 h 2872953"/>
              <a:gd name="connsiteX15" fmla="*/ 561394 w 3193475"/>
              <a:gd name="connsiteY15" fmla="*/ 503177 h 2872953"/>
              <a:gd name="connsiteX16" fmla="*/ 1157053 w 3193475"/>
              <a:gd name="connsiteY16" fmla="*/ 134285 h 2872953"/>
              <a:gd name="connsiteX17" fmla="*/ 1827545 w 3193475"/>
              <a:gd name="connsiteY17" fmla="*/ 0 h 287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93475" h="2872953">
                <a:moveTo>
                  <a:pt x="1827545" y="0"/>
                </a:moveTo>
                <a:cubicBezTo>
                  <a:pt x="2037520" y="0"/>
                  <a:pt x="2230773" y="42027"/>
                  <a:pt x="2402028" y="124796"/>
                </a:cubicBezTo>
                <a:cubicBezTo>
                  <a:pt x="2562524" y="202427"/>
                  <a:pt x="2703490" y="315735"/>
                  <a:pt x="2821017" y="461508"/>
                </a:cubicBezTo>
                <a:cubicBezTo>
                  <a:pt x="3061214" y="759545"/>
                  <a:pt x="3193475" y="1183094"/>
                  <a:pt x="3193475" y="1654162"/>
                </a:cubicBezTo>
                <a:cubicBezTo>
                  <a:pt x="3193475" y="1842105"/>
                  <a:pt x="3142283" y="1992944"/>
                  <a:pt x="3027565" y="2143282"/>
                </a:cubicBezTo>
                <a:cubicBezTo>
                  <a:pt x="2907570" y="2300544"/>
                  <a:pt x="2727269" y="2445389"/>
                  <a:pt x="2536346" y="2598725"/>
                </a:cubicBezTo>
                <a:cubicBezTo>
                  <a:pt x="2501122" y="2626981"/>
                  <a:pt x="2464732" y="2656236"/>
                  <a:pt x="2428344" y="2685847"/>
                </a:cubicBezTo>
                <a:cubicBezTo>
                  <a:pt x="2346914" y="2752098"/>
                  <a:pt x="2270983" y="2812645"/>
                  <a:pt x="2197829" y="2866199"/>
                </a:cubicBezTo>
                <a:lnTo>
                  <a:pt x="2188094" y="2872953"/>
                </a:lnTo>
                <a:lnTo>
                  <a:pt x="777457" y="2872953"/>
                </a:lnTo>
                <a:lnTo>
                  <a:pt x="754702" y="2856756"/>
                </a:lnTo>
                <a:cubicBezTo>
                  <a:pt x="619495" y="2746040"/>
                  <a:pt x="493987" y="2598886"/>
                  <a:pt x="371841" y="2411425"/>
                </a:cubicBezTo>
                <a:cubicBezTo>
                  <a:pt x="329216" y="2345995"/>
                  <a:pt x="287550" y="2286487"/>
                  <a:pt x="247255" y="2228976"/>
                </a:cubicBezTo>
                <a:cubicBezTo>
                  <a:pt x="80248" y="1990517"/>
                  <a:pt x="0" y="1866507"/>
                  <a:pt x="0" y="1654162"/>
                </a:cubicBezTo>
                <a:cubicBezTo>
                  <a:pt x="0" y="1443317"/>
                  <a:pt x="50301" y="1235038"/>
                  <a:pt x="149395" y="1035110"/>
                </a:cubicBezTo>
                <a:cubicBezTo>
                  <a:pt x="246364" y="839532"/>
                  <a:pt x="384999" y="660510"/>
                  <a:pt x="561394" y="503177"/>
                </a:cubicBezTo>
                <a:cubicBezTo>
                  <a:pt x="734774" y="348485"/>
                  <a:pt x="940705" y="220908"/>
                  <a:pt x="1157053" y="134285"/>
                </a:cubicBezTo>
                <a:cubicBezTo>
                  <a:pt x="1379225" y="45167"/>
                  <a:pt x="1604893" y="0"/>
                  <a:pt x="1827545" y="0"/>
                </a:cubicBezTo>
                <a:close/>
              </a:path>
            </a:pathLst>
          </a:custGeom>
          <a:noFill/>
          <a:ln w="19050">
            <a:solidFill>
              <a:srgbClr val="FFFFFF">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Freeform: Shape 39">
            <a:extLst>
              <a:ext uri="{FF2B5EF4-FFF2-40B4-BE49-F238E27FC236}">
                <a16:creationId xmlns:a16="http://schemas.microsoft.com/office/drawing/2014/main" id="{79579F2F-A4FB-4FC7-879A-E4EAAD7C824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751" y="-15580"/>
            <a:ext cx="4888754" cy="4754698"/>
          </a:xfrm>
          <a:custGeom>
            <a:avLst/>
            <a:gdLst>
              <a:gd name="connsiteX0" fmla="*/ 1882710 w 4888754"/>
              <a:gd name="connsiteY0" fmla="*/ 0 h 4754698"/>
              <a:gd name="connsiteX1" fmla="*/ 3440958 w 4888754"/>
              <a:gd name="connsiteY1" fmla="*/ 0 h 4754698"/>
              <a:gd name="connsiteX2" fmla="*/ 3621403 w 4888754"/>
              <a:gd name="connsiteY2" fmla="*/ 72249 h 4754698"/>
              <a:gd name="connsiteX3" fmla="*/ 4292333 w 4888754"/>
              <a:gd name="connsiteY3" fmla="*/ 597829 h 4754698"/>
              <a:gd name="connsiteX4" fmla="*/ 4888754 w 4888754"/>
              <a:gd name="connsiteY4" fmla="*/ 2459471 h 4754698"/>
              <a:gd name="connsiteX5" fmla="*/ 4623081 w 4888754"/>
              <a:gd name="connsiteY5" fmla="*/ 3222950 h 4754698"/>
              <a:gd name="connsiteX6" fmla="*/ 3836488 w 4888754"/>
              <a:gd name="connsiteY6" fmla="*/ 3933860 h 4754698"/>
              <a:gd name="connsiteX7" fmla="*/ 3663543 w 4888754"/>
              <a:gd name="connsiteY7" fmla="*/ 4069850 h 4754698"/>
              <a:gd name="connsiteX8" fmla="*/ 2242449 w 4888754"/>
              <a:gd name="connsiteY8" fmla="*/ 4754698 h 4754698"/>
              <a:gd name="connsiteX9" fmla="*/ 370446 w 4888754"/>
              <a:gd name="connsiteY9" fmla="*/ 3641499 h 4754698"/>
              <a:gd name="connsiteX10" fmla="*/ 170945 w 4888754"/>
              <a:gd name="connsiteY10" fmla="*/ 3356711 h 4754698"/>
              <a:gd name="connsiteX11" fmla="*/ 77151 w 4888754"/>
              <a:gd name="connsiteY11" fmla="*/ 3224886 h 4754698"/>
              <a:gd name="connsiteX12" fmla="*/ 0 w 4888754"/>
              <a:gd name="connsiteY12" fmla="*/ 3111593 h 4754698"/>
              <a:gd name="connsiteX13" fmla="*/ 0 w 4888754"/>
              <a:gd name="connsiteY13" fmla="*/ 1525442 h 4754698"/>
              <a:gd name="connsiteX14" fmla="*/ 14241 w 4888754"/>
              <a:gd name="connsiteY14" fmla="*/ 1493178 h 4754698"/>
              <a:gd name="connsiteX15" fmla="*/ 673980 w 4888754"/>
              <a:gd name="connsiteY15" fmla="*/ 662872 h 4754698"/>
              <a:gd name="connsiteX16" fmla="*/ 1627813 w 4888754"/>
              <a:gd name="connsiteY16" fmla="*/ 87060 h 4754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88754" h="4754698">
                <a:moveTo>
                  <a:pt x="1882710" y="0"/>
                </a:moveTo>
                <a:lnTo>
                  <a:pt x="3440958" y="0"/>
                </a:lnTo>
                <a:lnTo>
                  <a:pt x="3621403" y="72249"/>
                </a:lnTo>
                <a:cubicBezTo>
                  <a:pt x="3878407" y="193425"/>
                  <a:pt x="4104136" y="370289"/>
                  <a:pt x="4292333" y="597829"/>
                </a:cubicBezTo>
                <a:cubicBezTo>
                  <a:pt x="4676963" y="1063043"/>
                  <a:pt x="4888754" y="1724169"/>
                  <a:pt x="4888754" y="2459471"/>
                </a:cubicBezTo>
                <a:cubicBezTo>
                  <a:pt x="4888754" y="2752835"/>
                  <a:pt x="4806780" y="2988283"/>
                  <a:pt x="4623081" y="3222950"/>
                </a:cubicBezTo>
                <a:cubicBezTo>
                  <a:pt x="4430933" y="3468423"/>
                  <a:pt x="4142214" y="3694515"/>
                  <a:pt x="3836488" y="3933860"/>
                </a:cubicBezTo>
                <a:cubicBezTo>
                  <a:pt x="3780082" y="3977965"/>
                  <a:pt x="3721812" y="4023630"/>
                  <a:pt x="3663543" y="4069850"/>
                </a:cubicBezTo>
                <a:cubicBezTo>
                  <a:pt x="3141962" y="4483500"/>
                  <a:pt x="2761284" y="4754698"/>
                  <a:pt x="2242449" y="4754698"/>
                </a:cubicBezTo>
                <a:cubicBezTo>
                  <a:pt x="1451903" y="4754698"/>
                  <a:pt x="892027" y="4421796"/>
                  <a:pt x="370446" y="3641499"/>
                </a:cubicBezTo>
                <a:cubicBezTo>
                  <a:pt x="302191" y="3539368"/>
                  <a:pt x="235470" y="3446482"/>
                  <a:pt x="170945" y="3356711"/>
                </a:cubicBezTo>
                <a:cubicBezTo>
                  <a:pt x="137517" y="3310184"/>
                  <a:pt x="106259" y="3266449"/>
                  <a:pt x="77151" y="3224886"/>
                </a:cubicBezTo>
                <a:lnTo>
                  <a:pt x="0" y="3111593"/>
                </a:lnTo>
                <a:lnTo>
                  <a:pt x="0" y="1525442"/>
                </a:lnTo>
                <a:lnTo>
                  <a:pt x="14241" y="1493178"/>
                </a:lnTo>
                <a:cubicBezTo>
                  <a:pt x="169519" y="1187896"/>
                  <a:pt x="391516" y="908457"/>
                  <a:pt x="673980" y="662872"/>
                </a:cubicBezTo>
                <a:cubicBezTo>
                  <a:pt x="951614" y="421410"/>
                  <a:pt x="1281372" y="222271"/>
                  <a:pt x="1627813" y="87060"/>
                </a:cubicBezTo>
                <a:close/>
              </a:path>
            </a:pathLst>
          </a:custGeom>
          <a:noFill/>
          <a:ln w="19050">
            <a:solidFill>
              <a:srgbClr val="FFFFFF">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Shape 41">
            <a:extLst>
              <a:ext uri="{FF2B5EF4-FFF2-40B4-BE49-F238E27FC236}">
                <a16:creationId xmlns:a16="http://schemas.microsoft.com/office/drawing/2014/main" id="{F7961866-E0A4-46CC-9A36-218A3966857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311" y="145964"/>
            <a:ext cx="4629257" cy="4371297"/>
          </a:xfrm>
          <a:custGeom>
            <a:avLst/>
            <a:gdLst>
              <a:gd name="connsiteX0" fmla="*/ 2620694 w 4629257"/>
              <a:gd name="connsiteY0" fmla="*/ 121314 h 4371297"/>
              <a:gd name="connsiteX1" fmla="*/ 1942142 w 4629257"/>
              <a:gd name="connsiteY1" fmla="*/ 219817 h 4371297"/>
              <a:gd name="connsiteX2" fmla="*/ 1939551 w 4629257"/>
              <a:gd name="connsiteY2" fmla="*/ 220693 h 4371297"/>
              <a:gd name="connsiteX3" fmla="*/ 1935758 w 4629257"/>
              <a:gd name="connsiteY3" fmla="*/ 221592 h 4371297"/>
              <a:gd name="connsiteX4" fmla="*/ 1702680 w 4629257"/>
              <a:gd name="connsiteY4" fmla="*/ 298986 h 4371297"/>
              <a:gd name="connsiteX5" fmla="*/ 872242 w 4629257"/>
              <a:gd name="connsiteY5" fmla="*/ 786360 h 4371297"/>
              <a:gd name="connsiteX6" fmla="*/ 297853 w 4629257"/>
              <a:gd name="connsiteY6" fmla="*/ 1489138 h 4371297"/>
              <a:gd name="connsiteX7" fmla="*/ 89575 w 4629257"/>
              <a:gd name="connsiteY7" fmla="*/ 2307022 h 4371297"/>
              <a:gd name="connsiteX8" fmla="*/ 434286 w 4629257"/>
              <a:gd name="connsiteY8" fmla="*/ 3066457 h 4371297"/>
              <a:gd name="connsiteX9" fmla="*/ 607978 w 4629257"/>
              <a:gd name="connsiteY9" fmla="*/ 3307504 h 4371297"/>
              <a:gd name="connsiteX10" fmla="*/ 2237802 w 4629257"/>
              <a:gd name="connsiteY10" fmla="*/ 4249728 h 4371297"/>
              <a:gd name="connsiteX11" fmla="*/ 3475050 w 4629257"/>
              <a:gd name="connsiteY11" fmla="*/ 3670065 h 4371297"/>
              <a:gd name="connsiteX12" fmla="*/ 3625621 w 4629257"/>
              <a:gd name="connsiteY12" fmla="*/ 3554961 h 4371297"/>
              <a:gd name="connsiteX13" fmla="*/ 4310456 w 4629257"/>
              <a:gd name="connsiteY13" fmla="*/ 2953238 h 4371297"/>
              <a:gd name="connsiteX14" fmla="*/ 4541757 w 4629257"/>
              <a:gd name="connsiteY14" fmla="*/ 2307022 h 4371297"/>
              <a:gd name="connsiteX15" fmla="*/ 4022494 w 4629257"/>
              <a:gd name="connsiteY15" fmla="*/ 731306 h 4371297"/>
              <a:gd name="connsiteX16" fmla="*/ 3438362 w 4629257"/>
              <a:gd name="connsiteY16" fmla="*/ 286449 h 4371297"/>
              <a:gd name="connsiteX17" fmla="*/ 2637446 w 4629257"/>
              <a:gd name="connsiteY17" fmla="*/ 121570 h 4371297"/>
              <a:gd name="connsiteX18" fmla="*/ 2631593 w 4629257"/>
              <a:gd name="connsiteY18" fmla="*/ 121850 h 4371297"/>
              <a:gd name="connsiteX19" fmla="*/ 2649207 w 4629257"/>
              <a:gd name="connsiteY19" fmla="*/ 0 h 4371297"/>
              <a:gd name="connsiteX20" fmla="*/ 3481977 w 4629257"/>
              <a:gd name="connsiteY20" fmla="*/ 174590 h 4371297"/>
              <a:gd name="connsiteX21" fmla="*/ 4089341 w 4629257"/>
              <a:gd name="connsiteY21" fmla="*/ 645648 h 4371297"/>
              <a:gd name="connsiteX22" fmla="*/ 4629257 w 4629257"/>
              <a:gd name="connsiteY22" fmla="*/ 2314170 h 4371297"/>
              <a:gd name="connsiteX23" fmla="*/ 4388756 w 4629257"/>
              <a:gd name="connsiteY23" fmla="*/ 2998447 h 4371297"/>
              <a:gd name="connsiteX24" fmla="*/ 3676684 w 4629257"/>
              <a:gd name="connsiteY24" fmla="*/ 3635610 h 4371297"/>
              <a:gd name="connsiteX25" fmla="*/ 3520124 w 4629257"/>
              <a:gd name="connsiteY25" fmla="*/ 3757493 h 4371297"/>
              <a:gd name="connsiteX26" fmla="*/ 2233667 w 4629257"/>
              <a:gd name="connsiteY26" fmla="*/ 4371297 h 4371297"/>
              <a:gd name="connsiteX27" fmla="*/ 539021 w 4629257"/>
              <a:gd name="connsiteY27" fmla="*/ 3373578 h 4371297"/>
              <a:gd name="connsiteX28" fmla="*/ 358421 w 4629257"/>
              <a:gd name="connsiteY28" fmla="*/ 3118334 h 4371297"/>
              <a:gd name="connsiteX29" fmla="*/ 0 w 4629257"/>
              <a:gd name="connsiteY29" fmla="*/ 2314170 h 4371297"/>
              <a:gd name="connsiteX30" fmla="*/ 216562 w 4629257"/>
              <a:gd name="connsiteY30" fmla="*/ 1448115 h 4371297"/>
              <a:gd name="connsiteX31" fmla="*/ 813796 w 4629257"/>
              <a:gd name="connsiteY31" fmla="*/ 703944 h 4371297"/>
              <a:gd name="connsiteX32" fmla="*/ 1677262 w 4629257"/>
              <a:gd name="connsiteY32" fmla="*/ 187865 h 4371297"/>
              <a:gd name="connsiteX33" fmla="*/ 2649207 w 4629257"/>
              <a:gd name="connsiteY33" fmla="*/ 0 h 437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629257" h="4371297">
                <a:moveTo>
                  <a:pt x="2620694" y="121314"/>
                </a:moveTo>
                <a:cubicBezTo>
                  <a:pt x="2395563" y="121314"/>
                  <a:pt x="2168145" y="154371"/>
                  <a:pt x="1942142" y="219817"/>
                </a:cubicBezTo>
                <a:lnTo>
                  <a:pt x="1939551" y="220693"/>
                </a:lnTo>
                <a:lnTo>
                  <a:pt x="1935758" y="221592"/>
                </a:lnTo>
                <a:cubicBezTo>
                  <a:pt x="1857855" y="243744"/>
                  <a:pt x="1780115" y="269550"/>
                  <a:pt x="1702680" y="298986"/>
                </a:cubicBezTo>
                <a:cubicBezTo>
                  <a:pt x="1401058" y="413430"/>
                  <a:pt x="1113961" y="581983"/>
                  <a:pt x="872242" y="786360"/>
                </a:cubicBezTo>
                <a:cubicBezTo>
                  <a:pt x="626321" y="994225"/>
                  <a:pt x="433044" y="1230745"/>
                  <a:pt x="297853" y="1489138"/>
                </a:cubicBezTo>
                <a:cubicBezTo>
                  <a:pt x="159702" y="1753281"/>
                  <a:pt x="89575" y="2028457"/>
                  <a:pt x="89575" y="2307022"/>
                </a:cubicBezTo>
                <a:cubicBezTo>
                  <a:pt x="89575" y="2587568"/>
                  <a:pt x="201453" y="2751408"/>
                  <a:pt x="434286" y="3066457"/>
                </a:cubicBezTo>
                <a:cubicBezTo>
                  <a:pt x="490464" y="3142439"/>
                  <a:pt x="548553" y="3221057"/>
                  <a:pt x="607978" y="3307504"/>
                </a:cubicBezTo>
                <a:cubicBezTo>
                  <a:pt x="1062082" y="3967957"/>
                  <a:pt x="1549527" y="4249728"/>
                  <a:pt x="2237802" y="4249728"/>
                </a:cubicBezTo>
                <a:cubicBezTo>
                  <a:pt x="2689516" y="4249728"/>
                  <a:pt x="3020946" y="4020183"/>
                  <a:pt x="3475050" y="3670065"/>
                </a:cubicBezTo>
                <a:cubicBezTo>
                  <a:pt x="3525780" y="3630944"/>
                  <a:pt x="3576513" y="3592294"/>
                  <a:pt x="3625621" y="3554961"/>
                </a:cubicBezTo>
                <a:cubicBezTo>
                  <a:pt x="3891796" y="3352378"/>
                  <a:pt x="4143163" y="3161010"/>
                  <a:pt x="4310456" y="2953238"/>
                </a:cubicBezTo>
                <a:cubicBezTo>
                  <a:pt x="4470388" y="2754614"/>
                  <a:pt x="4541757" y="2555328"/>
                  <a:pt x="4541757" y="2307022"/>
                </a:cubicBezTo>
                <a:cubicBezTo>
                  <a:pt x="4541757" y="1684653"/>
                  <a:pt x="4357366" y="1125069"/>
                  <a:pt x="4022494" y="731306"/>
                </a:cubicBezTo>
                <a:cubicBezTo>
                  <a:pt x="3858645" y="538712"/>
                  <a:pt x="3662118" y="389013"/>
                  <a:pt x="3438362" y="286449"/>
                </a:cubicBezTo>
                <a:cubicBezTo>
                  <a:pt x="3199606" y="177095"/>
                  <a:pt x="2930182" y="121570"/>
                  <a:pt x="2637446" y="121570"/>
                </a:cubicBezTo>
                <a:lnTo>
                  <a:pt x="2631593" y="121850"/>
                </a:lnTo>
                <a:close/>
                <a:moveTo>
                  <a:pt x="2649207" y="0"/>
                </a:moveTo>
                <a:cubicBezTo>
                  <a:pt x="2953586" y="0"/>
                  <a:pt x="3233725" y="58795"/>
                  <a:pt x="3481977" y="174590"/>
                </a:cubicBezTo>
                <a:cubicBezTo>
                  <a:pt x="3714632" y="283195"/>
                  <a:pt x="3918976" y="441711"/>
                  <a:pt x="4089341" y="645648"/>
                </a:cubicBezTo>
                <a:cubicBezTo>
                  <a:pt x="4437532" y="1062603"/>
                  <a:pt x="4629257" y="1655145"/>
                  <a:pt x="4629257" y="2314170"/>
                </a:cubicBezTo>
                <a:cubicBezTo>
                  <a:pt x="4629257" y="2577101"/>
                  <a:pt x="4555050" y="2788124"/>
                  <a:pt x="4388756" y="2998447"/>
                </a:cubicBezTo>
                <a:cubicBezTo>
                  <a:pt x="4214810" y="3218456"/>
                  <a:pt x="3953445" y="3421095"/>
                  <a:pt x="3676684" y="3635610"/>
                </a:cubicBezTo>
                <a:cubicBezTo>
                  <a:pt x="3625623" y="3675141"/>
                  <a:pt x="3572872" y="3716068"/>
                  <a:pt x="3520124" y="3757493"/>
                </a:cubicBezTo>
                <a:cubicBezTo>
                  <a:pt x="3047959" y="4128232"/>
                  <a:pt x="2703347" y="4371297"/>
                  <a:pt x="2233667" y="4371297"/>
                </a:cubicBezTo>
                <a:cubicBezTo>
                  <a:pt x="1518018" y="4371297"/>
                  <a:pt x="1011186" y="4072930"/>
                  <a:pt x="539021" y="3373578"/>
                </a:cubicBezTo>
                <a:cubicBezTo>
                  <a:pt x="477232" y="3282040"/>
                  <a:pt x="416833" y="3198791"/>
                  <a:pt x="358421" y="3118334"/>
                </a:cubicBezTo>
                <a:cubicBezTo>
                  <a:pt x="116327" y="2784729"/>
                  <a:pt x="0" y="2611239"/>
                  <a:pt x="0" y="2314170"/>
                </a:cubicBezTo>
                <a:cubicBezTo>
                  <a:pt x="0" y="2019198"/>
                  <a:pt x="72916" y="1727815"/>
                  <a:pt x="216562" y="1448115"/>
                </a:cubicBezTo>
                <a:cubicBezTo>
                  <a:pt x="357129" y="1174503"/>
                  <a:pt x="558094" y="924052"/>
                  <a:pt x="813796" y="703944"/>
                </a:cubicBezTo>
                <a:cubicBezTo>
                  <a:pt x="1065128" y="487530"/>
                  <a:pt x="1363644" y="309050"/>
                  <a:pt x="1677262" y="187865"/>
                </a:cubicBezTo>
                <a:cubicBezTo>
                  <a:pt x="1999323" y="63189"/>
                  <a:pt x="2326451" y="0"/>
                  <a:pt x="2649207" y="0"/>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Freeform: Shape 43">
            <a:extLst>
              <a:ext uri="{FF2B5EF4-FFF2-40B4-BE49-F238E27FC236}">
                <a16:creationId xmlns:a16="http://schemas.microsoft.com/office/drawing/2014/main" id="{E6657C5F-C934-456F-94B6-583D85681AC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67736" y="4094328"/>
            <a:ext cx="2982935" cy="2763672"/>
          </a:xfrm>
          <a:custGeom>
            <a:avLst/>
            <a:gdLst>
              <a:gd name="connsiteX0" fmla="*/ 1707059 w 2982935"/>
              <a:gd name="connsiteY0" fmla="*/ 0 h 2763672"/>
              <a:gd name="connsiteX1" fmla="*/ 2243667 w 2982935"/>
              <a:gd name="connsiteY1" fmla="*/ 117307 h 2763672"/>
              <a:gd name="connsiteX2" fmla="*/ 2635032 w 2982935"/>
              <a:gd name="connsiteY2" fmla="*/ 433812 h 2763672"/>
              <a:gd name="connsiteX3" fmla="*/ 2982935 w 2982935"/>
              <a:gd name="connsiteY3" fmla="*/ 1554893 h 2763672"/>
              <a:gd name="connsiteX4" fmla="*/ 2827963 w 2982935"/>
              <a:gd name="connsiteY4" fmla="*/ 2014661 h 2763672"/>
              <a:gd name="connsiteX5" fmla="*/ 2369129 w 2982935"/>
              <a:gd name="connsiteY5" fmla="*/ 2442771 h 2763672"/>
              <a:gd name="connsiteX6" fmla="*/ 2268247 w 2982935"/>
              <a:gd name="connsiteY6" fmla="*/ 2524664 h 2763672"/>
              <a:gd name="connsiteX7" fmla="*/ 2052930 w 2982935"/>
              <a:gd name="connsiteY7" fmla="*/ 2694193 h 2763672"/>
              <a:gd name="connsiteX8" fmla="*/ 1953421 w 2982935"/>
              <a:gd name="connsiteY8" fmla="*/ 2763672 h 2763672"/>
              <a:gd name="connsiteX9" fmla="*/ 1662859 w 2982935"/>
              <a:gd name="connsiteY9" fmla="*/ 2763672 h 2763672"/>
              <a:gd name="connsiteX10" fmla="*/ 1723702 w 2982935"/>
              <a:gd name="connsiteY10" fmla="*/ 2742669 h 2763672"/>
              <a:gd name="connsiteX11" fmla="*/ 2204754 w 2982935"/>
              <a:gd name="connsiteY11" fmla="*/ 2423312 h 2763672"/>
              <a:gd name="connsiteX12" fmla="*/ 2299189 w 2982935"/>
              <a:gd name="connsiteY12" fmla="*/ 2348074 h 2763672"/>
              <a:gd name="connsiteX13" fmla="*/ 2728706 w 2982935"/>
              <a:gd name="connsiteY13" fmla="*/ 1954754 h 2763672"/>
              <a:gd name="connsiteX14" fmla="*/ 2873775 w 2982935"/>
              <a:gd name="connsiteY14" fmla="*/ 1532351 h 2763672"/>
              <a:gd name="connsiteX15" fmla="*/ 2548102 w 2982935"/>
              <a:gd name="connsiteY15" fmla="*/ 502375 h 2763672"/>
              <a:gd name="connsiteX16" fmla="*/ 2181743 w 2982935"/>
              <a:gd name="connsiteY16" fmla="*/ 211592 h 2763672"/>
              <a:gd name="connsiteX17" fmla="*/ 1679423 w 2982935"/>
              <a:gd name="connsiteY17" fmla="*/ 103818 h 2763672"/>
              <a:gd name="connsiteX18" fmla="*/ 1093152 w 2982935"/>
              <a:gd name="connsiteY18" fmla="*/ 219787 h 2763672"/>
              <a:gd name="connsiteX19" fmla="*/ 572316 w 2982935"/>
              <a:gd name="connsiteY19" fmla="*/ 538361 h 2763672"/>
              <a:gd name="connsiteX20" fmla="*/ 212068 w 2982935"/>
              <a:gd name="connsiteY20" fmla="*/ 997738 h 2763672"/>
              <a:gd name="connsiteX21" fmla="*/ 81439 w 2982935"/>
              <a:gd name="connsiteY21" fmla="*/ 1532351 h 2763672"/>
              <a:gd name="connsiteX22" fmla="*/ 297636 w 2982935"/>
              <a:gd name="connsiteY22" fmla="*/ 2028760 h 2763672"/>
              <a:gd name="connsiteX23" fmla="*/ 406573 w 2982935"/>
              <a:gd name="connsiteY23" fmla="*/ 2186322 h 2763672"/>
              <a:gd name="connsiteX24" fmla="*/ 990736 w 2982935"/>
              <a:gd name="connsiteY24" fmla="*/ 2721170 h 2763672"/>
              <a:gd name="connsiteX25" fmla="*/ 1117963 w 2982935"/>
              <a:gd name="connsiteY25" fmla="*/ 2763672 h 2763672"/>
              <a:gd name="connsiteX26" fmla="*/ 814328 w 2982935"/>
              <a:gd name="connsiteY26" fmla="*/ 2763672 h 2763672"/>
              <a:gd name="connsiteX27" fmla="*/ 704946 w 2982935"/>
              <a:gd name="connsiteY27" fmla="*/ 2685317 h 2763672"/>
              <a:gd name="connsiteX28" fmla="*/ 347327 w 2982935"/>
              <a:gd name="connsiteY28" fmla="*/ 2266711 h 2763672"/>
              <a:gd name="connsiteX29" fmla="*/ 230954 w 2982935"/>
              <a:gd name="connsiteY29" fmla="*/ 2095212 h 2763672"/>
              <a:gd name="connsiteX30" fmla="*/ 0 w 2982935"/>
              <a:gd name="connsiteY30" fmla="*/ 1554893 h 2763672"/>
              <a:gd name="connsiteX31" fmla="*/ 139546 w 2982935"/>
              <a:gd name="connsiteY31" fmla="*/ 972991 h 2763672"/>
              <a:gd name="connsiteX32" fmla="*/ 524383 w 2982935"/>
              <a:gd name="connsiteY32" fmla="*/ 472981 h 2763672"/>
              <a:gd name="connsiteX33" fmla="*/ 1080770 w 2982935"/>
              <a:gd name="connsiteY33" fmla="*/ 126226 h 2763672"/>
              <a:gd name="connsiteX34" fmla="*/ 1707059 w 2982935"/>
              <a:gd name="connsiteY34" fmla="*/ 0 h 2763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982935" h="2763672">
                <a:moveTo>
                  <a:pt x="1707059" y="0"/>
                </a:moveTo>
                <a:cubicBezTo>
                  <a:pt x="1903190" y="0"/>
                  <a:pt x="2083702" y="39504"/>
                  <a:pt x="2243667" y="117307"/>
                </a:cubicBezTo>
                <a:cubicBezTo>
                  <a:pt x="2393582" y="190279"/>
                  <a:pt x="2525254" y="296787"/>
                  <a:pt x="2635032" y="433812"/>
                </a:cubicBezTo>
                <a:cubicBezTo>
                  <a:pt x="2859393" y="713964"/>
                  <a:pt x="2982935" y="1112094"/>
                  <a:pt x="2982935" y="1554893"/>
                </a:cubicBezTo>
                <a:cubicBezTo>
                  <a:pt x="2982935" y="1731557"/>
                  <a:pt x="2935118" y="1873344"/>
                  <a:pt x="2827963" y="2014661"/>
                </a:cubicBezTo>
                <a:cubicBezTo>
                  <a:pt x="2715879" y="2162485"/>
                  <a:pt x="2547465" y="2298637"/>
                  <a:pt x="2369129" y="2442771"/>
                </a:cubicBezTo>
                <a:cubicBezTo>
                  <a:pt x="2336227" y="2469331"/>
                  <a:pt x="2302237" y="2496831"/>
                  <a:pt x="2268247" y="2524664"/>
                </a:cubicBezTo>
                <a:cubicBezTo>
                  <a:pt x="2192186" y="2586939"/>
                  <a:pt x="2121261" y="2643853"/>
                  <a:pt x="2052930" y="2694193"/>
                </a:cubicBezTo>
                <a:lnTo>
                  <a:pt x="1953421" y="2763672"/>
                </a:lnTo>
                <a:lnTo>
                  <a:pt x="1662859" y="2763672"/>
                </a:lnTo>
                <a:lnTo>
                  <a:pt x="1723702" y="2742669"/>
                </a:lnTo>
                <a:cubicBezTo>
                  <a:pt x="1878800" y="2678596"/>
                  <a:pt x="2026750" y="2566347"/>
                  <a:pt x="2204754" y="2423312"/>
                </a:cubicBezTo>
                <a:cubicBezTo>
                  <a:pt x="2236571" y="2397740"/>
                  <a:pt x="2268390" y="2372476"/>
                  <a:pt x="2299189" y="2348074"/>
                </a:cubicBezTo>
                <a:cubicBezTo>
                  <a:pt x="2466131" y="2215653"/>
                  <a:pt x="2623783" y="2090565"/>
                  <a:pt x="2728706" y="1954754"/>
                </a:cubicBezTo>
                <a:cubicBezTo>
                  <a:pt x="2829014" y="1824922"/>
                  <a:pt x="2873775" y="1694658"/>
                  <a:pt x="2873775" y="1532351"/>
                </a:cubicBezTo>
                <a:cubicBezTo>
                  <a:pt x="2873775" y="1125536"/>
                  <a:pt x="2758127" y="759761"/>
                  <a:pt x="2548102" y="502375"/>
                </a:cubicBezTo>
                <a:cubicBezTo>
                  <a:pt x="2445338" y="376486"/>
                  <a:pt x="2322080" y="278634"/>
                  <a:pt x="2181743" y="211592"/>
                </a:cubicBezTo>
                <a:cubicBezTo>
                  <a:pt x="2032000" y="140112"/>
                  <a:pt x="1863022" y="103818"/>
                  <a:pt x="1679423" y="103818"/>
                </a:cubicBezTo>
                <a:cubicBezTo>
                  <a:pt x="1484738" y="103818"/>
                  <a:pt x="1287417" y="142824"/>
                  <a:pt x="1093152" y="219787"/>
                </a:cubicBezTo>
                <a:cubicBezTo>
                  <a:pt x="903980" y="294594"/>
                  <a:pt x="723917" y="404769"/>
                  <a:pt x="572316" y="538361"/>
                </a:cubicBezTo>
                <a:cubicBezTo>
                  <a:pt x="418077" y="674234"/>
                  <a:pt x="296857" y="828837"/>
                  <a:pt x="212068" y="997738"/>
                </a:cubicBezTo>
                <a:cubicBezTo>
                  <a:pt x="125421" y="1170395"/>
                  <a:pt x="81439" y="1350265"/>
                  <a:pt x="81439" y="1532351"/>
                </a:cubicBezTo>
                <a:cubicBezTo>
                  <a:pt x="81439" y="1715731"/>
                  <a:pt x="151607" y="1822826"/>
                  <a:pt x="297636" y="2028760"/>
                </a:cubicBezTo>
                <a:cubicBezTo>
                  <a:pt x="332869" y="2078426"/>
                  <a:pt x="369302" y="2129816"/>
                  <a:pt x="406573" y="2186322"/>
                </a:cubicBezTo>
                <a:cubicBezTo>
                  <a:pt x="584577" y="2456140"/>
                  <a:pt x="770750" y="2629267"/>
                  <a:pt x="990736" y="2721170"/>
                </a:cubicBezTo>
                <a:lnTo>
                  <a:pt x="1117963" y="2763672"/>
                </a:lnTo>
                <a:lnTo>
                  <a:pt x="814328" y="2763672"/>
                </a:lnTo>
                <a:lnTo>
                  <a:pt x="704946" y="2685317"/>
                </a:lnTo>
                <a:cubicBezTo>
                  <a:pt x="578653" y="2581245"/>
                  <a:pt x="461419" y="2442922"/>
                  <a:pt x="347327" y="2266711"/>
                </a:cubicBezTo>
                <a:cubicBezTo>
                  <a:pt x="307512" y="2205208"/>
                  <a:pt x="268593" y="2149271"/>
                  <a:pt x="230954" y="2095212"/>
                </a:cubicBezTo>
                <a:cubicBezTo>
                  <a:pt x="74958" y="1871063"/>
                  <a:pt x="0" y="1754495"/>
                  <a:pt x="0" y="1554893"/>
                </a:cubicBezTo>
                <a:cubicBezTo>
                  <a:pt x="0" y="1356701"/>
                  <a:pt x="46984" y="1160921"/>
                  <a:pt x="139546" y="972991"/>
                </a:cubicBezTo>
                <a:cubicBezTo>
                  <a:pt x="230122" y="789150"/>
                  <a:pt x="359617" y="620872"/>
                  <a:pt x="524383" y="472981"/>
                </a:cubicBezTo>
                <a:cubicBezTo>
                  <a:pt x="686332" y="327572"/>
                  <a:pt x="878686" y="207651"/>
                  <a:pt x="1080770" y="126226"/>
                </a:cubicBezTo>
                <a:cubicBezTo>
                  <a:pt x="1288295" y="42456"/>
                  <a:pt x="1499085" y="0"/>
                  <a:pt x="1707059" y="0"/>
                </a:cubicBezTo>
                <a:close/>
              </a:path>
            </a:pathLst>
          </a:custGeom>
          <a:solidFill>
            <a:srgbClr val="FFFFFF">
              <a:alpha val="6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Content Placeholder 3">
            <a:extLst>
              <a:ext uri="{FF2B5EF4-FFF2-40B4-BE49-F238E27FC236}">
                <a16:creationId xmlns:a16="http://schemas.microsoft.com/office/drawing/2014/main" id="{5F06D0AD-2C26-EE4E-F404-59DA62F32FE7}"/>
              </a:ext>
            </a:extLst>
          </p:cNvPr>
          <p:cNvSpPr>
            <a:spLocks noGrp="1"/>
          </p:cNvSpPr>
          <p:nvPr>
            <p:ph idx="1"/>
          </p:nvPr>
        </p:nvSpPr>
        <p:spPr/>
        <p:txBody>
          <a:bodyPr vert="horz" lIns="91440" tIns="45720" rIns="91440" bIns="45720" rtlCol="0" anchor="t">
            <a:normAutofit/>
          </a:bodyPr>
          <a:lstStyle/>
          <a:p>
            <a:pPr marL="0" indent="0">
              <a:buNone/>
            </a:pPr>
            <a:r>
              <a:rPr lang="en-US" sz="5400">
                <a:latin typeface="Garamond"/>
                <a:cs typeface="Calibri"/>
              </a:rPr>
              <a:t>Outcome</a:t>
            </a:r>
          </a:p>
        </p:txBody>
      </p:sp>
      <p:sp>
        <p:nvSpPr>
          <p:cNvPr id="2" name="TextBox 1">
            <a:extLst>
              <a:ext uri="{FF2B5EF4-FFF2-40B4-BE49-F238E27FC236}">
                <a16:creationId xmlns:a16="http://schemas.microsoft.com/office/drawing/2014/main" id="{B391E69A-2ED6-63F1-AC7C-BF705F4E9EEE}"/>
              </a:ext>
            </a:extLst>
          </p:cNvPr>
          <p:cNvSpPr txBox="1"/>
          <p:nvPr/>
        </p:nvSpPr>
        <p:spPr>
          <a:xfrm>
            <a:off x="6144876" y="1628783"/>
            <a:ext cx="5117546"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a:latin typeface="Garamond"/>
                <a:cs typeface="Calibri"/>
              </a:rPr>
              <a:t>Participants apply innovative methods and AI-driven tools to cultivate social-emotional learning (SEL) competencies among their students.  </a:t>
            </a:r>
            <a:endParaRPr lang="en-US" sz="3600">
              <a:latin typeface="Garamond"/>
            </a:endParaRPr>
          </a:p>
        </p:txBody>
      </p:sp>
    </p:spTree>
    <p:extLst>
      <p:ext uri="{BB962C8B-B14F-4D97-AF65-F5344CB8AC3E}">
        <p14:creationId xmlns:p14="http://schemas.microsoft.com/office/powerpoint/2010/main" val="31705726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2BA2BD9-7B54-4190-8F06-3EF3658A00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A screenshot of a chat&#10;&#10;Description automatically generated">
            <a:extLst>
              <a:ext uri="{FF2B5EF4-FFF2-40B4-BE49-F238E27FC236}">
                <a16:creationId xmlns:a16="http://schemas.microsoft.com/office/drawing/2014/main" id="{81FA2AF5-01ED-D69C-2234-56E94E8A7A5B}"/>
              </a:ext>
            </a:extLst>
          </p:cNvPr>
          <p:cNvPicPr>
            <a:picLocks noGrp="1" noChangeAspect="1"/>
          </p:cNvPicPr>
          <p:nvPr>
            <p:ph idx="1"/>
          </p:nvPr>
        </p:nvPicPr>
        <p:blipFill rotWithShape="1">
          <a:blip r:embed="rId2"/>
          <a:srcRect t="442"/>
          <a:stretch/>
        </p:blipFill>
        <p:spPr>
          <a:xfrm>
            <a:off x="20" y="10"/>
            <a:ext cx="12191979" cy="6857988"/>
          </a:xfrm>
          <a:prstGeom prst="rect">
            <a:avLst/>
          </a:prstGeom>
          <a:effectLst>
            <a:outerShdw blurRad="596900" dist="330200" dir="8820000" sx="87000" sy="87000" algn="ctr" rotWithShape="0">
              <a:srgbClr val="000000">
                <a:alpha val="29000"/>
              </a:srgbClr>
            </a:outerShdw>
          </a:effectLst>
        </p:spPr>
      </p:pic>
    </p:spTree>
    <p:extLst>
      <p:ext uri="{BB962C8B-B14F-4D97-AF65-F5344CB8AC3E}">
        <p14:creationId xmlns:p14="http://schemas.microsoft.com/office/powerpoint/2010/main" val="17760349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D009D6D5-DAC2-4A8B-A17A-E206B9012D0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D80596-DCC9-4FAA-DB22-2E1DD2318995}"/>
              </a:ext>
            </a:extLst>
          </p:cNvPr>
          <p:cNvSpPr>
            <a:spLocks noGrp="1"/>
          </p:cNvSpPr>
          <p:nvPr>
            <p:ph type="title"/>
          </p:nvPr>
        </p:nvSpPr>
        <p:spPr>
          <a:xfrm>
            <a:off x="838201" y="365125"/>
            <a:ext cx="5251316" cy="1807305"/>
          </a:xfrm>
        </p:spPr>
        <p:txBody>
          <a:bodyPr>
            <a:normAutofit/>
          </a:bodyPr>
          <a:lstStyle/>
          <a:p>
            <a:r>
              <a:rPr lang="en-US">
                <a:latin typeface="Garamond"/>
                <a:cs typeface="Calibri Light"/>
              </a:rPr>
              <a:t>ChatGPT's tone modifiers</a:t>
            </a:r>
            <a:endParaRPr lang="en-US">
              <a:latin typeface="Garamond"/>
            </a:endParaRPr>
          </a:p>
        </p:txBody>
      </p:sp>
      <p:sp>
        <p:nvSpPr>
          <p:cNvPr id="3" name="Content Placeholder 2">
            <a:extLst>
              <a:ext uri="{FF2B5EF4-FFF2-40B4-BE49-F238E27FC236}">
                <a16:creationId xmlns:a16="http://schemas.microsoft.com/office/drawing/2014/main" id="{309D12BF-FB68-5C55-0C65-E2464BDE2109}"/>
              </a:ext>
            </a:extLst>
          </p:cNvPr>
          <p:cNvSpPr>
            <a:spLocks noGrp="1"/>
          </p:cNvSpPr>
          <p:nvPr>
            <p:ph idx="1"/>
          </p:nvPr>
        </p:nvSpPr>
        <p:spPr>
          <a:xfrm>
            <a:off x="838200" y="2940688"/>
            <a:ext cx="5768142" cy="3236275"/>
          </a:xfrm>
        </p:spPr>
        <p:txBody>
          <a:bodyPr vert="horz" lIns="91440" tIns="45720" rIns="91440" bIns="45720" rtlCol="0" anchor="t">
            <a:normAutofit/>
          </a:bodyPr>
          <a:lstStyle/>
          <a:p>
            <a:pPr marL="457200" indent="-457200"/>
            <a:r>
              <a:rPr lang="en-US" sz="2000" b="1" dirty="0">
                <a:latin typeface="Garamond"/>
                <a:cs typeface="Segoe UI"/>
              </a:rPr>
              <a:t>Tone (formal, assertive, empathetic,</a:t>
            </a:r>
            <a:endParaRPr lang="en-US" dirty="0"/>
          </a:p>
          <a:p>
            <a:pPr marL="0" indent="0">
              <a:buNone/>
            </a:pPr>
            <a:r>
              <a:rPr lang="en-US" sz="2000" b="1" dirty="0">
                <a:latin typeface="Garamond"/>
                <a:cs typeface="Segoe UI"/>
              </a:rPr>
              <a:t>        angry)          mood          intention</a:t>
            </a:r>
            <a:endParaRPr lang="en-US" dirty="0">
              <a:cs typeface="Calibri" panose="020F0502020204030204"/>
            </a:endParaRPr>
          </a:p>
          <a:p>
            <a:pPr marL="457200" indent="-457200"/>
            <a:r>
              <a:rPr lang="en-US" sz="2000" b="1" dirty="0">
                <a:latin typeface="Garamond"/>
                <a:cs typeface="Segoe UI"/>
              </a:rPr>
              <a:t>Empathy and Perspective-Taking</a:t>
            </a:r>
            <a:endParaRPr lang="en-US" sz="2000" dirty="0">
              <a:latin typeface="Calibri" panose="020F0502020204030204"/>
              <a:cs typeface="Calibri"/>
            </a:endParaRPr>
          </a:p>
          <a:p>
            <a:pPr marL="457200" indent="-457200"/>
            <a:r>
              <a:rPr lang="en-US" sz="2000" b="1" dirty="0">
                <a:latin typeface="Garamond"/>
                <a:cs typeface="Segoe UI"/>
              </a:rPr>
              <a:t>Conflict Resolution and Emotional Regulation</a:t>
            </a:r>
            <a:endParaRPr lang="en-US" sz="2000" dirty="0">
              <a:latin typeface="Garamond"/>
              <a:cs typeface="Segoe UI"/>
            </a:endParaRPr>
          </a:p>
        </p:txBody>
      </p:sp>
      <p:pic>
        <p:nvPicPr>
          <p:cNvPr id="4" name="Picture 3" descr="A collage of people with different expressions&#10;&#10;Description automatically generated">
            <a:extLst>
              <a:ext uri="{FF2B5EF4-FFF2-40B4-BE49-F238E27FC236}">
                <a16:creationId xmlns:a16="http://schemas.microsoft.com/office/drawing/2014/main" id="{1B5995A6-B825-F0B3-17F8-278D1C57F8FF}"/>
              </a:ext>
            </a:extLst>
          </p:cNvPr>
          <p:cNvPicPr>
            <a:picLocks noChangeAspect="1"/>
          </p:cNvPicPr>
          <p:nvPr/>
        </p:nvPicPr>
        <p:blipFill rotWithShape="1">
          <a:blip r:embed="rId2"/>
          <a:srcRect l="6101" r="6953"/>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5" name="Arrow: Right 4">
            <a:extLst>
              <a:ext uri="{FF2B5EF4-FFF2-40B4-BE49-F238E27FC236}">
                <a16:creationId xmlns:a16="http://schemas.microsoft.com/office/drawing/2014/main" id="{1BA6CB17-966B-FD53-B3D0-7D22C22C4DF5}"/>
              </a:ext>
            </a:extLst>
          </p:cNvPr>
          <p:cNvSpPr/>
          <p:nvPr/>
        </p:nvSpPr>
        <p:spPr>
          <a:xfrm>
            <a:off x="3463235" y="3427324"/>
            <a:ext cx="496957" cy="16565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a:cs typeface="Calibri"/>
              </a:rPr>
              <a:t>M   o</a:t>
            </a:r>
            <a:endParaRPr lang="en-US" err="1"/>
          </a:p>
        </p:txBody>
      </p:sp>
      <p:sp>
        <p:nvSpPr>
          <p:cNvPr id="6" name="Arrow: Right 5">
            <a:extLst>
              <a:ext uri="{FF2B5EF4-FFF2-40B4-BE49-F238E27FC236}">
                <a16:creationId xmlns:a16="http://schemas.microsoft.com/office/drawing/2014/main" id="{5ABFC5C2-225D-5699-BE18-6F8ABBD47885}"/>
              </a:ext>
            </a:extLst>
          </p:cNvPr>
          <p:cNvSpPr/>
          <p:nvPr/>
        </p:nvSpPr>
        <p:spPr>
          <a:xfrm>
            <a:off x="2168140" y="3432984"/>
            <a:ext cx="508001" cy="16565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26383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AFF8D2E5-2C4E-47B1-930B-6C82B7C3133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C5366E-6892-8DF7-88D1-8605CB6CB527}"/>
              </a:ext>
            </a:extLst>
          </p:cNvPr>
          <p:cNvSpPr>
            <a:spLocks noGrp="1"/>
          </p:cNvSpPr>
          <p:nvPr>
            <p:ph type="title"/>
          </p:nvPr>
        </p:nvSpPr>
        <p:spPr>
          <a:xfrm>
            <a:off x="841248" y="251312"/>
            <a:ext cx="10506456" cy="1010264"/>
          </a:xfrm>
        </p:spPr>
        <p:txBody>
          <a:bodyPr anchor="ctr">
            <a:normAutofit/>
          </a:bodyPr>
          <a:lstStyle/>
          <a:p>
            <a:r>
              <a:rPr lang="en-US">
                <a:latin typeface="Garamond"/>
                <a:cs typeface="Calibri Light"/>
              </a:rPr>
              <a:t>Angry, neutral or empathetic?</a:t>
            </a:r>
            <a:endParaRPr lang="en-US">
              <a:latin typeface="Garamond"/>
            </a:endParaRPr>
          </a:p>
        </p:txBody>
      </p:sp>
      <p:sp>
        <p:nvSpPr>
          <p:cNvPr id="15" name="Rectangle 14">
            <a:extLst>
              <a:ext uri="{FF2B5EF4-FFF2-40B4-BE49-F238E27FC236}">
                <a16:creationId xmlns:a16="http://schemas.microsoft.com/office/drawing/2014/main" id="{801E4ADA-0EA9-4930-846E-3C11E8BED6D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17618"/>
            <a:ext cx="128016" cy="63141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FB92FFCE-0C90-454E-AA25-D4EE9A6C39C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38086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16" name="Content Placeholder 2">
            <a:extLst>
              <a:ext uri="{FF2B5EF4-FFF2-40B4-BE49-F238E27FC236}">
                <a16:creationId xmlns:a16="http://schemas.microsoft.com/office/drawing/2014/main" id="{1E0BFA3D-3368-09B4-C244-34C137DEF6BD}"/>
              </a:ext>
            </a:extLst>
          </p:cNvPr>
          <p:cNvGraphicFramePr>
            <a:graphicFrameLocks noGrp="1"/>
          </p:cNvGraphicFramePr>
          <p:nvPr>
            <p:ph idx="1"/>
            <p:extLst>
              <p:ext uri="{D42A27DB-BD31-4B8C-83A1-F6EECF244321}">
                <p14:modId xmlns:p14="http://schemas.microsoft.com/office/powerpoint/2010/main" val="2919826208"/>
              </p:ext>
            </p:extLst>
          </p:nvPr>
        </p:nvGraphicFramePr>
        <p:xfrm>
          <a:off x="838200" y="1650222"/>
          <a:ext cx="10506456" cy="45849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47" name="Picture 146" descr="A close up of a person&#10;&#10;Description automatically generated">
            <a:extLst>
              <a:ext uri="{FF2B5EF4-FFF2-40B4-BE49-F238E27FC236}">
                <a16:creationId xmlns:a16="http://schemas.microsoft.com/office/drawing/2014/main" id="{43664AF2-0A77-C786-7647-4E270F16E676}"/>
              </a:ext>
            </a:extLst>
          </p:cNvPr>
          <p:cNvPicPr>
            <a:picLocks noChangeAspect="1"/>
          </p:cNvPicPr>
          <p:nvPr/>
        </p:nvPicPr>
        <p:blipFill>
          <a:blip r:embed="rId7"/>
          <a:stretch>
            <a:fillRect/>
          </a:stretch>
        </p:blipFill>
        <p:spPr>
          <a:xfrm>
            <a:off x="1092200" y="1727200"/>
            <a:ext cx="1104900" cy="1130300"/>
          </a:xfrm>
          <a:prstGeom prst="rect">
            <a:avLst/>
          </a:prstGeom>
        </p:spPr>
      </p:pic>
      <p:pic>
        <p:nvPicPr>
          <p:cNvPr id="148" name="Picture 147" descr="A drawing of a child with curly hair and glasses&#10;&#10;Description automatically generated">
            <a:extLst>
              <a:ext uri="{FF2B5EF4-FFF2-40B4-BE49-F238E27FC236}">
                <a16:creationId xmlns:a16="http://schemas.microsoft.com/office/drawing/2014/main" id="{3B2EABE1-272A-E29A-BE00-AA043194C8CD}"/>
              </a:ext>
            </a:extLst>
          </p:cNvPr>
          <p:cNvPicPr>
            <a:picLocks noChangeAspect="1"/>
          </p:cNvPicPr>
          <p:nvPr/>
        </p:nvPicPr>
        <p:blipFill>
          <a:blip r:embed="rId8"/>
          <a:stretch>
            <a:fillRect/>
          </a:stretch>
        </p:blipFill>
        <p:spPr>
          <a:xfrm>
            <a:off x="1079500" y="3378200"/>
            <a:ext cx="1079500" cy="1092200"/>
          </a:xfrm>
          <a:prstGeom prst="rect">
            <a:avLst/>
          </a:prstGeom>
        </p:spPr>
      </p:pic>
      <p:pic>
        <p:nvPicPr>
          <p:cNvPr id="149" name="Picture 148" descr="A close up of a child&#10;&#10;Description automatically generated">
            <a:extLst>
              <a:ext uri="{FF2B5EF4-FFF2-40B4-BE49-F238E27FC236}">
                <a16:creationId xmlns:a16="http://schemas.microsoft.com/office/drawing/2014/main" id="{E122365D-D020-F770-DCEE-E6046417EF05}"/>
              </a:ext>
            </a:extLst>
          </p:cNvPr>
          <p:cNvPicPr>
            <a:picLocks noChangeAspect="1"/>
          </p:cNvPicPr>
          <p:nvPr/>
        </p:nvPicPr>
        <p:blipFill>
          <a:blip r:embed="rId9"/>
          <a:stretch>
            <a:fillRect/>
          </a:stretch>
        </p:blipFill>
        <p:spPr>
          <a:xfrm>
            <a:off x="1117600" y="5080000"/>
            <a:ext cx="1054100" cy="1028700"/>
          </a:xfrm>
          <a:prstGeom prst="rect">
            <a:avLst/>
          </a:prstGeom>
        </p:spPr>
      </p:pic>
    </p:spTree>
    <p:extLst>
      <p:ext uri="{BB962C8B-B14F-4D97-AF65-F5344CB8AC3E}">
        <p14:creationId xmlns:p14="http://schemas.microsoft.com/office/powerpoint/2010/main" val="32522886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1B2B030-4738-4359-9E46-144B7C8BFF8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 y="8300"/>
            <a:ext cx="12193117" cy="6849700"/>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E722B2DD-E14D-4972-9D98-5D6E61B1B2D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14431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A screenshot of a computer&#10;&#10;Description automatically generated">
            <a:extLst>
              <a:ext uri="{FF2B5EF4-FFF2-40B4-BE49-F238E27FC236}">
                <a16:creationId xmlns:a16="http://schemas.microsoft.com/office/drawing/2014/main" id="{D2123729-BCAE-CCFC-090A-5AB88EFFFE36}"/>
              </a:ext>
            </a:extLst>
          </p:cNvPr>
          <p:cNvPicPr>
            <a:picLocks noGrp="1" noChangeAspect="1"/>
          </p:cNvPicPr>
          <p:nvPr>
            <p:ph idx="1"/>
          </p:nvPr>
        </p:nvPicPr>
        <p:blipFill rotWithShape="1">
          <a:blip r:embed="rId2"/>
          <a:srcRect r="1452" b="-1"/>
          <a:stretch/>
        </p:blipFill>
        <p:spPr>
          <a:xfrm>
            <a:off x="20" y="10"/>
            <a:ext cx="12191980" cy="6866290"/>
          </a:xfrm>
          <a:prstGeom prst="rect">
            <a:avLst/>
          </a:prstGeom>
        </p:spPr>
      </p:pic>
    </p:spTree>
    <p:extLst>
      <p:ext uri="{BB962C8B-B14F-4D97-AF65-F5344CB8AC3E}">
        <p14:creationId xmlns:p14="http://schemas.microsoft.com/office/powerpoint/2010/main" val="11733922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2BA2BD9-7B54-4190-8F06-3EF3658A00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A group of blue toys&#10;&#10;Description automatically generated">
            <a:extLst>
              <a:ext uri="{FF2B5EF4-FFF2-40B4-BE49-F238E27FC236}">
                <a16:creationId xmlns:a16="http://schemas.microsoft.com/office/drawing/2014/main" id="{1F5CA5C2-1A6B-49CA-AE1D-45000C47E882}"/>
              </a:ext>
            </a:extLst>
          </p:cNvPr>
          <p:cNvPicPr>
            <a:picLocks noGrp="1" noChangeAspect="1"/>
          </p:cNvPicPr>
          <p:nvPr>
            <p:ph idx="1"/>
          </p:nvPr>
        </p:nvPicPr>
        <p:blipFill rotWithShape="1">
          <a:blip r:embed="rId2"/>
          <a:srcRect r="444"/>
          <a:stretch/>
        </p:blipFill>
        <p:spPr>
          <a:xfrm>
            <a:off x="20" y="10"/>
            <a:ext cx="12191979" cy="6857988"/>
          </a:xfrm>
          <a:prstGeom prst="rect">
            <a:avLst/>
          </a:prstGeom>
          <a:effectLst>
            <a:outerShdw blurRad="596900" dist="330200" dir="8820000" sx="87000" sy="87000" algn="ctr" rotWithShape="0">
              <a:srgbClr val="000000">
                <a:alpha val="29000"/>
              </a:srgbClr>
            </a:outerShdw>
          </a:effectLst>
        </p:spPr>
      </p:pic>
    </p:spTree>
    <p:extLst>
      <p:ext uri="{BB962C8B-B14F-4D97-AF65-F5344CB8AC3E}">
        <p14:creationId xmlns:p14="http://schemas.microsoft.com/office/powerpoint/2010/main" val="15973217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E2BA2BD9-7B54-4190-8F06-3EF3658A00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A screenshot of a chat&#10;&#10;Description automatically generated">
            <a:extLst>
              <a:ext uri="{FF2B5EF4-FFF2-40B4-BE49-F238E27FC236}">
                <a16:creationId xmlns:a16="http://schemas.microsoft.com/office/drawing/2014/main" id="{DAAB9629-E6F0-D0A5-53AB-5B714010C3B7}"/>
              </a:ext>
            </a:extLst>
          </p:cNvPr>
          <p:cNvPicPr>
            <a:picLocks noGrp="1" noChangeAspect="1"/>
          </p:cNvPicPr>
          <p:nvPr>
            <p:ph idx="1"/>
          </p:nvPr>
        </p:nvPicPr>
        <p:blipFill rotWithShape="1">
          <a:blip r:embed="rId2"/>
          <a:srcRect l="444"/>
          <a:stretch/>
        </p:blipFill>
        <p:spPr>
          <a:xfrm>
            <a:off x="20" y="10"/>
            <a:ext cx="12191979" cy="6857988"/>
          </a:xfrm>
          <a:prstGeom prst="rect">
            <a:avLst/>
          </a:prstGeom>
          <a:effectLst>
            <a:outerShdw blurRad="596900" dist="330200" dir="8820000" sx="87000" sy="87000" algn="ctr" rotWithShape="0">
              <a:srgbClr val="000000">
                <a:alpha val="29000"/>
              </a:srgbClr>
            </a:outerShdw>
          </a:effectLst>
        </p:spPr>
      </p:pic>
    </p:spTree>
    <p:extLst>
      <p:ext uri="{BB962C8B-B14F-4D97-AF65-F5344CB8AC3E}">
        <p14:creationId xmlns:p14="http://schemas.microsoft.com/office/powerpoint/2010/main" val="31867676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Content Placeholder 10" descr="A screenshot of a computer&#10;&#10;Description automatically generated">
            <a:extLst>
              <a:ext uri="{FF2B5EF4-FFF2-40B4-BE49-F238E27FC236}">
                <a16:creationId xmlns:a16="http://schemas.microsoft.com/office/drawing/2014/main" id="{416DD9F0-5382-BAEC-0C2C-E08E617EE94E}"/>
              </a:ext>
            </a:extLst>
          </p:cNvPr>
          <p:cNvPicPr>
            <a:picLocks noGrp="1" noChangeAspect="1"/>
          </p:cNvPicPr>
          <p:nvPr>
            <p:ph idx="1"/>
          </p:nvPr>
        </p:nvPicPr>
        <p:blipFill>
          <a:blip r:embed="rId2"/>
          <a:stretch>
            <a:fillRect/>
          </a:stretch>
        </p:blipFill>
        <p:spPr>
          <a:xfrm>
            <a:off x="1778000" y="1340679"/>
            <a:ext cx="8518769" cy="5451420"/>
          </a:xfrm>
          <a:ln>
            <a:solidFill>
              <a:schemeClr val="accent5">
                <a:lumMod val="75000"/>
              </a:schemeClr>
            </a:solidFill>
          </a:ln>
        </p:spPr>
      </p:pic>
      <p:sp>
        <p:nvSpPr>
          <p:cNvPr id="3" name="Oval 2">
            <a:extLst>
              <a:ext uri="{FF2B5EF4-FFF2-40B4-BE49-F238E27FC236}">
                <a16:creationId xmlns:a16="http://schemas.microsoft.com/office/drawing/2014/main" id="{94BE719B-2689-B92B-BEA9-E1DD1656AA3A}"/>
              </a:ext>
            </a:extLst>
          </p:cNvPr>
          <p:cNvSpPr/>
          <p:nvPr/>
        </p:nvSpPr>
        <p:spPr>
          <a:xfrm>
            <a:off x="1778899" y="2467574"/>
            <a:ext cx="1104347" cy="463827"/>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7353830C-DD0B-C28B-BD47-6D6B15130FF7}"/>
              </a:ext>
            </a:extLst>
          </p:cNvPr>
          <p:cNvSpPr/>
          <p:nvPr/>
        </p:nvSpPr>
        <p:spPr>
          <a:xfrm>
            <a:off x="6020233" y="1883694"/>
            <a:ext cx="1148522" cy="638778"/>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E2659C50-6B88-7699-BE2E-19D74A58B983}"/>
              </a:ext>
            </a:extLst>
          </p:cNvPr>
          <p:cNvSpPr txBox="1"/>
          <p:nvPr/>
        </p:nvSpPr>
        <p:spPr>
          <a:xfrm>
            <a:off x="1364703" y="345102"/>
            <a:ext cx="11178672"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5400" dirty="0">
                <a:latin typeface="Garamond"/>
                <a:cs typeface="Calibri"/>
              </a:rPr>
              <a:t>SEL+AI literacy for every student</a:t>
            </a:r>
            <a:endParaRPr lang="en-US" sz="5400" dirty="0">
              <a:latin typeface="Garamond"/>
            </a:endParaRPr>
          </a:p>
        </p:txBody>
      </p:sp>
    </p:spTree>
    <p:extLst>
      <p:ext uri="{BB962C8B-B14F-4D97-AF65-F5344CB8AC3E}">
        <p14:creationId xmlns:p14="http://schemas.microsoft.com/office/powerpoint/2010/main" val="18955495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3557F-C65C-7D8B-C6E3-3497E6472363}"/>
              </a:ext>
            </a:extLst>
          </p:cNvPr>
          <p:cNvSpPr>
            <a:spLocks noGrp="1"/>
          </p:cNvSpPr>
          <p:nvPr>
            <p:ph type="title"/>
          </p:nvPr>
        </p:nvSpPr>
        <p:spPr>
          <a:xfrm>
            <a:off x="838200" y="365127"/>
            <a:ext cx="10943389" cy="1338931"/>
          </a:xfrm>
        </p:spPr>
        <p:txBody>
          <a:bodyPr>
            <a:noAutofit/>
          </a:bodyPr>
          <a:lstStyle/>
          <a:p>
            <a:r>
              <a:rPr lang="en-US" sz="5400" dirty="0">
                <a:solidFill>
                  <a:srgbClr val="364152"/>
                </a:solidFill>
                <a:latin typeface="Garamond"/>
              </a:rPr>
              <a:t>Inclusion with Magic Student Tools</a:t>
            </a:r>
            <a:endParaRPr lang="en-US" sz="5400" dirty="0">
              <a:latin typeface="Garamond"/>
            </a:endParaRPr>
          </a:p>
        </p:txBody>
      </p:sp>
      <p:sp>
        <p:nvSpPr>
          <p:cNvPr id="3" name="Content Placeholder 2">
            <a:extLst>
              <a:ext uri="{FF2B5EF4-FFF2-40B4-BE49-F238E27FC236}">
                <a16:creationId xmlns:a16="http://schemas.microsoft.com/office/drawing/2014/main" id="{7D00C96C-3099-379A-4DE1-036984F129E7}"/>
              </a:ext>
            </a:extLst>
          </p:cNvPr>
          <p:cNvSpPr>
            <a:spLocks noGrp="1"/>
          </p:cNvSpPr>
          <p:nvPr>
            <p:ph idx="1"/>
          </p:nvPr>
        </p:nvSpPr>
        <p:spPr/>
        <p:txBody>
          <a:bodyPr vert="horz" lIns="91440" tIns="45720" rIns="91440" bIns="45720" rtlCol="0" anchor="t">
            <a:normAutofit lnSpcReduction="10000"/>
          </a:bodyPr>
          <a:lstStyle/>
          <a:p>
            <a:pPr marL="0" indent="0">
              <a:buNone/>
            </a:pPr>
            <a:r>
              <a:rPr lang="en-US" sz="2400" dirty="0">
                <a:solidFill>
                  <a:srgbClr val="0D0D0D"/>
                </a:solidFill>
                <a:latin typeface="Garamond"/>
                <a:ea typeface="+mn-lt"/>
                <a:cs typeface="+mn-lt"/>
              </a:rPr>
              <a:t> Topic: </a:t>
            </a:r>
            <a:r>
              <a:rPr lang="en-US" sz="2400" b="1" dirty="0">
                <a:solidFill>
                  <a:srgbClr val="0D0D0D"/>
                </a:solidFill>
                <a:latin typeface="Garamond"/>
                <a:ea typeface="+mn-lt"/>
                <a:cs typeface="+mn-lt"/>
              </a:rPr>
              <a:t>Emotions matter</a:t>
            </a:r>
            <a:endParaRPr lang="en-US" sz="2400" b="1" dirty="0">
              <a:solidFill>
                <a:srgbClr val="000000"/>
              </a:solidFill>
              <a:latin typeface="Garamond"/>
              <a:ea typeface="+mn-lt"/>
              <a:cs typeface="+mn-lt"/>
            </a:endParaRPr>
          </a:p>
          <a:p>
            <a:pPr marL="0" indent="0">
              <a:buNone/>
            </a:pPr>
            <a:endParaRPr lang="en-US" sz="2400" b="1">
              <a:solidFill>
                <a:srgbClr val="0D0D0D"/>
              </a:solidFill>
              <a:latin typeface="Garamond"/>
              <a:ea typeface="+mn-lt"/>
              <a:cs typeface="+mn-lt"/>
            </a:endParaRPr>
          </a:p>
          <a:p>
            <a:r>
              <a:rPr lang="en-US" sz="2400" dirty="0">
                <a:solidFill>
                  <a:srgbClr val="0D0D0D"/>
                </a:solidFill>
                <a:latin typeface="Garamond"/>
                <a:ea typeface="+mn-lt"/>
                <a:cs typeface="+mn-lt"/>
              </a:rPr>
              <a:t>CHARACTER CHATBOT </a:t>
            </a:r>
            <a:endParaRPr lang="en-US" sz="2400" dirty="0">
              <a:solidFill>
                <a:srgbClr val="000000"/>
              </a:solidFill>
              <a:latin typeface="Garamond"/>
              <a:ea typeface="+mn-lt"/>
              <a:cs typeface="+mn-lt"/>
            </a:endParaRPr>
          </a:p>
          <a:p>
            <a:r>
              <a:rPr lang="en-US" sz="2400" dirty="0">
                <a:solidFill>
                  <a:srgbClr val="0D0D0D"/>
                </a:solidFill>
                <a:latin typeface="Garamond"/>
                <a:ea typeface="+mn-lt"/>
                <a:cs typeface="+mn-lt"/>
              </a:rPr>
              <a:t>IDEA GENERATOR </a:t>
            </a:r>
            <a:endParaRPr lang="en-US" sz="2400">
              <a:solidFill>
                <a:srgbClr val="000000"/>
              </a:solidFill>
              <a:latin typeface="Garamond"/>
              <a:ea typeface="+mn-lt"/>
              <a:cs typeface="+mn-lt"/>
            </a:endParaRPr>
          </a:p>
          <a:p>
            <a:r>
              <a:rPr lang="en-US" sz="2400" dirty="0">
                <a:solidFill>
                  <a:srgbClr val="0D0D0D"/>
                </a:solidFill>
                <a:latin typeface="Garamond"/>
                <a:ea typeface="+mn-lt"/>
                <a:cs typeface="+mn-lt"/>
              </a:rPr>
              <a:t>SOCIAL STORIES </a:t>
            </a:r>
            <a:endParaRPr lang="en-US" sz="2400">
              <a:solidFill>
                <a:srgbClr val="000000"/>
              </a:solidFill>
              <a:latin typeface="Garamond"/>
              <a:ea typeface="+mn-lt"/>
              <a:cs typeface="+mn-lt"/>
            </a:endParaRPr>
          </a:p>
          <a:p>
            <a:r>
              <a:rPr lang="en-US" sz="2400" dirty="0">
                <a:solidFill>
                  <a:srgbClr val="0D0D0D"/>
                </a:solidFill>
                <a:latin typeface="Garamond"/>
                <a:ea typeface="+mn-lt"/>
                <a:cs typeface="+mn-lt"/>
              </a:rPr>
              <a:t>DEBATE PARTNER </a:t>
            </a:r>
            <a:endParaRPr lang="en-US" sz="2400">
              <a:solidFill>
                <a:srgbClr val="000000"/>
              </a:solidFill>
              <a:latin typeface="Garamond"/>
              <a:ea typeface="+mn-lt"/>
              <a:cs typeface="+mn-lt"/>
            </a:endParaRPr>
          </a:p>
          <a:p>
            <a:r>
              <a:rPr lang="en-US" sz="2400" dirty="0">
                <a:solidFill>
                  <a:srgbClr val="0D0D0D"/>
                </a:solidFill>
                <a:latin typeface="Garamond"/>
                <a:ea typeface="+mn-lt"/>
                <a:cs typeface="+mn-lt"/>
              </a:rPr>
              <a:t>REAL WORD CONNECTIONS </a:t>
            </a:r>
            <a:endParaRPr lang="en-US" sz="2400">
              <a:solidFill>
                <a:srgbClr val="000000"/>
              </a:solidFill>
              <a:latin typeface="Garamond"/>
              <a:ea typeface="Calibri"/>
              <a:cs typeface="Calibri"/>
            </a:endParaRPr>
          </a:p>
          <a:p>
            <a:r>
              <a:rPr lang="en-US" sz="2400" dirty="0">
                <a:solidFill>
                  <a:srgbClr val="0D0D0D"/>
                </a:solidFill>
                <a:latin typeface="Garamond"/>
                <a:ea typeface="Calibri"/>
                <a:cs typeface="Calibri"/>
              </a:rPr>
              <a:t>SONG GENERATOR </a:t>
            </a:r>
            <a:endParaRPr lang="en-US" sz="2400">
              <a:solidFill>
                <a:srgbClr val="000000"/>
              </a:solidFill>
              <a:latin typeface="Garamond"/>
              <a:ea typeface="Calibri"/>
              <a:cs typeface="Calibri"/>
            </a:endParaRPr>
          </a:p>
          <a:p>
            <a:endParaRPr lang="en-US" sz="2400">
              <a:solidFill>
                <a:srgbClr val="000000"/>
              </a:solidFill>
              <a:latin typeface="Garamond"/>
              <a:ea typeface="Calibri"/>
              <a:cs typeface="Calibri"/>
            </a:endParaRPr>
          </a:p>
          <a:p>
            <a:pPr marL="0" indent="0">
              <a:buNone/>
            </a:pPr>
            <a:r>
              <a:rPr lang="en-US" sz="2400" dirty="0">
                <a:solidFill>
                  <a:srgbClr val="000000"/>
                </a:solidFill>
                <a:latin typeface="Garamond"/>
                <a:ea typeface="Calibri"/>
                <a:cs typeface="Calibri"/>
              </a:rPr>
              <a:t>Task: </a:t>
            </a:r>
            <a:r>
              <a:rPr lang="en-US" sz="2400" b="1" dirty="0">
                <a:solidFill>
                  <a:srgbClr val="000000"/>
                </a:solidFill>
                <a:latin typeface="Garamond"/>
                <a:ea typeface="Calibri"/>
                <a:cs typeface="Calibri"/>
              </a:rPr>
              <a:t>Create your personal Self-care plan!</a:t>
            </a:r>
          </a:p>
          <a:p>
            <a:endParaRPr lang="en-US" sz="1200">
              <a:solidFill>
                <a:srgbClr val="0D0D0D"/>
              </a:solidFill>
              <a:ea typeface="Calibri"/>
              <a:cs typeface="Calibri"/>
            </a:endParaRPr>
          </a:p>
        </p:txBody>
      </p:sp>
      <p:pic>
        <p:nvPicPr>
          <p:cNvPr id="5" name="Picture 4" descr="A purple text on a black background&#10;&#10;Description automatically generated">
            <a:extLst>
              <a:ext uri="{FF2B5EF4-FFF2-40B4-BE49-F238E27FC236}">
                <a16:creationId xmlns:a16="http://schemas.microsoft.com/office/drawing/2014/main" id="{D6316CE4-83EB-0FED-2C1F-ADD1EAC0133F}"/>
              </a:ext>
            </a:extLst>
          </p:cNvPr>
          <p:cNvPicPr>
            <a:picLocks noChangeAspect="1"/>
          </p:cNvPicPr>
          <p:nvPr/>
        </p:nvPicPr>
        <p:blipFill rotWithShape="1">
          <a:blip r:embed="rId2"/>
          <a:srcRect l="10658" t="4070" r="14420" b="1163"/>
          <a:stretch/>
        </p:blipFill>
        <p:spPr>
          <a:xfrm>
            <a:off x="7108740" y="2709027"/>
            <a:ext cx="3189928" cy="2175417"/>
          </a:xfrm>
          <a:prstGeom prst="rect">
            <a:avLst/>
          </a:prstGeom>
        </p:spPr>
      </p:pic>
    </p:spTree>
    <p:extLst>
      <p:ext uri="{BB962C8B-B14F-4D97-AF65-F5344CB8AC3E}">
        <p14:creationId xmlns:p14="http://schemas.microsoft.com/office/powerpoint/2010/main" val="5695719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urple and white background with text&#10;&#10;Description automatically generated">
            <a:extLst>
              <a:ext uri="{FF2B5EF4-FFF2-40B4-BE49-F238E27FC236}">
                <a16:creationId xmlns:a16="http://schemas.microsoft.com/office/drawing/2014/main" id="{152E6F21-3DDE-B9B2-1F53-DFFC3A7EBF6B}"/>
              </a:ext>
            </a:extLst>
          </p:cNvPr>
          <p:cNvPicPr>
            <a:picLocks noChangeAspect="1"/>
          </p:cNvPicPr>
          <p:nvPr/>
        </p:nvPicPr>
        <p:blipFill>
          <a:blip r:embed="rId2"/>
          <a:stretch>
            <a:fillRect/>
          </a:stretch>
        </p:blipFill>
        <p:spPr>
          <a:xfrm>
            <a:off x="-157" y="8058"/>
            <a:ext cx="12192630" cy="6841412"/>
          </a:xfrm>
          <a:prstGeom prst="rect">
            <a:avLst/>
          </a:prstGeom>
        </p:spPr>
      </p:pic>
      <p:sp>
        <p:nvSpPr>
          <p:cNvPr id="7" name="TextBox 6">
            <a:extLst>
              <a:ext uri="{FF2B5EF4-FFF2-40B4-BE49-F238E27FC236}">
                <a16:creationId xmlns:a16="http://schemas.microsoft.com/office/drawing/2014/main" id="{BC75488F-651E-F92F-D03A-AC48C25E1502}"/>
              </a:ext>
            </a:extLst>
          </p:cNvPr>
          <p:cNvSpPr txBox="1"/>
          <p:nvPr/>
        </p:nvSpPr>
        <p:spPr>
          <a:xfrm>
            <a:off x="9070772" y="4625859"/>
            <a:ext cx="238980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ea typeface="+mn-lt"/>
                <a:cs typeface="+mn-lt"/>
                <a:hlinkClick r:id="rId3"/>
              </a:rPr>
              <a:t>https://bit.ly/3VuLZ0E</a:t>
            </a:r>
            <a:endParaRPr lang="en-US"/>
          </a:p>
        </p:txBody>
      </p:sp>
    </p:spTree>
    <p:extLst>
      <p:ext uri="{BB962C8B-B14F-4D97-AF65-F5344CB8AC3E}">
        <p14:creationId xmlns:p14="http://schemas.microsoft.com/office/powerpoint/2010/main" val="22535254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E2BA2BD9-7B54-4190-8F06-3EF3658A00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A robot hand with a qr code&#10;&#10;Description automatically generated">
            <a:extLst>
              <a:ext uri="{FF2B5EF4-FFF2-40B4-BE49-F238E27FC236}">
                <a16:creationId xmlns:a16="http://schemas.microsoft.com/office/drawing/2014/main" id="{26B267A8-0F68-E1AD-7D26-D68D79E14EB7}"/>
              </a:ext>
            </a:extLst>
          </p:cNvPr>
          <p:cNvPicPr>
            <a:picLocks noGrp="1" noChangeAspect="1"/>
          </p:cNvPicPr>
          <p:nvPr>
            <p:ph idx="1"/>
          </p:nvPr>
        </p:nvPicPr>
        <p:blipFill rotWithShape="1">
          <a:blip r:embed="rId2"/>
          <a:srcRect l="1333" r="1" b="1"/>
          <a:stretch/>
        </p:blipFill>
        <p:spPr>
          <a:xfrm>
            <a:off x="20" y="10"/>
            <a:ext cx="12191979" cy="6857988"/>
          </a:xfrm>
          <a:prstGeom prst="rect">
            <a:avLst/>
          </a:prstGeom>
          <a:effectLst>
            <a:outerShdw blurRad="596900" dist="330200" dir="8820000" sx="87000" sy="87000" algn="ctr" rotWithShape="0">
              <a:srgbClr val="000000">
                <a:alpha val="29000"/>
              </a:srgbClr>
            </a:outerShdw>
          </a:effectLst>
        </p:spPr>
      </p:pic>
    </p:spTree>
    <p:extLst>
      <p:ext uri="{BB962C8B-B14F-4D97-AF65-F5344CB8AC3E}">
        <p14:creationId xmlns:p14="http://schemas.microsoft.com/office/powerpoint/2010/main" val="22659001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009D6D5-DAC2-4A8B-A17A-E206B9012D0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D411A4-E022-8BF9-772B-2E54938FC908}"/>
              </a:ext>
            </a:extLst>
          </p:cNvPr>
          <p:cNvSpPr>
            <a:spLocks noGrp="1"/>
          </p:cNvSpPr>
          <p:nvPr>
            <p:ph type="title"/>
          </p:nvPr>
        </p:nvSpPr>
        <p:spPr>
          <a:xfrm>
            <a:off x="838201" y="365125"/>
            <a:ext cx="5891837" cy="1807305"/>
          </a:xfrm>
        </p:spPr>
        <p:txBody>
          <a:bodyPr>
            <a:noAutofit/>
          </a:bodyPr>
          <a:lstStyle/>
          <a:p>
            <a:r>
              <a:rPr lang="en-US">
                <a:latin typeface="Garamond"/>
              </a:rPr>
              <a:t>SEL= integral part of education and human development</a:t>
            </a:r>
            <a:endParaRPr lang="en-US" sz="5400" err="1">
              <a:cs typeface="Calibri Light" panose="020F0302020204030204"/>
            </a:endParaRPr>
          </a:p>
        </p:txBody>
      </p:sp>
      <p:sp>
        <p:nvSpPr>
          <p:cNvPr id="3" name="Content Placeholder 2">
            <a:extLst>
              <a:ext uri="{FF2B5EF4-FFF2-40B4-BE49-F238E27FC236}">
                <a16:creationId xmlns:a16="http://schemas.microsoft.com/office/drawing/2014/main" id="{B1BB281A-F577-75EB-E08B-74FE3276629A}"/>
              </a:ext>
            </a:extLst>
          </p:cNvPr>
          <p:cNvSpPr>
            <a:spLocks noGrp="1"/>
          </p:cNvSpPr>
          <p:nvPr>
            <p:ph idx="1"/>
          </p:nvPr>
        </p:nvSpPr>
        <p:spPr>
          <a:xfrm>
            <a:off x="838200" y="2598340"/>
            <a:ext cx="4924421" cy="3578623"/>
          </a:xfrm>
        </p:spPr>
        <p:txBody>
          <a:bodyPr vert="horz" lIns="91440" tIns="45720" rIns="91440" bIns="45720" rtlCol="0" anchor="t">
            <a:normAutofit/>
          </a:bodyPr>
          <a:lstStyle/>
          <a:p>
            <a:pPr marL="0" indent="0">
              <a:buNone/>
            </a:pPr>
            <a:r>
              <a:rPr lang="en-US" sz="2000">
                <a:latin typeface="Garamond"/>
                <a:ea typeface="+mn-lt"/>
                <a:cs typeface="+mn-lt"/>
              </a:rPr>
              <a:t> SEL is the process through which all young</a:t>
            </a:r>
            <a:endParaRPr lang="en-US">
              <a:latin typeface="Calibri" panose="020F0502020204030204"/>
              <a:ea typeface="+mn-lt"/>
              <a:cs typeface="+mn-lt"/>
            </a:endParaRPr>
          </a:p>
          <a:p>
            <a:pPr marL="0" indent="0">
              <a:buNone/>
            </a:pPr>
            <a:r>
              <a:rPr lang="en-US" sz="2000">
                <a:latin typeface="Garamond"/>
                <a:ea typeface="+mn-lt"/>
                <a:cs typeface="+mn-lt"/>
              </a:rPr>
              <a:t> people and adults acquire and apply the</a:t>
            </a:r>
            <a:endParaRPr lang="en-US">
              <a:latin typeface="Calibri" panose="020F0502020204030204"/>
              <a:ea typeface="+mn-lt"/>
              <a:cs typeface="+mn-lt"/>
            </a:endParaRPr>
          </a:p>
          <a:p>
            <a:pPr marL="0" indent="0">
              <a:buNone/>
            </a:pPr>
            <a:r>
              <a:rPr lang="en-US" sz="2000">
                <a:latin typeface="Garamond"/>
                <a:ea typeface="+mn-lt"/>
                <a:cs typeface="+mn-lt"/>
              </a:rPr>
              <a:t> knowledge, skills, and attitudes to develop</a:t>
            </a:r>
            <a:endParaRPr lang="en-US">
              <a:latin typeface="Calibri" panose="020F0502020204030204"/>
              <a:ea typeface="+mn-lt"/>
              <a:cs typeface="+mn-lt"/>
            </a:endParaRPr>
          </a:p>
          <a:p>
            <a:pPr marL="0" indent="0">
              <a:buNone/>
            </a:pPr>
            <a:r>
              <a:rPr lang="en-US" sz="2000">
                <a:latin typeface="Garamond"/>
                <a:ea typeface="+mn-lt"/>
                <a:cs typeface="+mn-lt"/>
              </a:rPr>
              <a:t> healthy identities, manage emotions and</a:t>
            </a:r>
            <a:endParaRPr lang="en-US">
              <a:latin typeface="Calibri" panose="020F0502020204030204"/>
              <a:ea typeface="+mn-lt"/>
              <a:cs typeface="+mn-lt"/>
            </a:endParaRPr>
          </a:p>
          <a:p>
            <a:pPr marL="0" indent="0">
              <a:buNone/>
            </a:pPr>
            <a:r>
              <a:rPr lang="en-US" sz="2000">
                <a:latin typeface="Garamond"/>
                <a:ea typeface="+mn-lt"/>
                <a:cs typeface="+mn-lt"/>
              </a:rPr>
              <a:t> achieve personal and collective goals, feel and</a:t>
            </a:r>
            <a:endParaRPr lang="en-US">
              <a:latin typeface="Calibri" panose="020F0502020204030204"/>
              <a:ea typeface="+mn-lt"/>
              <a:cs typeface="+mn-lt"/>
            </a:endParaRPr>
          </a:p>
          <a:p>
            <a:pPr marL="0" indent="0">
              <a:buNone/>
            </a:pPr>
            <a:r>
              <a:rPr lang="en-US" sz="2000">
                <a:latin typeface="Garamond"/>
                <a:ea typeface="+mn-lt"/>
                <a:cs typeface="+mn-lt"/>
              </a:rPr>
              <a:t> show empathy for others, establish and</a:t>
            </a:r>
            <a:endParaRPr lang="en-US">
              <a:latin typeface="Calibri" panose="020F0502020204030204"/>
              <a:ea typeface="+mn-lt"/>
              <a:cs typeface="+mn-lt"/>
            </a:endParaRPr>
          </a:p>
          <a:p>
            <a:pPr marL="0" indent="0">
              <a:buNone/>
            </a:pPr>
            <a:r>
              <a:rPr lang="en-US" sz="2000">
                <a:latin typeface="Garamond"/>
                <a:ea typeface="+mn-lt"/>
                <a:cs typeface="+mn-lt"/>
              </a:rPr>
              <a:t> maintain supportive relationships, and make</a:t>
            </a:r>
            <a:endParaRPr lang="en-US">
              <a:latin typeface="Calibri" panose="020F0502020204030204"/>
              <a:ea typeface="+mn-lt"/>
              <a:cs typeface="+mn-lt"/>
            </a:endParaRPr>
          </a:p>
          <a:p>
            <a:pPr marL="0" indent="0">
              <a:buNone/>
            </a:pPr>
            <a:r>
              <a:rPr lang="en-US" sz="2000">
                <a:latin typeface="Garamond"/>
                <a:ea typeface="+mn-lt"/>
                <a:cs typeface="+mn-lt"/>
              </a:rPr>
              <a:t> responsible and caring decisions.</a:t>
            </a:r>
            <a:endParaRPr lang="en-US">
              <a:cs typeface="Calibri"/>
            </a:endParaRPr>
          </a:p>
          <a:p>
            <a:endParaRPr lang="en-US" sz="2000">
              <a:cs typeface="Calibri"/>
            </a:endParaRPr>
          </a:p>
        </p:txBody>
      </p:sp>
      <p:pic>
        <p:nvPicPr>
          <p:cNvPr id="4" name="Picture 3" descr="A diagram of social and emotional learning&#10;&#10;Description automatically generated">
            <a:extLst>
              <a:ext uri="{FF2B5EF4-FFF2-40B4-BE49-F238E27FC236}">
                <a16:creationId xmlns:a16="http://schemas.microsoft.com/office/drawing/2014/main" id="{BBD055F0-0FC7-2D82-EE3A-13065691FC24}"/>
              </a:ext>
            </a:extLst>
          </p:cNvPr>
          <p:cNvPicPr>
            <a:picLocks noChangeAspect="1"/>
          </p:cNvPicPr>
          <p:nvPr/>
        </p:nvPicPr>
        <p:blipFill rotWithShape="1">
          <a:blip r:embed="rId2"/>
          <a:srcRect l="8415" r="7682"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1109610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2BA2BD9-7B54-4190-8F06-3EF3658A00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A blue screen with white text&#10;&#10;Description automatically generated">
            <a:extLst>
              <a:ext uri="{FF2B5EF4-FFF2-40B4-BE49-F238E27FC236}">
                <a16:creationId xmlns:a16="http://schemas.microsoft.com/office/drawing/2014/main" id="{64DDB3CC-B351-869D-3562-14C14253D30A}"/>
              </a:ext>
            </a:extLst>
          </p:cNvPr>
          <p:cNvPicPr>
            <a:picLocks noGrp="1" noChangeAspect="1"/>
          </p:cNvPicPr>
          <p:nvPr>
            <p:ph idx="1"/>
          </p:nvPr>
        </p:nvPicPr>
        <p:blipFill rotWithShape="1">
          <a:blip r:embed="rId2"/>
          <a:srcRect b="443"/>
          <a:stretch/>
        </p:blipFill>
        <p:spPr>
          <a:xfrm>
            <a:off x="20" y="10"/>
            <a:ext cx="12191979" cy="6857988"/>
          </a:xfrm>
          <a:prstGeom prst="rect">
            <a:avLst/>
          </a:prstGeom>
          <a:effectLst>
            <a:outerShdw blurRad="596900" dist="330200" dir="8820000" sx="87000" sy="87000" algn="ctr" rotWithShape="0">
              <a:srgbClr val="000000">
                <a:alpha val="29000"/>
              </a:srgbClr>
            </a:outerShdw>
          </a:effectLst>
        </p:spPr>
      </p:pic>
    </p:spTree>
    <p:extLst>
      <p:ext uri="{BB962C8B-B14F-4D97-AF65-F5344CB8AC3E}">
        <p14:creationId xmlns:p14="http://schemas.microsoft.com/office/powerpoint/2010/main" val="31918364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EBFA723-5A7B-472D-ABD7-1526B8D3A38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33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6B27065-399A-4CF7-BF70-CF79B9848FC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33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CF22986C-DDF7-4109-9D6A-006800D6B041}"/>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2636" y="52996"/>
            <a:ext cx="6093363" cy="6805005"/>
            <a:chOff x="6095999" y="52996"/>
            <a:chExt cx="6093363" cy="6805005"/>
          </a:xfrm>
          <a:solidFill>
            <a:schemeClr val="accent5">
              <a:alpha val="10000"/>
            </a:schemeClr>
          </a:solidFill>
        </p:grpSpPr>
        <p:sp>
          <p:nvSpPr>
            <p:cNvPr id="15" name="Freeform: Shape 14">
              <a:extLst>
                <a:ext uri="{FF2B5EF4-FFF2-40B4-BE49-F238E27FC236}">
                  <a16:creationId xmlns:a16="http://schemas.microsoft.com/office/drawing/2014/main" id="{4C025298-F835-4B83-A3A3-6555157E010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096001"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106C81-A3F0-4DA0-9368-6BBCDB96488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095999"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B3B35E8-1AF4-4D76-93A5-B0B08840833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096000"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0C45F00E-B18E-C7AC-0EB8-092F2FA186B6}"/>
              </a:ext>
            </a:extLst>
          </p:cNvPr>
          <p:cNvSpPr>
            <a:spLocks noGrp="1"/>
          </p:cNvSpPr>
          <p:nvPr>
            <p:ph type="title"/>
          </p:nvPr>
        </p:nvSpPr>
        <p:spPr>
          <a:xfrm>
            <a:off x="230411" y="2713092"/>
            <a:ext cx="5082660" cy="2139906"/>
          </a:xfrm>
        </p:spPr>
        <p:txBody>
          <a:bodyPr vert="horz" lIns="91440" tIns="45720" rIns="91440" bIns="45720" rtlCol="0" anchor="t">
            <a:noAutofit/>
          </a:bodyPr>
          <a:lstStyle/>
          <a:p>
            <a:r>
              <a:rPr lang="en-US" sz="5400">
                <a:solidFill>
                  <a:schemeClr val="tx2"/>
                </a:solidFill>
                <a:latin typeface="Garamond"/>
                <a:cs typeface="Calibri Light"/>
              </a:rPr>
              <a:t>Why SEL matters so much?</a:t>
            </a:r>
            <a:endParaRPr lang="en-US" sz="5400" kern="1200">
              <a:solidFill>
                <a:schemeClr val="tx2"/>
              </a:solidFill>
              <a:latin typeface="Garamond"/>
              <a:cs typeface="Calibri Light"/>
            </a:endParaRPr>
          </a:p>
          <a:p>
            <a:endParaRPr lang="en-US" sz="3100" kern="1200">
              <a:solidFill>
                <a:schemeClr val="tx2"/>
              </a:solidFill>
              <a:latin typeface="+mj-lt"/>
              <a:ea typeface="+mj-ea"/>
              <a:cs typeface="+mj-cs"/>
            </a:endParaRPr>
          </a:p>
        </p:txBody>
      </p:sp>
      <p:pic>
        <p:nvPicPr>
          <p:cNvPr id="4" name="Content Placeholder 3" descr="A screenshot of a blue and white website&#10;&#10;Description automatically generated">
            <a:extLst>
              <a:ext uri="{FF2B5EF4-FFF2-40B4-BE49-F238E27FC236}">
                <a16:creationId xmlns:a16="http://schemas.microsoft.com/office/drawing/2014/main" id="{FCAC10BB-03A6-0B5E-CB8D-EC09D97F95FF}"/>
              </a:ext>
            </a:extLst>
          </p:cNvPr>
          <p:cNvPicPr>
            <a:picLocks noGrp="1" noChangeAspect="1"/>
          </p:cNvPicPr>
          <p:nvPr>
            <p:ph idx="1"/>
          </p:nvPr>
        </p:nvPicPr>
        <p:blipFill>
          <a:blip r:embed="rId2"/>
          <a:stretch>
            <a:fillRect/>
          </a:stretch>
        </p:blipFill>
        <p:spPr>
          <a:xfrm>
            <a:off x="6882951" y="743798"/>
            <a:ext cx="4021980" cy="5362640"/>
          </a:xfrm>
          <a:prstGeom prst="rect">
            <a:avLst/>
          </a:prstGeom>
          <a:ln w="9525">
            <a:noFill/>
          </a:ln>
        </p:spPr>
      </p:pic>
      <p:sp>
        <p:nvSpPr>
          <p:cNvPr id="6" name="TextBox 5">
            <a:extLst>
              <a:ext uri="{FF2B5EF4-FFF2-40B4-BE49-F238E27FC236}">
                <a16:creationId xmlns:a16="http://schemas.microsoft.com/office/drawing/2014/main" id="{0B448490-C2B3-15B6-22B9-A875203001F4}"/>
              </a:ext>
            </a:extLst>
          </p:cNvPr>
          <p:cNvSpPr txBox="1"/>
          <p:nvPr/>
        </p:nvSpPr>
        <p:spPr>
          <a:xfrm>
            <a:off x="9481117" y="6106883"/>
            <a:ext cx="1514764" cy="2308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900" err="1">
                <a:solidFill>
                  <a:srgbClr val="44546A"/>
                </a:solidFill>
                <a:cs typeface="Calibri"/>
              </a:rPr>
              <a:t>Credits:https</a:t>
            </a:r>
            <a:r>
              <a:rPr lang="en-US" sz="900">
                <a:solidFill>
                  <a:srgbClr val="44546A"/>
                </a:solidFill>
                <a:cs typeface="Calibri"/>
              </a:rPr>
              <a:t>://casel.org/</a:t>
            </a:r>
            <a:endParaRPr lang="en-US" sz="900"/>
          </a:p>
        </p:txBody>
      </p:sp>
    </p:spTree>
    <p:extLst>
      <p:ext uri="{BB962C8B-B14F-4D97-AF65-F5344CB8AC3E}">
        <p14:creationId xmlns:p14="http://schemas.microsoft.com/office/powerpoint/2010/main" val="38026299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ECC07320-C2CA-4E29-8481-9D9E143C778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A blueprint of a globe&#10;&#10;Description automatically generated">
            <a:extLst>
              <a:ext uri="{FF2B5EF4-FFF2-40B4-BE49-F238E27FC236}">
                <a16:creationId xmlns:a16="http://schemas.microsoft.com/office/drawing/2014/main" id="{0F2350D5-DE99-1D58-7E20-2BB8452C0C19}"/>
              </a:ext>
            </a:extLst>
          </p:cNvPr>
          <p:cNvPicPr>
            <a:picLocks noGrp="1" noChangeAspect="1"/>
          </p:cNvPicPr>
          <p:nvPr>
            <p:ph idx="1"/>
          </p:nvPr>
        </p:nvPicPr>
        <p:blipFill rotWithShape="1">
          <a:blip r:embed="rId2"/>
          <a:srcRect r="22803"/>
          <a:stretch/>
        </p:blipFill>
        <p:spPr>
          <a:xfrm>
            <a:off x="1" y="10"/>
            <a:ext cx="9669642" cy="6857990"/>
          </a:xfrm>
          <a:prstGeom prst="rect">
            <a:avLst/>
          </a:prstGeom>
        </p:spPr>
      </p:pic>
      <p:sp>
        <p:nvSpPr>
          <p:cNvPr id="21" name="Rectangle 20">
            <a:extLst>
              <a:ext uri="{FF2B5EF4-FFF2-40B4-BE49-F238E27FC236}">
                <a16:creationId xmlns:a16="http://schemas.microsoft.com/office/drawing/2014/main" id="{178FB36B-5BFE-42CA-BC60-1115E0D95E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BFEE535-A69B-B4C8-023C-9C420843A19B}"/>
              </a:ext>
            </a:extLst>
          </p:cNvPr>
          <p:cNvSpPr>
            <a:spLocks noGrp="1"/>
          </p:cNvSpPr>
          <p:nvPr>
            <p:ph type="title"/>
          </p:nvPr>
        </p:nvSpPr>
        <p:spPr>
          <a:xfrm>
            <a:off x="7935402" y="743447"/>
            <a:ext cx="3445765" cy="3692028"/>
          </a:xfrm>
          <a:noFill/>
        </p:spPr>
        <p:txBody>
          <a:bodyPr vert="horz" lIns="91440" tIns="45720" rIns="91440" bIns="45720" rtlCol="0" anchor="b">
            <a:normAutofit/>
          </a:bodyPr>
          <a:lstStyle/>
          <a:p>
            <a:r>
              <a:rPr lang="en-US" sz="5200">
                <a:latin typeface="Garamond"/>
              </a:rPr>
              <a:t>What's AI Got To Do With It?</a:t>
            </a:r>
          </a:p>
        </p:txBody>
      </p:sp>
    </p:spTree>
    <p:extLst>
      <p:ext uri="{BB962C8B-B14F-4D97-AF65-F5344CB8AC3E}">
        <p14:creationId xmlns:p14="http://schemas.microsoft.com/office/powerpoint/2010/main" val="21845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66B6A-96C5-B81F-A53A-090A8F4B7940}"/>
              </a:ext>
            </a:extLst>
          </p:cNvPr>
          <p:cNvSpPr>
            <a:spLocks noGrp="1"/>
          </p:cNvSpPr>
          <p:nvPr>
            <p:ph type="title"/>
          </p:nvPr>
        </p:nvSpPr>
        <p:spPr/>
        <p:txBody>
          <a:bodyPr/>
          <a:lstStyle/>
          <a:p>
            <a:r>
              <a:rPr lang="en-US" sz="5400" err="1">
                <a:latin typeface="Garamond"/>
              </a:rPr>
              <a:t>Sociograph</a:t>
            </a:r>
            <a:r>
              <a:rPr lang="en-US" sz="5400" dirty="0">
                <a:latin typeface="Garamond"/>
              </a:rPr>
              <a:t> as a teaching tool</a:t>
            </a:r>
            <a:r>
              <a:rPr lang="en-US" sz="2800" b="1" dirty="0">
                <a:latin typeface="Garamond"/>
              </a:rPr>
              <a:t> </a:t>
            </a:r>
            <a:endParaRPr lang="en-US"/>
          </a:p>
        </p:txBody>
      </p:sp>
      <p:sp>
        <p:nvSpPr>
          <p:cNvPr id="3" name="Content Placeholder 2">
            <a:extLst>
              <a:ext uri="{FF2B5EF4-FFF2-40B4-BE49-F238E27FC236}">
                <a16:creationId xmlns:a16="http://schemas.microsoft.com/office/drawing/2014/main" id="{4AE96E86-4D6D-CF63-3F47-7723DC74F981}"/>
              </a:ext>
            </a:extLst>
          </p:cNvPr>
          <p:cNvSpPr>
            <a:spLocks noGrp="1"/>
          </p:cNvSpPr>
          <p:nvPr>
            <p:ph idx="1"/>
          </p:nvPr>
        </p:nvSpPr>
        <p:spPr/>
        <p:txBody>
          <a:bodyPr vert="horz" lIns="91440" tIns="45720" rIns="91440" bIns="45720" rtlCol="0" anchor="t">
            <a:normAutofit/>
          </a:bodyPr>
          <a:lstStyle/>
          <a:p>
            <a:pPr marL="457200" indent="-457200"/>
            <a:r>
              <a:rPr lang="en-US" b="1" dirty="0">
                <a:latin typeface="Garamond"/>
                <a:ea typeface="+mn-lt"/>
                <a:cs typeface="+mn-lt"/>
              </a:rPr>
              <a:t>discuss topics like social dynamics, peer relationships, empathy</a:t>
            </a:r>
            <a:endParaRPr lang="en-US" dirty="0">
              <a:latin typeface="Garamond"/>
            </a:endParaRPr>
          </a:p>
          <a:p>
            <a:pPr marL="457200" indent="-457200"/>
            <a:r>
              <a:rPr lang="en-US" b="1">
                <a:latin typeface="Garamond"/>
                <a:ea typeface="+mn-lt"/>
                <a:cs typeface="+mn-lt"/>
              </a:rPr>
              <a:t>visualize and understand the complex social interactions </a:t>
            </a:r>
            <a:endParaRPr lang="en-US" b="1">
              <a:latin typeface="Garamond"/>
              <a:cs typeface="Calibri"/>
            </a:endParaRPr>
          </a:p>
          <a:p>
            <a:pPr marL="457200" indent="-457200"/>
            <a:r>
              <a:rPr lang="en-US" b="1" dirty="0">
                <a:latin typeface="Garamond"/>
                <a:ea typeface="+mn-lt"/>
                <a:cs typeface="+mn-lt"/>
              </a:rPr>
              <a:t>teach and foster a more inclusive and understanding classroom environment</a:t>
            </a:r>
            <a:endParaRPr lang="en-US" dirty="0">
              <a:latin typeface="Garamond"/>
            </a:endParaRPr>
          </a:p>
          <a:p>
            <a:pPr marL="457200" indent="-457200"/>
            <a:r>
              <a:rPr lang="en-US" b="1" dirty="0">
                <a:latin typeface="Garamond"/>
                <a:ea typeface="+mn-lt"/>
                <a:cs typeface="+mn-lt"/>
              </a:rPr>
              <a:t>improve interpersonal relationships in your classroom </a:t>
            </a:r>
            <a:endParaRPr lang="en-US" dirty="0">
              <a:latin typeface="Garamond"/>
            </a:endParaRPr>
          </a:p>
          <a:p>
            <a:endParaRPr lang="en-US">
              <a:cs typeface="Calibri"/>
            </a:endParaRPr>
          </a:p>
        </p:txBody>
      </p:sp>
      <p:pic>
        <p:nvPicPr>
          <p:cNvPr id="5" name="Picture 4" descr="A blue and yellow light bulb with a light bulb in the middle&#10;&#10;Description automatically generated">
            <a:extLst>
              <a:ext uri="{FF2B5EF4-FFF2-40B4-BE49-F238E27FC236}">
                <a16:creationId xmlns:a16="http://schemas.microsoft.com/office/drawing/2014/main" id="{989EBBDC-3B55-42B3-A108-AAE2A043BE86}"/>
              </a:ext>
            </a:extLst>
          </p:cNvPr>
          <p:cNvPicPr>
            <a:picLocks noChangeAspect="1"/>
          </p:cNvPicPr>
          <p:nvPr/>
        </p:nvPicPr>
        <p:blipFill>
          <a:blip r:embed="rId2"/>
          <a:stretch>
            <a:fillRect/>
          </a:stretch>
        </p:blipFill>
        <p:spPr>
          <a:xfrm>
            <a:off x="7320243" y="4884419"/>
            <a:ext cx="2258944" cy="1043887"/>
          </a:xfrm>
          <a:prstGeom prst="rect">
            <a:avLst/>
          </a:prstGeom>
        </p:spPr>
      </p:pic>
      <p:pic>
        <p:nvPicPr>
          <p:cNvPr id="6" name="Picture 5" descr="A screenshot of a computer&#10;&#10;Description automatically generated">
            <a:extLst>
              <a:ext uri="{FF2B5EF4-FFF2-40B4-BE49-F238E27FC236}">
                <a16:creationId xmlns:a16="http://schemas.microsoft.com/office/drawing/2014/main" id="{12D90462-104E-7019-CBC8-EE2365857A0B}"/>
              </a:ext>
            </a:extLst>
          </p:cNvPr>
          <p:cNvPicPr>
            <a:picLocks noChangeAspect="1"/>
          </p:cNvPicPr>
          <p:nvPr/>
        </p:nvPicPr>
        <p:blipFill>
          <a:blip r:embed="rId3"/>
          <a:stretch>
            <a:fillRect/>
          </a:stretch>
        </p:blipFill>
        <p:spPr>
          <a:xfrm>
            <a:off x="2860261" y="4389870"/>
            <a:ext cx="3589131" cy="2028920"/>
          </a:xfrm>
          <a:prstGeom prst="rect">
            <a:avLst/>
          </a:prstGeom>
        </p:spPr>
      </p:pic>
    </p:spTree>
    <p:extLst>
      <p:ext uri="{BB962C8B-B14F-4D97-AF65-F5344CB8AC3E}">
        <p14:creationId xmlns:p14="http://schemas.microsoft.com/office/powerpoint/2010/main" val="13128675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1B2B030-4738-4359-9E46-144B7C8BFF8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 y="8300"/>
            <a:ext cx="12193117" cy="6849700"/>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E722B2DD-E14D-4972-9D98-5D6E61B1B2D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14431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A screenshot of a computer&#10;&#10;Description automatically generated">
            <a:extLst>
              <a:ext uri="{FF2B5EF4-FFF2-40B4-BE49-F238E27FC236}">
                <a16:creationId xmlns:a16="http://schemas.microsoft.com/office/drawing/2014/main" id="{89BA5833-2A6C-40C5-30BE-B6B5C4A877D7}"/>
              </a:ext>
            </a:extLst>
          </p:cNvPr>
          <p:cNvPicPr>
            <a:picLocks noGrp="1" noChangeAspect="1"/>
          </p:cNvPicPr>
          <p:nvPr>
            <p:ph idx="1"/>
          </p:nvPr>
        </p:nvPicPr>
        <p:blipFill rotWithShape="1">
          <a:blip r:embed="rId2"/>
          <a:srcRect r="2785"/>
          <a:stretch/>
        </p:blipFill>
        <p:spPr>
          <a:xfrm>
            <a:off x="20" y="10"/>
            <a:ext cx="12191980" cy="6866290"/>
          </a:xfrm>
          <a:prstGeom prst="rect">
            <a:avLst/>
          </a:prstGeom>
        </p:spPr>
      </p:pic>
    </p:spTree>
    <p:extLst>
      <p:ext uri="{BB962C8B-B14F-4D97-AF65-F5344CB8AC3E}">
        <p14:creationId xmlns:p14="http://schemas.microsoft.com/office/powerpoint/2010/main" val="26236459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Content Placeholder 3" descr="A screenshot of a computer&#10;&#10;Description automatically generated">
            <a:extLst>
              <a:ext uri="{FF2B5EF4-FFF2-40B4-BE49-F238E27FC236}">
                <a16:creationId xmlns:a16="http://schemas.microsoft.com/office/drawing/2014/main" id="{A4DF82FF-B2AB-073B-D6FB-EBBF884944F7}"/>
              </a:ext>
            </a:extLst>
          </p:cNvPr>
          <p:cNvPicPr>
            <a:picLocks noGrp="1" noChangeAspect="1"/>
          </p:cNvPicPr>
          <p:nvPr>
            <p:ph idx="1"/>
          </p:nvPr>
        </p:nvPicPr>
        <p:blipFill rotWithShape="1">
          <a:blip r:embed="rId2"/>
          <a:srcRect r="425" b="-1"/>
          <a:stretch/>
        </p:blipFill>
        <p:spPr>
          <a:xfrm>
            <a:off x="20" y="1282"/>
            <a:ext cx="12191980" cy="6856718"/>
          </a:xfrm>
          <a:prstGeom prst="rect">
            <a:avLst/>
          </a:prstGeom>
        </p:spPr>
      </p:pic>
    </p:spTree>
    <p:extLst>
      <p:ext uri="{BB962C8B-B14F-4D97-AF65-F5344CB8AC3E}">
        <p14:creationId xmlns:p14="http://schemas.microsoft.com/office/powerpoint/2010/main" val="6697088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descr="A screenshot of a computer&#10;&#10;Description automatically generated">
            <a:extLst>
              <a:ext uri="{FF2B5EF4-FFF2-40B4-BE49-F238E27FC236}">
                <a16:creationId xmlns:a16="http://schemas.microsoft.com/office/drawing/2014/main" id="{FBECA237-A9C3-E679-1FAF-1982496C4849}"/>
              </a:ext>
            </a:extLst>
          </p:cNvPr>
          <p:cNvPicPr>
            <a:picLocks noGrp="1" noChangeAspect="1"/>
          </p:cNvPicPr>
          <p:nvPr>
            <p:ph idx="1"/>
          </p:nvPr>
        </p:nvPicPr>
        <p:blipFill>
          <a:blip r:embed="rId2"/>
          <a:stretch>
            <a:fillRect/>
          </a:stretch>
        </p:blipFill>
        <p:spPr>
          <a:xfrm>
            <a:off x="739204" y="643466"/>
            <a:ext cx="10713592" cy="5571067"/>
          </a:xfrm>
          <a:prstGeom prst="rect">
            <a:avLst/>
          </a:prstGeom>
        </p:spPr>
      </p:pic>
      <p:pic>
        <p:nvPicPr>
          <p:cNvPr id="2" name="Picture 1" descr="A purple letters on a black background&#10;&#10;Description automatically generated">
            <a:extLst>
              <a:ext uri="{FF2B5EF4-FFF2-40B4-BE49-F238E27FC236}">
                <a16:creationId xmlns:a16="http://schemas.microsoft.com/office/drawing/2014/main" id="{3BC742EA-1A5E-343B-705B-724A42A97E21}"/>
              </a:ext>
            </a:extLst>
          </p:cNvPr>
          <p:cNvPicPr>
            <a:picLocks noChangeAspect="1"/>
          </p:cNvPicPr>
          <p:nvPr/>
        </p:nvPicPr>
        <p:blipFill>
          <a:blip r:embed="rId3"/>
          <a:stretch>
            <a:fillRect/>
          </a:stretch>
        </p:blipFill>
        <p:spPr>
          <a:xfrm rot="-900000">
            <a:off x="2411104" y="2296205"/>
            <a:ext cx="2286001" cy="980424"/>
          </a:xfrm>
          <a:prstGeom prst="rect">
            <a:avLst/>
          </a:prstGeom>
        </p:spPr>
      </p:pic>
    </p:spTree>
    <p:extLst>
      <p:ext uri="{BB962C8B-B14F-4D97-AF65-F5344CB8AC3E}">
        <p14:creationId xmlns:p14="http://schemas.microsoft.com/office/powerpoint/2010/main" val="38914755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348</Words>
  <Application>Microsoft Office PowerPoint</Application>
  <PresentationFormat>Široki zaslon</PresentationFormat>
  <Paragraphs>60</Paragraphs>
  <Slides>30</Slides>
  <Notes>0</Notes>
  <HiddenSlides>0</HiddenSlides>
  <MMClips>1</MMClips>
  <ScaleCrop>false</ScaleCrop>
  <HeadingPairs>
    <vt:vector size="6" baseType="variant">
      <vt:variant>
        <vt:lpstr>Korišteni fontovi</vt:lpstr>
      </vt:variant>
      <vt:variant>
        <vt:i4>6</vt:i4>
      </vt:variant>
      <vt:variant>
        <vt:lpstr>Tema</vt:lpstr>
      </vt:variant>
      <vt:variant>
        <vt:i4>1</vt:i4>
      </vt:variant>
      <vt:variant>
        <vt:lpstr>Naslovi slajdova</vt:lpstr>
      </vt:variant>
      <vt:variant>
        <vt:i4>30</vt:i4>
      </vt:variant>
    </vt:vector>
  </HeadingPairs>
  <TitlesOfParts>
    <vt:vector size="37" baseType="lpstr">
      <vt:lpstr>Arial</vt:lpstr>
      <vt:lpstr>Calibri</vt:lpstr>
      <vt:lpstr>Calibri Light</vt:lpstr>
      <vt:lpstr>Garamond</vt:lpstr>
      <vt:lpstr>Meiryo</vt:lpstr>
      <vt:lpstr>Segoe UI</vt:lpstr>
      <vt:lpstr>Office Theme</vt:lpstr>
      <vt:lpstr>PowerPoint prezentacija</vt:lpstr>
      <vt:lpstr>PowerPoint prezentacija</vt:lpstr>
      <vt:lpstr>SEL= integral part of education and human development</vt:lpstr>
      <vt:lpstr>Why SEL matters so much? </vt:lpstr>
      <vt:lpstr>What's AI Got To Do With It?</vt:lpstr>
      <vt:lpstr>Sociograph as a teaching tool </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How do you feel today? What are you thinking about? Where are you? Write a prompt to generate an image!</vt:lpstr>
      <vt:lpstr>PowerPoint prezentacija</vt:lpstr>
      <vt:lpstr>PowerPoint prezentacija</vt:lpstr>
      <vt:lpstr>https://kiwi.video/</vt:lpstr>
      <vt:lpstr>PowerPoint prezentacija</vt:lpstr>
      <vt:lpstr>PowerPoint prezentacija</vt:lpstr>
      <vt:lpstr>PowerPoint prezentacija</vt:lpstr>
      <vt:lpstr>ChatGPT's tone modifiers</vt:lpstr>
      <vt:lpstr>Angry, neutral or empathetic?</vt:lpstr>
      <vt:lpstr>PowerPoint prezentacija</vt:lpstr>
      <vt:lpstr>PowerPoint prezentacija</vt:lpstr>
      <vt:lpstr>PowerPoint prezentacija</vt:lpstr>
      <vt:lpstr>PowerPoint prezentacija</vt:lpstr>
      <vt:lpstr>Inclusion with Magic Student Tools</vt:lpstr>
      <vt:lpstr>PowerPoint prezentacija</vt:lpstr>
      <vt:lpstr>PowerPoint prezentacija</vt:lpstr>
      <vt:lpstr>PowerPoint prezentacija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Korisnik</dc:creator>
  <cp:lastModifiedBy>Korisnik</cp:lastModifiedBy>
  <cp:revision>112</cp:revision>
  <dcterms:created xsi:type="dcterms:W3CDTF">2013-07-15T20:26:40Z</dcterms:created>
  <dcterms:modified xsi:type="dcterms:W3CDTF">2024-03-30T14:58:09Z</dcterms:modified>
</cp:coreProperties>
</file>