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0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1432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1477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1510" r:id="rId97"/>
    <p:sldId id="352" r:id="rId98"/>
    <p:sldId id="353" r:id="rId99"/>
    <p:sldId id="38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777" autoAdjust="0"/>
    <p:restoredTop sz="94660"/>
  </p:normalViewPr>
  <p:slideViewPr>
    <p:cSldViewPr snapToGrid="0">
      <p:cViewPr varScale="1">
        <p:scale>
          <a:sx n="43" d="100"/>
          <a:sy n="43" d="100"/>
        </p:scale>
        <p:origin x="6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tableStyles" Target="tableStyle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viewProps" Target="viewProp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F6384-1853-4409-9EAE-73009D0E95D5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0667E-4986-41A7-94EF-114084944B8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4708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07000"/>
              </a:lnSpc>
              <a:spcAft>
                <a:spcPts val="800"/>
              </a:spcAft>
              <a:buNone/>
            </a:pP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4ED65A7-3EB0-47EC-93B7-4150EFCFD396}" type="slidenum">
              <a:rPr kumimoji="0" lang="hr-HR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lang="hr-H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2592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dirty="0"/>
              <a:t>10 min za ovaj zadatak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4ED65A7-3EB0-47EC-93B7-4150EFCFD396}" type="slidenum">
              <a:rPr kumimoji="0" lang="hr-HR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46</a:t>
            </a:fld>
            <a:endParaRPr kumimoji="0" lang="hr-H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6410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65a5c374d8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65a5c374d8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1135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213242-5046-4598-84A9-C063182362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15CA3C3-F1F8-45CE-BB49-22F14531BC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E55A41C-12E5-4E45-8354-167E5CC80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E194-862D-4039-93B0-236BAA244AA1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46BB3EB-61DD-404D-A155-7DD980539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5CE2FF3-C7F1-41B6-9074-2080F7969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D0DD6-FF17-476A-B19F-B0878F91FC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0339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E1B73B-7504-4CA4-9B5A-7468EB0C2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574A78F-5983-4EFF-820C-33D095A7A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D607BFE-AD3D-4B90-97E1-E35D79BAC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E194-862D-4039-93B0-236BAA244AA1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D4C1C81-9499-45A1-B660-36D8D0E95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F040F7C-E58E-48A3-BC03-D34E631CF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D0DD6-FF17-476A-B19F-B0878F91FC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753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9BA5FEFB-6B14-49AA-8D41-40F15F1E41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99266E7-CC8B-4259-86AC-F41262C14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0B0F60-18D8-48B8-B33C-FA9E25D51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E194-862D-4039-93B0-236BAA244AA1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8F1B462-A1BC-4F18-95C8-3C0DA764D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0D46B2E-7D5A-472E-9B70-17BF689A5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D0DD6-FF17-476A-B19F-B0878F91FC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8285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307844" y="2060600"/>
            <a:ext cx="6494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7066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7066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7066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7066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7066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7066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7066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7066" b="1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438939" y="5225500"/>
            <a:ext cx="6494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Google Shape;14;p2"/>
          <p:cNvSpPr/>
          <p:nvPr/>
        </p:nvSpPr>
        <p:spPr>
          <a:xfrm rot="10800000">
            <a:off x="2738899" y="2436713"/>
            <a:ext cx="484400" cy="308000"/>
          </a:xfrm>
          <a:prstGeom prst="pie">
            <a:avLst>
              <a:gd name="adj1" fmla="val 0"/>
              <a:gd name="adj2" fmla="val 10709559"/>
            </a:avLst>
          </a:prstGeom>
          <a:noFill/>
          <a:ln w="571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2891079" y="2328027"/>
            <a:ext cx="154000" cy="707200"/>
          </a:xfrm>
          <a:prstGeom prst="roundRect">
            <a:avLst>
              <a:gd name="adj" fmla="val 50000"/>
            </a:avLst>
          </a:prstGeom>
          <a:noFill/>
          <a:ln w="571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2913120" y="2465956"/>
            <a:ext cx="128400" cy="758400"/>
          </a:xfrm>
          <a:prstGeom prst="roundRect">
            <a:avLst>
              <a:gd name="adj" fmla="val 50000"/>
            </a:avLst>
          </a:prstGeom>
          <a:noFill/>
          <a:ln w="571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2914129" y="2618104"/>
            <a:ext cx="128400" cy="758400"/>
          </a:xfrm>
          <a:prstGeom prst="roundRect">
            <a:avLst>
              <a:gd name="adj" fmla="val 50000"/>
            </a:avLst>
          </a:prstGeom>
          <a:noFill/>
          <a:ln w="571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Google Shape;18;p2"/>
          <p:cNvCxnSpPr>
            <a:endCxn id="14" idx="1"/>
          </p:cNvCxnSpPr>
          <p:nvPr/>
        </p:nvCxnSpPr>
        <p:spPr>
          <a:xfrm>
            <a:off x="2981099" y="-887"/>
            <a:ext cx="0" cy="2437600"/>
          </a:xfrm>
          <a:prstGeom prst="straightConnector1">
            <a:avLst/>
          </a:prstGeom>
          <a:noFill/>
          <a:ln w="571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19;p2"/>
          <p:cNvCxnSpPr/>
          <p:nvPr/>
        </p:nvCxnSpPr>
        <p:spPr>
          <a:xfrm rot="10800000">
            <a:off x="4601252" y="4238981"/>
            <a:ext cx="570000" cy="0"/>
          </a:xfrm>
          <a:prstGeom prst="straightConnector1">
            <a:avLst/>
          </a:prstGeom>
          <a:noFill/>
          <a:ln w="571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0" name="Google Shape;20;p2"/>
          <p:cNvCxnSpPr/>
          <p:nvPr/>
        </p:nvCxnSpPr>
        <p:spPr>
          <a:xfrm rot="10800000">
            <a:off x="4609411" y="4715297"/>
            <a:ext cx="672800" cy="175600"/>
          </a:xfrm>
          <a:prstGeom prst="straightConnector1">
            <a:avLst/>
          </a:prstGeom>
          <a:noFill/>
          <a:ln w="571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1" name="Google Shape;21;p2"/>
          <p:cNvCxnSpPr/>
          <p:nvPr/>
        </p:nvCxnSpPr>
        <p:spPr>
          <a:xfrm rot="10800000">
            <a:off x="4374485" y="5225497"/>
            <a:ext cx="720000" cy="487600"/>
          </a:xfrm>
          <a:prstGeom prst="straightConnector1">
            <a:avLst/>
          </a:prstGeom>
          <a:noFill/>
          <a:ln w="571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2" name="Google Shape;22;p2"/>
          <p:cNvCxnSpPr/>
          <p:nvPr/>
        </p:nvCxnSpPr>
        <p:spPr>
          <a:xfrm rot="10800000">
            <a:off x="3994747" y="5627104"/>
            <a:ext cx="518400" cy="829600"/>
          </a:xfrm>
          <a:prstGeom prst="straightConnector1">
            <a:avLst/>
          </a:prstGeom>
          <a:noFill/>
          <a:ln w="571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3" name="Google Shape;23;p2"/>
          <p:cNvCxnSpPr/>
          <p:nvPr/>
        </p:nvCxnSpPr>
        <p:spPr>
          <a:xfrm rot="10800000">
            <a:off x="3068940" y="6027581"/>
            <a:ext cx="0" cy="598400"/>
          </a:xfrm>
          <a:prstGeom prst="straightConnector1">
            <a:avLst/>
          </a:prstGeom>
          <a:noFill/>
          <a:ln w="571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4" name="Google Shape;24;p2"/>
          <p:cNvCxnSpPr/>
          <p:nvPr/>
        </p:nvCxnSpPr>
        <p:spPr>
          <a:xfrm rot="10800000">
            <a:off x="3549348" y="5972796"/>
            <a:ext cx="158400" cy="496000"/>
          </a:xfrm>
          <a:prstGeom prst="straightConnector1">
            <a:avLst/>
          </a:prstGeom>
          <a:noFill/>
          <a:ln w="5715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grpSp>
        <p:nvGrpSpPr>
          <p:cNvPr id="25" name="Google Shape;25;p2"/>
          <p:cNvGrpSpPr/>
          <p:nvPr/>
        </p:nvGrpSpPr>
        <p:grpSpPr>
          <a:xfrm flipH="1">
            <a:off x="709264" y="4183492"/>
            <a:ext cx="1733763" cy="2228753"/>
            <a:chOff x="3523532" y="4398405"/>
            <a:chExt cx="1733763" cy="2233518"/>
          </a:xfrm>
        </p:grpSpPr>
        <p:cxnSp>
          <p:nvCxnSpPr>
            <p:cNvPr id="26" name="Google Shape;26;p2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w="571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w="571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w="571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w="571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w="5715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pic>
        <p:nvPicPr>
          <p:cNvPr id="31" name="Google Shape;31;p2" descr="Imagen que contiene crema, rosquilla, postre, cubiert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94807" y="2784780"/>
            <a:ext cx="2869901" cy="2904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522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4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95208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8" name="Google Shape;158;p8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108812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💡"/>
              <a:defRPr/>
            </a:lvl9pPr>
          </a:lstStyle>
          <a:p>
            <a:endParaRPr/>
          </a:p>
        </p:txBody>
      </p:sp>
      <p:sp>
        <p:nvSpPr>
          <p:cNvPr id="159" name="Google Shape;159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0" name="Google Shape;160;p8" descr="Imagen que contiene crema, rosquilla, postre, cubiert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1641" y="5683341"/>
            <a:ext cx="744371" cy="74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8" descr="Imagen que contiene crema, postre, comida, pastel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7619" y="5591107"/>
            <a:ext cx="621151" cy="627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8" descr="Imagen que contiene crema, comida, alimentos, postre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03075" y="5746889"/>
            <a:ext cx="701840" cy="709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8" descr="Imagen que contiene crema, papel, rosquilla, tabla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33721" y="5374926"/>
            <a:ext cx="862844" cy="794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8"/>
          <p:cNvGrpSpPr/>
          <p:nvPr/>
        </p:nvGrpSpPr>
        <p:grpSpPr>
          <a:xfrm>
            <a:off x="9586906" y="125"/>
            <a:ext cx="2071849" cy="3003832"/>
            <a:chOff x="531948" y="-845"/>
            <a:chExt cx="4572947" cy="6637815"/>
          </a:xfrm>
        </p:grpSpPr>
        <p:sp>
          <p:nvSpPr>
            <p:cNvPr id="165" name="Google Shape;165;p8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name="adj1" fmla="val 0"/>
                <a:gd name="adj2" fmla="val 10709559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9" name="Google Shape;169;p8"/>
            <p:cNvCxnSpPr>
              <a:endCxn id="165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0" name="Google Shape;170;p8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71" name="Google Shape;171;p8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72" name="Google Shape;172;p8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73" name="Google Shape;173;p8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74" name="Google Shape;174;p8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175" name="Google Shape;175;p8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grpSp>
          <p:nvGrpSpPr>
            <p:cNvPr id="176" name="Google Shape;176;p8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177" name="Google Shape;177;p8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178" name="Google Shape;178;p8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179" name="Google Shape;179;p8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180" name="Google Shape;180;p8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181" name="Google Shape;181;p8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</p:grpSp>
        <p:sp>
          <p:nvSpPr>
            <p:cNvPr id="182" name="Google Shape;182;p8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avLst/>
              <a:gdLst/>
              <a:ahLst/>
              <a:cxnLst/>
              <a:rect l="l" t="t" r="r" b="b"/>
              <a:pathLst>
                <a:path w="2592408" h="3699976" extrusionOk="0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2454102" y="3046396"/>
              <a:ext cx="629986" cy="1331895"/>
            </a:xfrm>
            <a:custGeom>
              <a:avLst/>
              <a:gdLst/>
              <a:ahLst/>
              <a:cxnLst/>
              <a:rect l="l" t="t" r="r" b="b"/>
              <a:pathLst>
                <a:path w="659671" h="1443789" extrusionOk="0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861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F3F131-5DB9-A76F-38F6-5E0755A10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10374F7-7E5A-4D89-10EE-A54F9FBCD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9261978-E6F5-84B3-CB20-69DC5C6F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95FA2-FF62-446F-BFDA-FDBB8F62C1E5}" type="datetime1">
              <a:rPr lang="hr-HR" smtClean="0"/>
              <a:t>26.3.2024.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C47539C-4B5C-A364-9771-31E0A2864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E314CDC-823A-33ED-6315-565C87797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2B629-2886-4B26-9ACF-62038D19548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058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3" descr="Imagen que contiene cubierto, papel, puesto, blanc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3318306" y="324132"/>
            <a:ext cx="5505845" cy="59717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34;p3"/>
          <p:cNvGrpSpPr/>
          <p:nvPr/>
        </p:nvGrpSpPr>
        <p:grpSpPr>
          <a:xfrm>
            <a:off x="404463" y="-374"/>
            <a:ext cx="2071240" cy="3009143"/>
            <a:chOff x="531948" y="-845"/>
            <a:chExt cx="4572947" cy="6637815"/>
          </a:xfrm>
        </p:grpSpPr>
        <p:sp>
          <p:nvSpPr>
            <p:cNvPr id="35" name="Google Shape;35;p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name="adj1" fmla="val 0"/>
                <a:gd name="adj2" fmla="val 10709559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9" name="Google Shape;39;p3"/>
            <p:cNvCxnSpPr>
              <a:endCxn id="35" idx="1"/>
            </p:cNvCxnSpPr>
            <p:nvPr/>
          </p:nvCxnSpPr>
          <p:spPr>
            <a:xfrm>
              <a:off x="2803732" y="-845"/>
              <a:ext cx="0" cy="24414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" name="Google Shape;40;p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41" name="Google Shape;41;p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42" name="Google Shape;42;p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43" name="Google Shape;43;p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44" name="Google Shape;44;p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45" name="Google Shape;45;p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grpSp>
          <p:nvGrpSpPr>
            <p:cNvPr id="46" name="Google Shape;46;p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47" name="Google Shape;47;p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</p:grpSp>
        <p:sp>
          <p:nvSpPr>
            <p:cNvPr id="52" name="Google Shape;52;p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avLst/>
              <a:gdLst/>
              <a:ahLst/>
              <a:cxnLst/>
              <a:rect l="l" t="t" r="r" b="b"/>
              <a:pathLst>
                <a:path w="2592408" h="3699976" extrusionOk="0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54102" y="3046396"/>
              <a:ext cx="629986" cy="1331895"/>
            </a:xfrm>
            <a:custGeom>
              <a:avLst/>
              <a:gdLst/>
              <a:ahLst/>
              <a:cxnLst/>
              <a:rect l="l" t="t" r="r" b="b"/>
              <a:pathLst>
                <a:path w="659671" h="1443789" extrusionOk="0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3"/>
          <p:cNvGrpSpPr/>
          <p:nvPr/>
        </p:nvGrpSpPr>
        <p:grpSpPr>
          <a:xfrm>
            <a:off x="9739899" y="401"/>
            <a:ext cx="2071240" cy="5012831"/>
            <a:chOff x="531948" y="-4420745"/>
            <a:chExt cx="4572947" cy="11057715"/>
          </a:xfrm>
        </p:grpSpPr>
        <p:sp>
          <p:nvSpPr>
            <p:cNvPr id="55" name="Google Shape;55;p3"/>
            <p:cNvSpPr/>
            <p:nvPr/>
          </p:nvSpPr>
          <p:spPr>
            <a:xfrm rot="10800000">
              <a:off x="2561482" y="2440555"/>
              <a:ext cx="484500" cy="308700"/>
            </a:xfrm>
            <a:prstGeom prst="pie">
              <a:avLst>
                <a:gd name="adj1" fmla="val 0"/>
                <a:gd name="adj2" fmla="val 10709559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5400000">
              <a:off x="2715213" y="2332185"/>
              <a:ext cx="152400" cy="7059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5400000">
              <a:off x="2736704" y="2470257"/>
              <a:ext cx="127200" cy="757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 rot="5400000">
              <a:off x="2737713" y="2622657"/>
              <a:ext cx="127200" cy="757800"/>
            </a:xfrm>
            <a:prstGeom prst="roundRect">
              <a:avLst>
                <a:gd name="adj" fmla="val 500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9" name="Google Shape;59;p3"/>
            <p:cNvCxnSpPr>
              <a:endCxn id="55" idx="1"/>
            </p:cNvCxnSpPr>
            <p:nvPr/>
          </p:nvCxnSpPr>
          <p:spPr>
            <a:xfrm>
              <a:off x="2803732" y="-4420745"/>
              <a:ext cx="0" cy="68613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0" name="Google Shape;60;p3"/>
            <p:cNvCxnSpPr/>
            <p:nvPr/>
          </p:nvCxnSpPr>
          <p:spPr>
            <a:xfrm rot="10800000">
              <a:off x="4425736" y="4246005"/>
              <a:ext cx="568200" cy="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61" name="Google Shape;61;p3"/>
            <p:cNvCxnSpPr/>
            <p:nvPr/>
          </p:nvCxnSpPr>
          <p:spPr>
            <a:xfrm rot="10800000">
              <a:off x="4432895" y="4725304"/>
              <a:ext cx="672000" cy="1737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62" name="Google Shape;62;p3"/>
            <p:cNvCxnSpPr/>
            <p:nvPr/>
          </p:nvCxnSpPr>
          <p:spPr>
            <a:xfrm rot="10800000">
              <a:off x="4196570" y="5232070"/>
              <a:ext cx="720600" cy="4905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63" name="Google Shape;63;p3"/>
            <p:cNvCxnSpPr/>
            <p:nvPr/>
          </p:nvCxnSpPr>
          <p:spPr>
            <a:xfrm rot="10800000">
              <a:off x="3817130" y="5635812"/>
              <a:ext cx="518700" cy="8316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64" name="Google Shape;64;p3"/>
            <p:cNvCxnSpPr/>
            <p:nvPr/>
          </p:nvCxnSpPr>
          <p:spPr>
            <a:xfrm rot="10800000">
              <a:off x="2891624" y="6036370"/>
              <a:ext cx="0" cy="6006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65" name="Google Shape;65;p3"/>
            <p:cNvCxnSpPr/>
            <p:nvPr/>
          </p:nvCxnSpPr>
          <p:spPr>
            <a:xfrm rot="10800000">
              <a:off x="3371132" y="5983023"/>
              <a:ext cx="159300" cy="496500"/>
            </a:xfrm>
            <a:prstGeom prst="straightConnector1">
              <a:avLst/>
            </a:prstGeom>
            <a:noFill/>
            <a:ln w="28575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grpSp>
          <p:nvGrpSpPr>
            <p:cNvPr id="66" name="Google Shape;66;p3"/>
            <p:cNvGrpSpPr/>
            <p:nvPr/>
          </p:nvGrpSpPr>
          <p:grpSpPr>
            <a:xfrm flipH="1">
              <a:off x="531948" y="4192514"/>
              <a:ext cx="1733763" cy="2233518"/>
              <a:chOff x="3523532" y="4398405"/>
              <a:chExt cx="1733763" cy="2233518"/>
            </a:xfrm>
          </p:grpSpPr>
          <p:cxnSp>
            <p:nvCxnSpPr>
              <p:cNvPr id="67" name="Google Shape;67;p3"/>
              <p:cNvCxnSpPr/>
              <p:nvPr/>
            </p:nvCxnSpPr>
            <p:spPr>
              <a:xfrm rot="10800000">
                <a:off x="4578136" y="4398405"/>
                <a:ext cx="568200" cy="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 rot="10800000">
                <a:off x="4585295" y="4877704"/>
                <a:ext cx="672000" cy="1737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 rot="10800000">
                <a:off x="4348970" y="5384470"/>
                <a:ext cx="720600" cy="4905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 rot="10800000">
                <a:off x="3969530" y="5788212"/>
                <a:ext cx="518700" cy="8316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 rot="10800000">
                <a:off x="3523532" y="6135423"/>
                <a:ext cx="159300" cy="496500"/>
              </a:xfrm>
              <a:prstGeom prst="straightConnector1">
                <a:avLst/>
              </a:prstGeom>
              <a:noFill/>
              <a:ln w="28575" cap="rnd" cmpd="sng">
                <a:solidFill>
                  <a:srgbClr val="FFFFFF"/>
                </a:solidFill>
                <a:prstDash val="solid"/>
                <a:bevel/>
                <a:headEnd type="none" w="sm" len="sm"/>
                <a:tailEnd type="none" w="sm" len="sm"/>
              </a:ln>
            </p:spPr>
          </p:cxnSp>
        </p:grpSp>
        <p:sp>
          <p:nvSpPr>
            <p:cNvPr id="72" name="Google Shape;72;p3"/>
            <p:cNvSpPr/>
            <p:nvPr/>
          </p:nvSpPr>
          <p:spPr>
            <a:xfrm flipH="1">
              <a:off x="1874549" y="2910035"/>
              <a:ext cx="1860053" cy="2645483"/>
            </a:xfrm>
            <a:custGeom>
              <a:avLst/>
              <a:gdLst/>
              <a:ahLst/>
              <a:cxnLst/>
              <a:rect l="l" t="t" r="r" b="b"/>
              <a:pathLst>
                <a:path w="2592408" h="3699976" extrusionOk="0">
                  <a:moveTo>
                    <a:pt x="1352353" y="0"/>
                  </a:moveTo>
                  <a:lnTo>
                    <a:pt x="789069" y="0"/>
                  </a:lnTo>
                  <a:cubicBezTo>
                    <a:pt x="795886" y="455487"/>
                    <a:pt x="911250" y="658967"/>
                    <a:pt x="405256" y="1308708"/>
                  </a:cubicBezTo>
                  <a:cubicBezTo>
                    <a:pt x="135947" y="1654525"/>
                    <a:pt x="0" y="1918807"/>
                    <a:pt x="0" y="2309730"/>
                  </a:cubicBezTo>
                  <a:cubicBezTo>
                    <a:pt x="0" y="2996901"/>
                    <a:pt x="478530" y="3569718"/>
                    <a:pt x="1113237" y="3698371"/>
                  </a:cubicBezTo>
                  <a:lnTo>
                    <a:pt x="1479172" y="3699976"/>
                  </a:lnTo>
                  <a:cubicBezTo>
                    <a:pt x="2113879" y="3571323"/>
                    <a:pt x="2592408" y="2998506"/>
                    <a:pt x="2592408" y="2311335"/>
                  </a:cubicBezTo>
                  <a:cubicBezTo>
                    <a:pt x="2592408" y="1920412"/>
                    <a:pt x="2456461" y="1656130"/>
                    <a:pt x="2187152" y="1310313"/>
                  </a:cubicBezTo>
                  <a:cubicBezTo>
                    <a:pt x="1681158" y="660572"/>
                    <a:pt x="1796522" y="457092"/>
                    <a:pt x="1803339" y="1605"/>
                  </a:cubicBezTo>
                  <a:lnTo>
                    <a:pt x="1352353" y="1605"/>
                  </a:lnTo>
                  <a:lnTo>
                    <a:pt x="1352353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2454102" y="3046396"/>
              <a:ext cx="629986" cy="1331895"/>
            </a:xfrm>
            <a:custGeom>
              <a:avLst/>
              <a:gdLst/>
              <a:ahLst/>
              <a:cxnLst/>
              <a:rect l="l" t="t" r="r" b="b"/>
              <a:pathLst>
                <a:path w="659671" h="1443789" extrusionOk="0">
                  <a:moveTo>
                    <a:pt x="289098" y="24063"/>
                  </a:moveTo>
                  <a:cubicBezTo>
                    <a:pt x="289856" y="30634"/>
                    <a:pt x="292307" y="36897"/>
                    <a:pt x="293911" y="43314"/>
                  </a:cubicBezTo>
                  <a:cubicBezTo>
                    <a:pt x="295515" y="64169"/>
                    <a:pt x="296709" y="85059"/>
                    <a:pt x="298724" y="105878"/>
                  </a:cubicBezTo>
                  <a:cubicBezTo>
                    <a:pt x="301523" y="134796"/>
                    <a:pt x="305795" y="163564"/>
                    <a:pt x="308349" y="192505"/>
                  </a:cubicBezTo>
                  <a:cubicBezTo>
                    <a:pt x="317594" y="297283"/>
                    <a:pt x="306872" y="238051"/>
                    <a:pt x="317974" y="293570"/>
                  </a:cubicBezTo>
                  <a:lnTo>
                    <a:pt x="327599" y="399448"/>
                  </a:lnTo>
                  <a:lnTo>
                    <a:pt x="332412" y="452387"/>
                  </a:lnTo>
                  <a:cubicBezTo>
                    <a:pt x="330808" y="547036"/>
                    <a:pt x="331284" y="641743"/>
                    <a:pt x="327599" y="736333"/>
                  </a:cubicBezTo>
                  <a:cubicBezTo>
                    <a:pt x="326468" y="765364"/>
                    <a:pt x="321578" y="794131"/>
                    <a:pt x="317974" y="822960"/>
                  </a:cubicBezTo>
                  <a:cubicBezTo>
                    <a:pt x="312153" y="869533"/>
                    <a:pt x="305415" y="943073"/>
                    <a:pt x="289098" y="986589"/>
                  </a:cubicBezTo>
                  <a:cubicBezTo>
                    <a:pt x="278930" y="1013705"/>
                    <a:pt x="272431" y="1032838"/>
                    <a:pt x="260223" y="1058779"/>
                  </a:cubicBezTo>
                  <a:cubicBezTo>
                    <a:pt x="252586" y="1075007"/>
                    <a:pt x="246108" y="1091981"/>
                    <a:pt x="236159" y="1106905"/>
                  </a:cubicBezTo>
                  <a:cubicBezTo>
                    <a:pt x="232951" y="1111718"/>
                    <a:pt x="229343" y="1116287"/>
                    <a:pt x="226534" y="1121343"/>
                  </a:cubicBezTo>
                  <a:cubicBezTo>
                    <a:pt x="221308" y="1130750"/>
                    <a:pt x="217915" y="1141167"/>
                    <a:pt x="212096" y="1150219"/>
                  </a:cubicBezTo>
                  <a:cubicBezTo>
                    <a:pt x="203421" y="1163713"/>
                    <a:pt x="196055" y="1179095"/>
                    <a:pt x="183221" y="1188720"/>
                  </a:cubicBezTo>
                  <a:cubicBezTo>
                    <a:pt x="176804" y="1193533"/>
                    <a:pt x="170644" y="1198709"/>
                    <a:pt x="163970" y="1203158"/>
                  </a:cubicBezTo>
                  <a:cubicBezTo>
                    <a:pt x="145838" y="1215246"/>
                    <a:pt x="139007" y="1218046"/>
                    <a:pt x="120656" y="1227221"/>
                  </a:cubicBezTo>
                  <a:cubicBezTo>
                    <a:pt x="98362" y="1221648"/>
                    <a:pt x="83622" y="1222549"/>
                    <a:pt x="67717" y="1207970"/>
                  </a:cubicBezTo>
                  <a:cubicBezTo>
                    <a:pt x="52666" y="1194173"/>
                    <a:pt x="24404" y="1164657"/>
                    <a:pt x="24404" y="1164657"/>
                  </a:cubicBezTo>
                  <a:cubicBezTo>
                    <a:pt x="19591" y="1153427"/>
                    <a:pt x="13075" y="1142783"/>
                    <a:pt x="9966" y="1130968"/>
                  </a:cubicBezTo>
                  <a:cubicBezTo>
                    <a:pt x="-4030" y="1077784"/>
                    <a:pt x="-973" y="1048585"/>
                    <a:pt x="5153" y="991402"/>
                  </a:cubicBezTo>
                  <a:cubicBezTo>
                    <a:pt x="7064" y="973568"/>
                    <a:pt x="10214" y="955808"/>
                    <a:pt x="14778" y="938463"/>
                  </a:cubicBezTo>
                  <a:cubicBezTo>
                    <a:pt x="25642" y="897179"/>
                    <a:pt x="30073" y="903061"/>
                    <a:pt x="48467" y="866274"/>
                  </a:cubicBezTo>
                  <a:cubicBezTo>
                    <a:pt x="52985" y="857239"/>
                    <a:pt x="64926" y="825164"/>
                    <a:pt x="72530" y="813335"/>
                  </a:cubicBezTo>
                  <a:cubicBezTo>
                    <a:pt x="83119" y="796863"/>
                    <a:pt x="97460" y="782722"/>
                    <a:pt x="106218" y="765208"/>
                  </a:cubicBezTo>
                  <a:cubicBezTo>
                    <a:pt x="118320" y="741007"/>
                    <a:pt x="124647" y="726366"/>
                    <a:pt x="144719" y="702644"/>
                  </a:cubicBezTo>
                  <a:cubicBezTo>
                    <a:pt x="151354" y="694802"/>
                    <a:pt x="160424" y="689364"/>
                    <a:pt x="168783" y="683394"/>
                  </a:cubicBezTo>
                  <a:cubicBezTo>
                    <a:pt x="199150" y="661703"/>
                    <a:pt x="218095" y="646299"/>
                    <a:pt x="255410" y="640080"/>
                  </a:cubicBezTo>
                  <a:lnTo>
                    <a:pt x="313162" y="630455"/>
                  </a:lnTo>
                  <a:cubicBezTo>
                    <a:pt x="322787" y="632059"/>
                    <a:pt x="332512" y="633150"/>
                    <a:pt x="342037" y="635267"/>
                  </a:cubicBezTo>
                  <a:cubicBezTo>
                    <a:pt x="346989" y="636367"/>
                    <a:pt x="351500" y="639085"/>
                    <a:pt x="356475" y="640080"/>
                  </a:cubicBezTo>
                  <a:cubicBezTo>
                    <a:pt x="367598" y="642305"/>
                    <a:pt x="378934" y="643289"/>
                    <a:pt x="390164" y="644893"/>
                  </a:cubicBezTo>
                  <a:cubicBezTo>
                    <a:pt x="410123" y="658199"/>
                    <a:pt x="405816" y="656189"/>
                    <a:pt x="433477" y="668956"/>
                  </a:cubicBezTo>
                  <a:cubicBezTo>
                    <a:pt x="444570" y="674076"/>
                    <a:pt x="456613" y="677238"/>
                    <a:pt x="467166" y="683394"/>
                  </a:cubicBezTo>
                  <a:cubicBezTo>
                    <a:pt x="476039" y="688570"/>
                    <a:pt x="482922" y="696602"/>
                    <a:pt x="491229" y="702644"/>
                  </a:cubicBezTo>
                  <a:cubicBezTo>
                    <a:pt x="500585" y="709448"/>
                    <a:pt x="511925" y="713715"/>
                    <a:pt x="520105" y="721895"/>
                  </a:cubicBezTo>
                  <a:cubicBezTo>
                    <a:pt x="543502" y="745292"/>
                    <a:pt x="569166" y="778758"/>
                    <a:pt x="587482" y="808522"/>
                  </a:cubicBezTo>
                  <a:cubicBezTo>
                    <a:pt x="594260" y="819537"/>
                    <a:pt x="600078" y="831120"/>
                    <a:pt x="606732" y="842210"/>
                  </a:cubicBezTo>
                  <a:cubicBezTo>
                    <a:pt x="620560" y="865257"/>
                    <a:pt x="619516" y="854621"/>
                    <a:pt x="630795" y="890337"/>
                  </a:cubicBezTo>
                  <a:cubicBezTo>
                    <a:pt x="633627" y="899303"/>
                    <a:pt x="652254" y="975775"/>
                    <a:pt x="654858" y="991402"/>
                  </a:cubicBezTo>
                  <a:cubicBezTo>
                    <a:pt x="657246" y="1005731"/>
                    <a:pt x="658067" y="1020278"/>
                    <a:pt x="659671" y="1034716"/>
                  </a:cubicBezTo>
                  <a:cubicBezTo>
                    <a:pt x="658067" y="1079634"/>
                    <a:pt x="657783" y="1124618"/>
                    <a:pt x="654858" y="1169469"/>
                  </a:cubicBezTo>
                  <a:cubicBezTo>
                    <a:pt x="652967" y="1198461"/>
                    <a:pt x="649651" y="1227381"/>
                    <a:pt x="645233" y="1256097"/>
                  </a:cubicBezTo>
                  <a:cubicBezTo>
                    <a:pt x="643222" y="1269172"/>
                    <a:pt x="639242" y="1281878"/>
                    <a:pt x="635608" y="1294598"/>
                  </a:cubicBezTo>
                  <a:cubicBezTo>
                    <a:pt x="630017" y="1314167"/>
                    <a:pt x="620470" y="1339312"/>
                    <a:pt x="611545" y="1357162"/>
                  </a:cubicBezTo>
                  <a:cubicBezTo>
                    <a:pt x="607362" y="1365528"/>
                    <a:pt x="602296" y="1373442"/>
                    <a:pt x="597107" y="1381225"/>
                  </a:cubicBezTo>
                  <a:cubicBezTo>
                    <a:pt x="592658" y="1387899"/>
                    <a:pt x="587889" y="1394386"/>
                    <a:pt x="582669" y="1400476"/>
                  </a:cubicBezTo>
                  <a:cubicBezTo>
                    <a:pt x="571178" y="1413882"/>
                    <a:pt x="544269" y="1435453"/>
                    <a:pt x="534543" y="1443789"/>
                  </a:cubicBezTo>
                  <a:cubicBezTo>
                    <a:pt x="524918" y="1442185"/>
                    <a:pt x="514838" y="1442312"/>
                    <a:pt x="505667" y="1438977"/>
                  </a:cubicBezTo>
                  <a:cubicBezTo>
                    <a:pt x="496876" y="1435780"/>
                    <a:pt x="489970" y="1428722"/>
                    <a:pt x="481604" y="1424539"/>
                  </a:cubicBezTo>
                  <a:cubicBezTo>
                    <a:pt x="477067" y="1422270"/>
                    <a:pt x="471979" y="1421330"/>
                    <a:pt x="467166" y="1419726"/>
                  </a:cubicBezTo>
                  <a:cubicBezTo>
                    <a:pt x="462353" y="1397267"/>
                    <a:pt x="453047" y="1375316"/>
                    <a:pt x="452728" y="1352349"/>
                  </a:cubicBezTo>
                  <a:cubicBezTo>
                    <a:pt x="451124" y="1236846"/>
                    <a:pt x="451152" y="1121309"/>
                    <a:pt x="447915" y="1005840"/>
                  </a:cubicBezTo>
                  <a:cubicBezTo>
                    <a:pt x="443801" y="859119"/>
                    <a:pt x="448451" y="888198"/>
                    <a:pt x="433477" y="813335"/>
                  </a:cubicBezTo>
                  <a:cubicBezTo>
                    <a:pt x="420666" y="595514"/>
                    <a:pt x="438113" y="835935"/>
                    <a:pt x="419039" y="678581"/>
                  </a:cubicBezTo>
                  <a:cubicBezTo>
                    <a:pt x="414775" y="643400"/>
                    <a:pt x="412722" y="607986"/>
                    <a:pt x="409414" y="572703"/>
                  </a:cubicBezTo>
                  <a:cubicBezTo>
                    <a:pt x="407909" y="556651"/>
                    <a:pt x="404602" y="524577"/>
                    <a:pt x="404602" y="524577"/>
                  </a:cubicBezTo>
                  <a:cubicBezTo>
                    <a:pt x="401393" y="460409"/>
                    <a:pt x="397269" y="396280"/>
                    <a:pt x="394976" y="332072"/>
                  </a:cubicBezTo>
                  <a:cubicBezTo>
                    <a:pt x="393372" y="287154"/>
                    <a:pt x="392590" y="242199"/>
                    <a:pt x="390164" y="197318"/>
                  </a:cubicBezTo>
                  <a:cubicBezTo>
                    <a:pt x="389380" y="182812"/>
                    <a:pt x="386465" y="168488"/>
                    <a:pt x="385351" y="154004"/>
                  </a:cubicBezTo>
                  <a:cubicBezTo>
                    <a:pt x="383256" y="126766"/>
                    <a:pt x="382807" y="99413"/>
                    <a:pt x="380538" y="72189"/>
                  </a:cubicBezTo>
                  <a:cubicBezTo>
                    <a:pt x="379596" y="60885"/>
                    <a:pt x="377225" y="49745"/>
                    <a:pt x="375726" y="38501"/>
                  </a:cubicBezTo>
                  <a:cubicBezTo>
                    <a:pt x="374017" y="25681"/>
                    <a:pt x="372200" y="12869"/>
                    <a:pt x="370913" y="0"/>
                  </a:cubicBezTo>
                </a:path>
              </a:pathLst>
            </a:custGeom>
            <a:noFill/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3620567" y="981067"/>
            <a:ext cx="4976800" cy="4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8000" b="1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8000" b="1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8000" b="1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8000" b="1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8000" b="1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8000" b="1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8000" b="1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8000" b="1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80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81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3463600" y="740800"/>
            <a:ext cx="8273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0"/>
          <p:cNvSpPr txBox="1">
            <a:spLocks noGrp="1"/>
          </p:cNvSpPr>
          <p:nvPr>
            <p:ph type="body" idx="1"/>
          </p:nvPr>
        </p:nvSpPr>
        <p:spPr>
          <a:xfrm>
            <a:off x="3463600" y="1852800"/>
            <a:ext cx="82732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💡"/>
              <a:defRPr/>
            </a:lvl1pPr>
            <a:lvl2pPr marL="1219170" lvl="1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2pPr>
            <a:lvl3pPr marL="1828754" lvl="2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3pPr>
            <a:lvl4pPr marL="2438339" lvl="3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4pPr>
            <a:lvl5pPr marL="3047924" lvl="4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5pPr>
            <a:lvl6pPr marL="3657509" lvl="5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6pPr>
            <a:lvl7pPr marL="4267093" lvl="6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7pPr>
            <a:lvl8pPr marL="4876678" lvl="7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8pPr>
            <a:lvl9pPr marL="5486263" lvl="8" indent="-474121" rtl="0">
              <a:spcBef>
                <a:spcPts val="2133"/>
              </a:spcBef>
              <a:spcAft>
                <a:spcPts val="2133"/>
              </a:spcAft>
              <a:buSzPts val="2000"/>
              <a:buChar char="💡"/>
              <a:defRPr/>
            </a:lvl9pPr>
          </a:lstStyle>
          <a:p>
            <a:endParaRPr/>
          </a:p>
        </p:txBody>
      </p:sp>
      <p:sp>
        <p:nvSpPr>
          <p:cNvPr id="209" name="Google Shape;209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  <p:sp>
        <p:nvSpPr>
          <p:cNvPr id="210" name="Google Shape;210;p10"/>
          <p:cNvSpPr/>
          <p:nvPr/>
        </p:nvSpPr>
        <p:spPr>
          <a:xfrm rot="10800000">
            <a:off x="1298269" y="1707600"/>
            <a:ext cx="227600" cy="144000"/>
          </a:xfrm>
          <a:prstGeom prst="pie">
            <a:avLst>
              <a:gd name="adj1" fmla="val 0"/>
              <a:gd name="adj2" fmla="val 10709559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0"/>
          <p:cNvSpPr/>
          <p:nvPr/>
        </p:nvSpPr>
        <p:spPr>
          <a:xfrm rot="5400000">
            <a:off x="1370304" y="1655916"/>
            <a:ext cx="72000" cy="3316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0"/>
          <p:cNvSpPr/>
          <p:nvPr/>
        </p:nvSpPr>
        <p:spPr>
          <a:xfrm rot="5400000">
            <a:off x="1380677" y="1720845"/>
            <a:ext cx="60000" cy="3556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0"/>
          <p:cNvSpPr/>
          <p:nvPr/>
        </p:nvSpPr>
        <p:spPr>
          <a:xfrm rot="5400000">
            <a:off x="1381152" y="1792401"/>
            <a:ext cx="60000" cy="3556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4" name="Google Shape;214;p10"/>
          <p:cNvCxnSpPr>
            <a:endCxn id="210" idx="1"/>
          </p:cNvCxnSpPr>
          <p:nvPr/>
        </p:nvCxnSpPr>
        <p:spPr>
          <a:xfrm flipH="1">
            <a:off x="1412069" y="0"/>
            <a:ext cx="12000" cy="17076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5" name="Google Shape;215;p10"/>
          <p:cNvCxnSpPr/>
          <p:nvPr/>
        </p:nvCxnSpPr>
        <p:spPr>
          <a:xfrm rot="10800000">
            <a:off x="2173709" y="2554367"/>
            <a:ext cx="267600" cy="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16" name="Google Shape;216;p10"/>
          <p:cNvCxnSpPr/>
          <p:nvPr/>
        </p:nvCxnSpPr>
        <p:spPr>
          <a:xfrm rot="10800000">
            <a:off x="2177855" y="2776969"/>
            <a:ext cx="315600" cy="84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17" name="Google Shape;217;p10"/>
          <p:cNvCxnSpPr/>
          <p:nvPr/>
        </p:nvCxnSpPr>
        <p:spPr>
          <a:xfrm rot="10800000">
            <a:off x="2065633" y="3019657"/>
            <a:ext cx="339600" cy="228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18" name="Google Shape;218;p10"/>
          <p:cNvCxnSpPr/>
          <p:nvPr/>
        </p:nvCxnSpPr>
        <p:spPr>
          <a:xfrm rot="10800000">
            <a:off x="1888433" y="3205381"/>
            <a:ext cx="243600" cy="392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19" name="Google Shape;219;p10"/>
          <p:cNvCxnSpPr/>
          <p:nvPr/>
        </p:nvCxnSpPr>
        <p:spPr>
          <a:xfrm rot="10800000">
            <a:off x="1453329" y="3396993"/>
            <a:ext cx="0" cy="280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20" name="Google Shape;220;p10"/>
          <p:cNvCxnSpPr/>
          <p:nvPr/>
        </p:nvCxnSpPr>
        <p:spPr>
          <a:xfrm rot="10800000">
            <a:off x="1677536" y="3371068"/>
            <a:ext cx="76000" cy="232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grpSp>
        <p:nvGrpSpPr>
          <p:cNvPr id="221" name="Google Shape;221;p10"/>
          <p:cNvGrpSpPr/>
          <p:nvPr/>
        </p:nvGrpSpPr>
        <p:grpSpPr>
          <a:xfrm flipH="1">
            <a:off x="344137" y="2527806"/>
            <a:ext cx="814868" cy="1047967"/>
            <a:chOff x="3523532" y="4398405"/>
            <a:chExt cx="1733763" cy="2233518"/>
          </a:xfrm>
        </p:grpSpPr>
        <p:cxnSp>
          <p:nvCxnSpPr>
            <p:cNvPr id="222" name="Google Shape;222;p10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23" name="Google Shape;223;p10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24" name="Google Shape;224;p10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25" name="Google Shape;225;p10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26" name="Google Shape;226;p10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pic>
        <p:nvPicPr>
          <p:cNvPr id="227" name="Google Shape;227;p10" descr="Imagen que contiene crema, rosquilla, postre, cubiert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0561" y="1870444"/>
            <a:ext cx="1348705" cy="1365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97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3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30" name="Google Shape;230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  <p:sp>
        <p:nvSpPr>
          <p:cNvPr id="231" name="Google Shape;231;p11"/>
          <p:cNvSpPr/>
          <p:nvPr/>
        </p:nvSpPr>
        <p:spPr>
          <a:xfrm rot="10800000">
            <a:off x="10341603" y="1707600"/>
            <a:ext cx="227600" cy="144000"/>
          </a:xfrm>
          <a:prstGeom prst="pie">
            <a:avLst>
              <a:gd name="adj1" fmla="val 0"/>
              <a:gd name="adj2" fmla="val 10709559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1"/>
          <p:cNvSpPr/>
          <p:nvPr/>
        </p:nvSpPr>
        <p:spPr>
          <a:xfrm rot="5400000">
            <a:off x="10413637" y="1655916"/>
            <a:ext cx="72000" cy="3316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1"/>
          <p:cNvSpPr/>
          <p:nvPr/>
        </p:nvSpPr>
        <p:spPr>
          <a:xfrm rot="5400000">
            <a:off x="10424011" y="1720845"/>
            <a:ext cx="60000" cy="3556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1"/>
          <p:cNvSpPr/>
          <p:nvPr/>
        </p:nvSpPr>
        <p:spPr>
          <a:xfrm rot="5400000">
            <a:off x="10424485" y="1792401"/>
            <a:ext cx="60000" cy="3556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5" name="Google Shape;235;p11"/>
          <p:cNvCxnSpPr>
            <a:endCxn id="231" idx="1"/>
          </p:cNvCxnSpPr>
          <p:nvPr/>
        </p:nvCxnSpPr>
        <p:spPr>
          <a:xfrm flipH="1">
            <a:off x="10455403" y="0"/>
            <a:ext cx="12000" cy="17076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6" name="Google Shape;236;p11"/>
          <p:cNvCxnSpPr/>
          <p:nvPr/>
        </p:nvCxnSpPr>
        <p:spPr>
          <a:xfrm rot="10800000">
            <a:off x="11217043" y="2554367"/>
            <a:ext cx="267600" cy="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37" name="Google Shape;237;p11"/>
          <p:cNvCxnSpPr/>
          <p:nvPr/>
        </p:nvCxnSpPr>
        <p:spPr>
          <a:xfrm rot="10800000">
            <a:off x="11221188" y="2776969"/>
            <a:ext cx="315600" cy="84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38" name="Google Shape;238;p11"/>
          <p:cNvCxnSpPr/>
          <p:nvPr/>
        </p:nvCxnSpPr>
        <p:spPr>
          <a:xfrm rot="10800000">
            <a:off x="11108967" y="3019657"/>
            <a:ext cx="339600" cy="228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39" name="Google Shape;239;p11"/>
          <p:cNvCxnSpPr/>
          <p:nvPr/>
        </p:nvCxnSpPr>
        <p:spPr>
          <a:xfrm rot="10800000">
            <a:off x="10931767" y="3205381"/>
            <a:ext cx="243600" cy="392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40" name="Google Shape;240;p11"/>
          <p:cNvCxnSpPr/>
          <p:nvPr/>
        </p:nvCxnSpPr>
        <p:spPr>
          <a:xfrm rot="10800000">
            <a:off x="10496663" y="3396993"/>
            <a:ext cx="0" cy="280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241" name="Google Shape;241;p11"/>
          <p:cNvCxnSpPr/>
          <p:nvPr/>
        </p:nvCxnSpPr>
        <p:spPr>
          <a:xfrm rot="10800000">
            <a:off x="10720869" y="3371068"/>
            <a:ext cx="76000" cy="232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grpSp>
        <p:nvGrpSpPr>
          <p:cNvPr id="242" name="Google Shape;242;p11"/>
          <p:cNvGrpSpPr/>
          <p:nvPr/>
        </p:nvGrpSpPr>
        <p:grpSpPr>
          <a:xfrm flipH="1">
            <a:off x="9387470" y="2527806"/>
            <a:ext cx="814868" cy="1047967"/>
            <a:chOff x="3523532" y="4398405"/>
            <a:chExt cx="1733763" cy="2233518"/>
          </a:xfrm>
        </p:grpSpPr>
        <p:cxnSp>
          <p:nvCxnSpPr>
            <p:cNvPr id="243" name="Google Shape;243;p11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44" name="Google Shape;244;p11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45" name="Google Shape;245;p11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46" name="Google Shape;246;p11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247" name="Google Shape;247;p11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pic>
        <p:nvPicPr>
          <p:cNvPr id="248" name="Google Shape;248;p11" descr="Imagen que contiene crema, rosquilla, postre, cubiert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03894" y="1870444"/>
            <a:ext cx="1348705" cy="13659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44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or process" userDrawn="1">
  <p:cSld name="Timeline or proces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"/>
          <p:cNvSpPr txBox="1">
            <a:spLocks noGrp="1"/>
          </p:cNvSpPr>
          <p:nvPr>
            <p:ph type="sldNum" idx="12"/>
          </p:nvPr>
        </p:nvSpPr>
        <p:spPr>
          <a:xfrm>
            <a:off x="10813608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  <p:sp>
        <p:nvSpPr>
          <p:cNvPr id="302" name="Google Shape;302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03" name="Google Shape;303;p15"/>
          <p:cNvSpPr txBox="1">
            <a:spLocks noGrp="1"/>
          </p:cNvSpPr>
          <p:nvPr>
            <p:ph type="body" idx="1"/>
          </p:nvPr>
        </p:nvSpPr>
        <p:spPr>
          <a:xfrm>
            <a:off x="1481177" y="3048633"/>
            <a:ext cx="2179600" cy="32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867"/>
            </a:lvl1pPr>
            <a:lvl2pPr marL="1219170" lvl="1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2pPr>
            <a:lvl3pPr marL="1828754" lvl="2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3pPr>
            <a:lvl4pPr marL="2438339" lvl="3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4pPr>
            <a:lvl5pPr marL="3047924" lvl="4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5pPr>
            <a:lvl6pPr marL="3657509" lvl="5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6pPr>
            <a:lvl7pPr marL="4267093" lvl="6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7pPr>
            <a:lvl8pPr marL="4876678" lvl="7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8pPr>
            <a:lvl9pPr marL="5486263" lvl="8" indent="-474121" rtl="0">
              <a:spcBef>
                <a:spcPts val="2133"/>
              </a:spcBef>
              <a:spcAft>
                <a:spcPts val="2133"/>
              </a:spcAft>
              <a:buSzPts val="2000"/>
              <a:buChar char="💡"/>
              <a:defRPr/>
            </a:lvl9pPr>
          </a:lstStyle>
          <a:p>
            <a:endParaRPr/>
          </a:p>
        </p:txBody>
      </p:sp>
      <p:sp>
        <p:nvSpPr>
          <p:cNvPr id="305" name="Google Shape;305;p15"/>
          <p:cNvSpPr txBox="1">
            <a:spLocks noGrp="1"/>
          </p:cNvSpPr>
          <p:nvPr>
            <p:ph type="body" idx="3"/>
          </p:nvPr>
        </p:nvSpPr>
        <p:spPr>
          <a:xfrm>
            <a:off x="3799717" y="3048633"/>
            <a:ext cx="2179600" cy="32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867"/>
            </a:lvl1pPr>
            <a:lvl2pPr marL="1219170" lvl="1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2pPr>
            <a:lvl3pPr marL="1828754" lvl="2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3pPr>
            <a:lvl4pPr marL="2438339" lvl="3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4pPr>
            <a:lvl5pPr marL="3047924" lvl="4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5pPr>
            <a:lvl6pPr marL="3657509" lvl="5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6pPr>
            <a:lvl7pPr marL="4267093" lvl="6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7pPr>
            <a:lvl8pPr marL="4876678" lvl="7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8pPr>
            <a:lvl9pPr marL="5486263" lvl="8" indent="-474121" rtl="0">
              <a:spcBef>
                <a:spcPts val="2133"/>
              </a:spcBef>
              <a:spcAft>
                <a:spcPts val="2133"/>
              </a:spcAft>
              <a:buSzPts val="2000"/>
              <a:buChar char="💡"/>
              <a:defRPr/>
            </a:lvl9pPr>
          </a:lstStyle>
          <a:p>
            <a:endParaRPr/>
          </a:p>
        </p:txBody>
      </p:sp>
      <p:sp>
        <p:nvSpPr>
          <p:cNvPr id="307" name="Google Shape;307;p15"/>
          <p:cNvSpPr txBox="1">
            <a:spLocks noGrp="1"/>
          </p:cNvSpPr>
          <p:nvPr>
            <p:ph type="body" idx="5"/>
          </p:nvPr>
        </p:nvSpPr>
        <p:spPr>
          <a:xfrm>
            <a:off x="6118256" y="3048633"/>
            <a:ext cx="2179600" cy="32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867"/>
            </a:lvl1pPr>
            <a:lvl2pPr marL="1219170" lvl="1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2pPr>
            <a:lvl3pPr marL="1828754" lvl="2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3pPr>
            <a:lvl4pPr marL="2438339" lvl="3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4pPr>
            <a:lvl5pPr marL="3047924" lvl="4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5pPr>
            <a:lvl6pPr marL="3657509" lvl="5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6pPr>
            <a:lvl7pPr marL="4267093" lvl="6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7pPr>
            <a:lvl8pPr marL="4876678" lvl="7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8pPr>
            <a:lvl9pPr marL="5486263" lvl="8" indent="-474121" rtl="0">
              <a:spcBef>
                <a:spcPts val="2133"/>
              </a:spcBef>
              <a:spcAft>
                <a:spcPts val="2133"/>
              </a:spcAft>
              <a:buSzPts val="2000"/>
              <a:buChar char="💡"/>
              <a:defRPr/>
            </a:lvl9pPr>
          </a:lstStyle>
          <a:p>
            <a:endParaRPr/>
          </a:p>
        </p:txBody>
      </p:sp>
      <p:sp>
        <p:nvSpPr>
          <p:cNvPr id="309" name="Google Shape;309;p15"/>
          <p:cNvSpPr txBox="1">
            <a:spLocks noGrp="1"/>
          </p:cNvSpPr>
          <p:nvPr>
            <p:ph type="body" idx="7"/>
          </p:nvPr>
        </p:nvSpPr>
        <p:spPr>
          <a:xfrm>
            <a:off x="8436796" y="3048633"/>
            <a:ext cx="2179600" cy="32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💡"/>
              <a:defRPr sz="1867"/>
            </a:lvl1pPr>
            <a:lvl2pPr marL="1219170" lvl="1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2pPr>
            <a:lvl3pPr marL="1828754" lvl="2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3pPr>
            <a:lvl4pPr marL="2438339" lvl="3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4pPr>
            <a:lvl5pPr marL="3047924" lvl="4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5pPr>
            <a:lvl6pPr marL="3657509" lvl="5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6pPr>
            <a:lvl7pPr marL="4267093" lvl="6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7pPr>
            <a:lvl8pPr marL="4876678" lvl="7" indent="-474121" rtl="0">
              <a:spcBef>
                <a:spcPts val="2133"/>
              </a:spcBef>
              <a:spcAft>
                <a:spcPts val="0"/>
              </a:spcAft>
              <a:buSzPts val="2000"/>
              <a:buChar char="💡"/>
              <a:defRPr/>
            </a:lvl8pPr>
            <a:lvl9pPr marL="5486263" lvl="8" indent="-474121" rtl="0">
              <a:spcBef>
                <a:spcPts val="2133"/>
              </a:spcBef>
              <a:spcAft>
                <a:spcPts val="2133"/>
              </a:spcAft>
              <a:buSzPts val="2000"/>
              <a:buChar char="💡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18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D719A2-85A0-4E2E-AEAB-BABB46FEB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F73F0C9-7077-44C8-BD93-E51BE019A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DB52BFD-721C-48FF-8AEE-6CF9C4AF4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E194-862D-4039-93B0-236BAA244AA1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3A728E0-B410-43E7-B729-B85AB63A3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D4FE3F6-5BA6-42D8-A656-30AEB3A67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D0DD6-FF17-476A-B19F-B0878F91FC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2008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6"/>
          <p:cNvSpPr/>
          <p:nvPr/>
        </p:nvSpPr>
        <p:spPr>
          <a:xfrm rot="10800000">
            <a:off x="5975469" y="1707600"/>
            <a:ext cx="227600" cy="144000"/>
          </a:xfrm>
          <a:prstGeom prst="pie">
            <a:avLst>
              <a:gd name="adj1" fmla="val 0"/>
              <a:gd name="adj2" fmla="val 10709559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6"/>
          <p:cNvSpPr/>
          <p:nvPr/>
        </p:nvSpPr>
        <p:spPr>
          <a:xfrm rot="5400000">
            <a:off x="6047504" y="1655916"/>
            <a:ext cx="72000" cy="3316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6"/>
          <p:cNvSpPr/>
          <p:nvPr/>
        </p:nvSpPr>
        <p:spPr>
          <a:xfrm rot="5400000">
            <a:off x="6057877" y="1720845"/>
            <a:ext cx="60000" cy="3556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6"/>
          <p:cNvSpPr/>
          <p:nvPr/>
        </p:nvSpPr>
        <p:spPr>
          <a:xfrm rot="5400000">
            <a:off x="6058352" y="1792401"/>
            <a:ext cx="60000" cy="355600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3" name="Google Shape;323;p16"/>
          <p:cNvCxnSpPr>
            <a:endCxn id="319" idx="1"/>
          </p:cNvCxnSpPr>
          <p:nvPr/>
        </p:nvCxnSpPr>
        <p:spPr>
          <a:xfrm flipH="1">
            <a:off x="6089269" y="0"/>
            <a:ext cx="12000" cy="17076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4" name="Google Shape;324;p16"/>
          <p:cNvCxnSpPr/>
          <p:nvPr/>
        </p:nvCxnSpPr>
        <p:spPr>
          <a:xfrm rot="10800000">
            <a:off x="6850909" y="2554367"/>
            <a:ext cx="267600" cy="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25" name="Google Shape;325;p16"/>
          <p:cNvCxnSpPr/>
          <p:nvPr/>
        </p:nvCxnSpPr>
        <p:spPr>
          <a:xfrm rot="10800000">
            <a:off x="6855055" y="2776969"/>
            <a:ext cx="315600" cy="84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26" name="Google Shape;326;p16"/>
          <p:cNvCxnSpPr/>
          <p:nvPr/>
        </p:nvCxnSpPr>
        <p:spPr>
          <a:xfrm rot="10800000">
            <a:off x="6742833" y="3019657"/>
            <a:ext cx="339600" cy="228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27" name="Google Shape;327;p16"/>
          <p:cNvCxnSpPr/>
          <p:nvPr/>
        </p:nvCxnSpPr>
        <p:spPr>
          <a:xfrm rot="10800000">
            <a:off x="6565633" y="3205381"/>
            <a:ext cx="243600" cy="392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28" name="Google Shape;328;p16"/>
          <p:cNvCxnSpPr/>
          <p:nvPr/>
        </p:nvCxnSpPr>
        <p:spPr>
          <a:xfrm rot="10800000">
            <a:off x="6130529" y="3396993"/>
            <a:ext cx="0" cy="280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cxnSp>
        <p:nvCxnSpPr>
          <p:cNvPr id="329" name="Google Shape;329;p16"/>
          <p:cNvCxnSpPr/>
          <p:nvPr/>
        </p:nvCxnSpPr>
        <p:spPr>
          <a:xfrm rot="10800000">
            <a:off x="6354736" y="3371068"/>
            <a:ext cx="76000" cy="232000"/>
          </a:xfrm>
          <a:prstGeom prst="straightConnector1">
            <a:avLst/>
          </a:prstGeom>
          <a:noFill/>
          <a:ln w="38100" cap="rnd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</p:spPr>
      </p:cxnSp>
      <p:grpSp>
        <p:nvGrpSpPr>
          <p:cNvPr id="330" name="Google Shape;330;p16"/>
          <p:cNvGrpSpPr/>
          <p:nvPr/>
        </p:nvGrpSpPr>
        <p:grpSpPr>
          <a:xfrm flipH="1">
            <a:off x="5021337" y="2527806"/>
            <a:ext cx="814868" cy="1047967"/>
            <a:chOff x="3523532" y="4398405"/>
            <a:chExt cx="1733763" cy="2233518"/>
          </a:xfrm>
        </p:grpSpPr>
        <p:cxnSp>
          <p:nvCxnSpPr>
            <p:cNvPr id="331" name="Google Shape;331;p16"/>
            <p:cNvCxnSpPr/>
            <p:nvPr/>
          </p:nvCxnSpPr>
          <p:spPr>
            <a:xfrm rot="10800000">
              <a:off x="4578136" y="4398405"/>
              <a:ext cx="568200" cy="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332" name="Google Shape;332;p16"/>
            <p:cNvCxnSpPr/>
            <p:nvPr/>
          </p:nvCxnSpPr>
          <p:spPr>
            <a:xfrm rot="10800000">
              <a:off x="4585295" y="4877704"/>
              <a:ext cx="672000" cy="1737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333" name="Google Shape;333;p16"/>
            <p:cNvCxnSpPr/>
            <p:nvPr/>
          </p:nvCxnSpPr>
          <p:spPr>
            <a:xfrm rot="10800000">
              <a:off x="4348970" y="5384470"/>
              <a:ext cx="720600" cy="490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334" name="Google Shape;334;p16"/>
            <p:cNvCxnSpPr/>
            <p:nvPr/>
          </p:nvCxnSpPr>
          <p:spPr>
            <a:xfrm rot="10800000">
              <a:off x="3969530" y="5788212"/>
              <a:ext cx="518700" cy="8316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  <p:cxnSp>
          <p:nvCxnSpPr>
            <p:cNvPr id="335" name="Google Shape;335;p16"/>
            <p:cNvCxnSpPr/>
            <p:nvPr/>
          </p:nvCxnSpPr>
          <p:spPr>
            <a:xfrm rot="10800000">
              <a:off x="3523532" y="6135423"/>
              <a:ext cx="159300" cy="496500"/>
            </a:xfrm>
            <a:prstGeom prst="straightConnector1">
              <a:avLst/>
            </a:prstGeom>
            <a:noFill/>
            <a:ln w="38100" cap="rnd" cmpd="sng">
              <a:solidFill>
                <a:srgbClr val="FFFFFF"/>
              </a:solidFill>
              <a:prstDash val="solid"/>
              <a:bevel/>
              <a:headEnd type="none" w="sm" len="sm"/>
              <a:tailEnd type="none" w="sm" len="sm"/>
            </a:ln>
          </p:spPr>
        </p:cxnSp>
      </p:grpSp>
      <p:pic>
        <p:nvPicPr>
          <p:cNvPr id="336" name="Google Shape;336;p16" descr="Imagen que contiene crema, rosquilla, postre, cubiert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37761" y="1870444"/>
            <a:ext cx="1348705" cy="1365987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6"/>
          <p:cNvSpPr txBox="1">
            <a:spLocks noGrp="1"/>
          </p:cNvSpPr>
          <p:nvPr>
            <p:ph type="title"/>
          </p:nvPr>
        </p:nvSpPr>
        <p:spPr>
          <a:xfrm>
            <a:off x="415600" y="4040767"/>
            <a:ext cx="11360800" cy="2022000"/>
          </a:xfrm>
          <a:prstGeom prst="rect">
            <a:avLst/>
          </a:prstGeom>
          <a:effectLst>
            <a:outerShdw blurRad="57150" dist="19050" dir="54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  <p:sp>
        <p:nvSpPr>
          <p:cNvPr id="338" name="Google Shape;338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260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4B193A-19B4-4C59-892F-2E200D8BA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1EF65BE-61CE-4B5A-9363-85731A97D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EA2AED6-4F72-4616-B43F-0ED29AD90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E194-862D-4039-93B0-236BAA244AA1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C808166-8993-487C-9B9A-AB7C54270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7D7A58C-5FDF-47D7-AB38-D71CA6E0E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D0DD6-FF17-476A-B19F-B0878F91FC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7090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FB0340-D255-4B8A-A227-3AF903E6E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DCE7C75-7983-4BCB-88BD-28908C22EC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6EBFBF9-1877-47EE-B946-EA1A78F32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A32CAAB-4B98-4238-A363-6E63A416D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E194-862D-4039-93B0-236BAA244AA1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ED8D401-3556-4256-A6DF-F8B1DDCC4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2BAE407-8112-41EE-AB87-1DC379FA3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D0DD6-FF17-476A-B19F-B0878F91FC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3880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72B093-9250-4B3E-8FE3-A9026D5EA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4A24B7C-5A6D-44A8-AE05-AEFE233F1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BDE6379-5E5F-48B8-990D-273394AAE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70F9CE0-B930-4BF3-87F5-BE1083D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144C066-2D75-4A45-A7EE-209F79EE3B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E2922D2C-EAF4-43CB-8E96-8BDD21E07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E194-862D-4039-93B0-236BAA244AA1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E1F239E-6167-4FCF-98E8-3A7EF02D1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E6366C3E-E7B4-49CF-B90D-8E4202FD0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D0DD6-FF17-476A-B19F-B0878F91FC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7406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9CDAE4-8D84-409F-897B-5E83774E4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001845E0-2BB9-4604-837A-972A24645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E194-862D-4039-93B0-236BAA244AA1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2FE9C8C4-A42F-4B4C-991E-E3EDF96C4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6D90D5B7-F79D-4AE6-B616-23285261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D0DD6-FF17-476A-B19F-B0878F91FC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21279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916098F2-B821-49BC-8165-EB3DEB287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E194-862D-4039-93B0-236BAA244AA1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CAC44AAC-FAA0-4C5D-9026-85AE5BE3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43887230-1100-4846-AD49-4597AED9B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D0DD6-FF17-476A-B19F-B0878F91FC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1703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5D44DC-C8BD-43A7-A877-439C62BBC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31A459B-913F-4F1F-A393-3236B0B87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F2BAB7C-A5FB-4962-B933-54BFA31A0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D225853-16DE-496F-BFD4-2AB899D71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E194-862D-4039-93B0-236BAA244AA1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0D575FE-DE79-4C55-A3C8-12F257DD5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694DD47-283C-4458-9FCD-4F0097025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D0DD6-FF17-476A-B19F-B0878F91FC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6810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12DBE3-5929-46C6-AC4A-98EFE8A9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CF7624F6-1FE0-4BAA-A1EB-B67E7539A6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185D476-E824-46B3-B525-02C28FE57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CE81729-9333-425C-BDB5-5B50F21E9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DE194-862D-4039-93B0-236BAA244AA1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7C505FC-AD5F-48A0-9AD6-E1B3B1E4C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D3EEA7F-EBDF-49E3-9617-AA0FDDFD3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D0DD6-FF17-476A-B19F-B0878F91FC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3481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438F56FA-C6F3-4635-8E32-77FEEC97C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9D310C5-A1CB-4A0F-8A77-11683086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547FAD7-B0B4-4074-89F3-C5FE30E08D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DE194-862D-4039-93B0-236BAA244AA1}" type="datetimeFigureOut">
              <a:rPr lang="hr-HR" smtClean="0"/>
              <a:t>26.3.2024.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7A29CEC-A741-47D1-808C-ABF1EC0C6F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CE4D0D6-602E-42F3-8EB9-62C274FFE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D0DD6-FF17-476A-B19F-B0878F91FCD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1337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C4C4C"/>
            </a:gs>
            <a:gs pos="50000">
              <a:srgbClr val="292929"/>
            </a:gs>
            <a:gs pos="100000">
              <a:srgbClr val="00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ue Ellen Francisco"/>
              <a:buNone/>
              <a:defRPr sz="4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653367"/>
            <a:ext cx="11360800" cy="4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0772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.png"/><Relationship Id="rId4" Type="http://schemas.openxmlformats.org/officeDocument/2006/relationships/image" Target="../media/image38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9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96.png"/><Relationship Id="rId4" Type="http://schemas.openxmlformats.org/officeDocument/2006/relationships/notesSlide" Target="../notesSlides/notesSlide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">
            <a:extLst>
              <a:ext uri="{FF2B5EF4-FFF2-40B4-BE49-F238E27FC236}">
                <a16:creationId xmlns:a16="http://schemas.microsoft.com/office/drawing/2014/main" id="{E5DC59F2-41D8-4EB5-9B04-AC5AB11635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48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0">
            <a:extLst>
              <a:ext uri="{FF2B5EF4-FFF2-40B4-BE49-F238E27FC236}">
                <a16:creationId xmlns:a16="http://schemas.microsoft.com/office/drawing/2014/main" id="{6E14E6FC-285F-4351-996A-3DE193C6B5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3891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99">
            <a:extLst>
              <a:ext uri="{FF2B5EF4-FFF2-40B4-BE49-F238E27FC236}">
                <a16:creationId xmlns:a16="http://schemas.microsoft.com/office/drawing/2014/main" id="{28537C4E-B6B3-47EB-A4BF-9EE54F4FF5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7104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00">
            <a:extLst>
              <a:ext uri="{FF2B5EF4-FFF2-40B4-BE49-F238E27FC236}">
                <a16:creationId xmlns:a16="http://schemas.microsoft.com/office/drawing/2014/main" id="{B0E0BFD2-0E2F-4426-AC99-DC873B6623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5742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01">
            <a:extLst>
              <a:ext uri="{FF2B5EF4-FFF2-40B4-BE49-F238E27FC236}">
                <a16:creationId xmlns:a16="http://schemas.microsoft.com/office/drawing/2014/main" id="{226F447C-0326-4BD9-A02D-0DE9C1F3A6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3947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02">
            <a:extLst>
              <a:ext uri="{FF2B5EF4-FFF2-40B4-BE49-F238E27FC236}">
                <a16:creationId xmlns:a16="http://schemas.microsoft.com/office/drawing/2014/main" id="{337E3669-9C73-4AB7-A78F-0A6E97EB4F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4478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03">
            <a:extLst>
              <a:ext uri="{FF2B5EF4-FFF2-40B4-BE49-F238E27FC236}">
                <a16:creationId xmlns:a16="http://schemas.microsoft.com/office/drawing/2014/main" id="{115D6D03-E536-4322-862F-007909A3BB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9651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04">
            <a:extLst>
              <a:ext uri="{FF2B5EF4-FFF2-40B4-BE49-F238E27FC236}">
                <a16:creationId xmlns:a16="http://schemas.microsoft.com/office/drawing/2014/main" id="{BAE0A9E9-1C4E-4C84-9D37-F1D51B6EF9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6566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05">
            <a:extLst>
              <a:ext uri="{FF2B5EF4-FFF2-40B4-BE49-F238E27FC236}">
                <a16:creationId xmlns:a16="http://schemas.microsoft.com/office/drawing/2014/main" id="{6F03B8E0-586C-41AA-B8D7-95C295BBFD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0404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06">
            <a:extLst>
              <a:ext uri="{FF2B5EF4-FFF2-40B4-BE49-F238E27FC236}">
                <a16:creationId xmlns:a16="http://schemas.microsoft.com/office/drawing/2014/main" id="{B72E3032-2176-4154-981C-31AD8E34DC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9122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07">
            <a:extLst>
              <a:ext uri="{FF2B5EF4-FFF2-40B4-BE49-F238E27FC236}">
                <a16:creationId xmlns:a16="http://schemas.microsoft.com/office/drawing/2014/main" id="{A8E23665-56DF-4329-9407-32411015AB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3479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08">
            <a:extLst>
              <a:ext uri="{FF2B5EF4-FFF2-40B4-BE49-F238E27FC236}">
                <a16:creationId xmlns:a16="http://schemas.microsoft.com/office/drawing/2014/main" id="{07BEE172-1D78-429B-AAB7-2EBEDEEEFE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68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1">
            <a:extLst>
              <a:ext uri="{FF2B5EF4-FFF2-40B4-BE49-F238E27FC236}">
                <a16:creationId xmlns:a16="http://schemas.microsoft.com/office/drawing/2014/main" id="{E803897E-297B-4E97-862E-18C5293052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5685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09">
            <a:extLst>
              <a:ext uri="{FF2B5EF4-FFF2-40B4-BE49-F238E27FC236}">
                <a16:creationId xmlns:a16="http://schemas.microsoft.com/office/drawing/2014/main" id="{AC4D0417-CD39-40F2-B3AD-CC3C3F166B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8255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10">
            <a:extLst>
              <a:ext uri="{FF2B5EF4-FFF2-40B4-BE49-F238E27FC236}">
                <a16:creationId xmlns:a16="http://schemas.microsoft.com/office/drawing/2014/main" id="{2271F96C-22DB-48B7-8D35-D96E16E3E9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1347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11">
            <a:extLst>
              <a:ext uri="{FF2B5EF4-FFF2-40B4-BE49-F238E27FC236}">
                <a16:creationId xmlns:a16="http://schemas.microsoft.com/office/drawing/2014/main" id="{AA869747-C897-43E6-9F19-F4BD6DF588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5782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12">
            <a:extLst>
              <a:ext uri="{FF2B5EF4-FFF2-40B4-BE49-F238E27FC236}">
                <a16:creationId xmlns:a16="http://schemas.microsoft.com/office/drawing/2014/main" id="{E01CC95D-79F0-4DEB-85BD-D1A903CBE8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7989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13">
            <a:extLst>
              <a:ext uri="{FF2B5EF4-FFF2-40B4-BE49-F238E27FC236}">
                <a16:creationId xmlns:a16="http://schemas.microsoft.com/office/drawing/2014/main" id="{E8E2B2F2-CF8B-4F76-AA48-6214857CF4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0830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14">
            <a:extLst>
              <a:ext uri="{FF2B5EF4-FFF2-40B4-BE49-F238E27FC236}">
                <a16:creationId xmlns:a16="http://schemas.microsoft.com/office/drawing/2014/main" id="{DBAF3B5B-38E8-4CE1-99A4-5E71709401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440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15">
            <a:extLst>
              <a:ext uri="{FF2B5EF4-FFF2-40B4-BE49-F238E27FC236}">
                <a16:creationId xmlns:a16="http://schemas.microsoft.com/office/drawing/2014/main" id="{D4CC3896-C0E7-47EC-A981-5537EFE2EC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5951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16">
            <a:extLst>
              <a:ext uri="{FF2B5EF4-FFF2-40B4-BE49-F238E27FC236}">
                <a16:creationId xmlns:a16="http://schemas.microsoft.com/office/drawing/2014/main" id="{743A8EF7-0572-4C27-A17D-7EA6542C0C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709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17">
            <a:extLst>
              <a:ext uri="{FF2B5EF4-FFF2-40B4-BE49-F238E27FC236}">
                <a16:creationId xmlns:a16="http://schemas.microsoft.com/office/drawing/2014/main" id="{8FE7FF18-A3BE-4117-B11E-F43ABCABF2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1945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18">
            <a:extLst>
              <a:ext uri="{FF2B5EF4-FFF2-40B4-BE49-F238E27FC236}">
                <a16:creationId xmlns:a16="http://schemas.microsoft.com/office/drawing/2014/main" id="{A290ADD4-9623-4586-AFD7-1EA794E597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5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2">
            <a:extLst>
              <a:ext uri="{FF2B5EF4-FFF2-40B4-BE49-F238E27FC236}">
                <a16:creationId xmlns:a16="http://schemas.microsoft.com/office/drawing/2014/main" id="{9DDC3702-ED5B-4D85-A1CD-C26C3F5BD3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4602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19">
            <a:extLst>
              <a:ext uri="{FF2B5EF4-FFF2-40B4-BE49-F238E27FC236}">
                <a16:creationId xmlns:a16="http://schemas.microsoft.com/office/drawing/2014/main" id="{9F970F63-0DA3-445F-A464-D67DAB892A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2615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20">
            <a:extLst>
              <a:ext uri="{FF2B5EF4-FFF2-40B4-BE49-F238E27FC236}">
                <a16:creationId xmlns:a16="http://schemas.microsoft.com/office/drawing/2014/main" id="{E7BAE21C-6A3E-4C09-B333-2C9433A9A6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623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21">
            <a:extLst>
              <a:ext uri="{FF2B5EF4-FFF2-40B4-BE49-F238E27FC236}">
                <a16:creationId xmlns:a16="http://schemas.microsoft.com/office/drawing/2014/main" id="{E33C59B7-8813-4E77-88AC-D159CE7941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8933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22">
            <a:extLst>
              <a:ext uri="{FF2B5EF4-FFF2-40B4-BE49-F238E27FC236}">
                <a16:creationId xmlns:a16="http://schemas.microsoft.com/office/drawing/2014/main" id="{A87EE0CB-56F2-4B94-85F0-BF44876AA6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4304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23">
            <a:extLst>
              <a:ext uri="{FF2B5EF4-FFF2-40B4-BE49-F238E27FC236}">
                <a16:creationId xmlns:a16="http://schemas.microsoft.com/office/drawing/2014/main" id="{82A2151C-FD2E-4A7A-A9DE-DB89A7A19C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5205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24">
            <a:extLst>
              <a:ext uri="{FF2B5EF4-FFF2-40B4-BE49-F238E27FC236}">
                <a16:creationId xmlns:a16="http://schemas.microsoft.com/office/drawing/2014/main" id="{D6E34630-D923-49D6-8961-0A86BA72C4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0305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25">
            <a:extLst>
              <a:ext uri="{FF2B5EF4-FFF2-40B4-BE49-F238E27FC236}">
                <a16:creationId xmlns:a16="http://schemas.microsoft.com/office/drawing/2014/main" id="{768D0F60-8052-4BC1-8CAB-C4D585361A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9787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26">
            <a:extLst>
              <a:ext uri="{FF2B5EF4-FFF2-40B4-BE49-F238E27FC236}">
                <a16:creationId xmlns:a16="http://schemas.microsoft.com/office/drawing/2014/main" id="{94EB36FE-E64D-4A7A-BC41-F5345A2962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90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3">
            <a:extLst>
              <a:ext uri="{FF2B5EF4-FFF2-40B4-BE49-F238E27FC236}">
                <a16:creationId xmlns:a16="http://schemas.microsoft.com/office/drawing/2014/main" id="{1662C147-2D0C-43B3-B77B-448B2CF3A7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94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4">
            <a:extLst>
              <a:ext uri="{FF2B5EF4-FFF2-40B4-BE49-F238E27FC236}">
                <a16:creationId xmlns:a16="http://schemas.microsoft.com/office/drawing/2014/main" id="{6996992F-2445-4B7F-96E5-FDE927B033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04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5">
            <a:extLst>
              <a:ext uri="{FF2B5EF4-FFF2-40B4-BE49-F238E27FC236}">
                <a16:creationId xmlns:a16="http://schemas.microsoft.com/office/drawing/2014/main" id="{A6D2B4C9-9E18-40B1-B92F-ED1CB9A189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59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6">
            <a:extLst>
              <a:ext uri="{FF2B5EF4-FFF2-40B4-BE49-F238E27FC236}">
                <a16:creationId xmlns:a16="http://schemas.microsoft.com/office/drawing/2014/main" id="{1DA54F07-D976-46C5-B971-5EA8A5DCE5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36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7">
            <a:extLst>
              <a:ext uri="{FF2B5EF4-FFF2-40B4-BE49-F238E27FC236}">
                <a16:creationId xmlns:a16="http://schemas.microsoft.com/office/drawing/2014/main" id="{3955F399-E300-4ED0-BCDB-D9BC0AE597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73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8">
            <a:extLst>
              <a:ext uri="{FF2B5EF4-FFF2-40B4-BE49-F238E27FC236}">
                <a16:creationId xmlns:a16="http://schemas.microsoft.com/office/drawing/2014/main" id="{D2FFFAB0-FFFB-4B7C-AFD2-29C8AFE81E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19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19">
            <a:extLst>
              <a:ext uri="{FF2B5EF4-FFF2-40B4-BE49-F238E27FC236}">
                <a16:creationId xmlns:a16="http://schemas.microsoft.com/office/drawing/2014/main" id="{4E4276B5-1021-4969-A122-F611094760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40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2">
            <a:extLst>
              <a:ext uri="{FF2B5EF4-FFF2-40B4-BE49-F238E27FC236}">
                <a16:creationId xmlns:a16="http://schemas.microsoft.com/office/drawing/2014/main" id="{8ACB320B-77CA-45D8-B4B3-07D06D985C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26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20">
            <a:extLst>
              <a:ext uri="{FF2B5EF4-FFF2-40B4-BE49-F238E27FC236}">
                <a16:creationId xmlns:a16="http://schemas.microsoft.com/office/drawing/2014/main" id="{AB6BE5BE-3362-4A81-B9F1-73BD14F142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17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21">
            <a:extLst>
              <a:ext uri="{FF2B5EF4-FFF2-40B4-BE49-F238E27FC236}">
                <a16:creationId xmlns:a16="http://schemas.microsoft.com/office/drawing/2014/main" id="{D2F5C5FE-1E1F-42B6-A596-116C8AEAC4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08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22">
            <a:extLst>
              <a:ext uri="{FF2B5EF4-FFF2-40B4-BE49-F238E27FC236}">
                <a16:creationId xmlns:a16="http://schemas.microsoft.com/office/drawing/2014/main" id="{FFB197A4-ACFA-495E-8B85-18763AA6D8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75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23">
            <a:extLst>
              <a:ext uri="{FF2B5EF4-FFF2-40B4-BE49-F238E27FC236}">
                <a16:creationId xmlns:a16="http://schemas.microsoft.com/office/drawing/2014/main" id="{39BCCDBE-4FE1-43C9-9DB0-87433FFDFF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87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24">
            <a:extLst>
              <a:ext uri="{FF2B5EF4-FFF2-40B4-BE49-F238E27FC236}">
                <a16:creationId xmlns:a16="http://schemas.microsoft.com/office/drawing/2014/main" id="{18D4C152-91A4-4A87-B61A-C58F72B5D7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87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25">
            <a:extLst>
              <a:ext uri="{FF2B5EF4-FFF2-40B4-BE49-F238E27FC236}">
                <a16:creationId xmlns:a16="http://schemas.microsoft.com/office/drawing/2014/main" id="{CAD5341F-4355-4E32-A650-5EC737B586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36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26">
            <a:extLst>
              <a:ext uri="{FF2B5EF4-FFF2-40B4-BE49-F238E27FC236}">
                <a16:creationId xmlns:a16="http://schemas.microsoft.com/office/drawing/2014/main" id="{5CD6BDC8-90DE-49DE-AE9A-B17355F5DE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36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27">
            <a:extLst>
              <a:ext uri="{FF2B5EF4-FFF2-40B4-BE49-F238E27FC236}">
                <a16:creationId xmlns:a16="http://schemas.microsoft.com/office/drawing/2014/main" id="{3CA3D803-8B66-4F65-BE69-5299775386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70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28">
            <a:extLst>
              <a:ext uri="{FF2B5EF4-FFF2-40B4-BE49-F238E27FC236}">
                <a16:creationId xmlns:a16="http://schemas.microsoft.com/office/drawing/2014/main" id="{27510351-142A-4CEB-BA18-C502A8943A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22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29">
            <a:extLst>
              <a:ext uri="{FF2B5EF4-FFF2-40B4-BE49-F238E27FC236}">
                <a16:creationId xmlns:a16="http://schemas.microsoft.com/office/drawing/2014/main" id="{D61CC01E-87D9-4E22-AA1A-EFDA1B6009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33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3">
            <a:extLst>
              <a:ext uri="{FF2B5EF4-FFF2-40B4-BE49-F238E27FC236}">
                <a16:creationId xmlns:a16="http://schemas.microsoft.com/office/drawing/2014/main" id="{87B50923-FDC1-417B-B8B7-C175D94A12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95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30">
            <a:extLst>
              <a:ext uri="{FF2B5EF4-FFF2-40B4-BE49-F238E27FC236}">
                <a16:creationId xmlns:a16="http://schemas.microsoft.com/office/drawing/2014/main" id="{49A4B53A-EA98-4EC1-8D34-9FBA30E810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43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31">
            <a:extLst>
              <a:ext uri="{FF2B5EF4-FFF2-40B4-BE49-F238E27FC236}">
                <a16:creationId xmlns:a16="http://schemas.microsoft.com/office/drawing/2014/main" id="{A37A1C8B-200B-4C1C-9887-F4D677164F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82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D594F58B-1F12-A020-B1A0-83F37BA5F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5A82B629-2886-4B26-9ACF-62038D195488}" type="slidenum">
              <a:rPr lang="hr-HR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32</a:t>
            </a:fld>
            <a:endParaRPr lang="hr-HR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Rezervirano mjesto sadržaja 2"/>
          <p:cNvSpPr txBox="1">
            <a:spLocks/>
          </p:cNvSpPr>
          <p:nvPr/>
        </p:nvSpPr>
        <p:spPr>
          <a:xfrm>
            <a:off x="554448" y="2237254"/>
            <a:ext cx="5053873" cy="350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>
              <a:spcAft>
                <a:spcPts val="1200"/>
              </a:spcAft>
              <a:buClr>
                <a:srgbClr val="FFFFFF"/>
              </a:buClr>
              <a:buSzPct val="60000"/>
              <a:buFont typeface="Wingdings" panose="05000000000000000000" pitchFamily="2" charset="2"/>
              <a:buChar char="q"/>
              <a:defRPr sz="2400">
                <a:solidFill>
                  <a:srgbClr val="FFFFFF"/>
                </a:solidFill>
                <a:latin typeface="Muli"/>
                <a:sym typeface="Muli"/>
              </a:defRPr>
            </a:lvl1pPr>
            <a:lvl2pPr marL="914400" indent="-355600">
              <a:lnSpc>
                <a:spcPct val="115000"/>
              </a:lnSpc>
              <a:spcBef>
                <a:spcPts val="1600"/>
              </a:spcBef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indent="-355600">
              <a:lnSpc>
                <a:spcPct val="115000"/>
              </a:lnSpc>
              <a:spcBef>
                <a:spcPts val="1600"/>
              </a:spcBef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indent="-355600">
              <a:lnSpc>
                <a:spcPct val="115000"/>
              </a:lnSpc>
              <a:spcBef>
                <a:spcPts val="1600"/>
              </a:spcBef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indent="-355600">
              <a:lnSpc>
                <a:spcPct val="115000"/>
              </a:lnSpc>
              <a:spcBef>
                <a:spcPts val="1600"/>
              </a:spcBef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indent="-355600">
              <a:lnSpc>
                <a:spcPct val="115000"/>
              </a:lnSpc>
              <a:spcBef>
                <a:spcPts val="1600"/>
              </a:spcBef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indent="-355600">
              <a:lnSpc>
                <a:spcPct val="115000"/>
              </a:lnSpc>
              <a:spcBef>
                <a:spcPts val="1600"/>
              </a:spcBef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indent="-355600">
              <a:lnSpc>
                <a:spcPct val="115000"/>
              </a:lnSpc>
              <a:spcBef>
                <a:spcPts val="1600"/>
              </a:spcBef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482588" indent="-482588" defTabSz="1219170">
              <a:spcAft>
                <a:spcPts val="800"/>
              </a:spcAft>
              <a:buSzPct val="100000"/>
              <a:buFont typeface="+mj-lt"/>
              <a:buAutoNum type="arabicPeriod"/>
            </a:pPr>
            <a:r>
              <a:rPr lang="hr-HR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izraditi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plakat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hr-HR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poput ovog na slajdu</a:t>
            </a:r>
          </a:p>
          <a:p>
            <a:pPr marL="482588" indent="-482588" defTabSz="1219170">
              <a:spcAft>
                <a:spcPts val="800"/>
              </a:spcAft>
              <a:buSzPct val="100000"/>
              <a:buFont typeface="+mj-lt"/>
              <a:buAutoNum type="arabicPeriod"/>
            </a:pP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portretn</a:t>
            </a:r>
            <a:r>
              <a:rPr lang="hr-HR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o usmjerenje,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veličine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A2</a:t>
            </a:r>
            <a:endParaRPr lang="hr-HR" sz="3200" kern="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482588" indent="-482588" defTabSz="1219170">
              <a:spcAft>
                <a:spcPts val="800"/>
              </a:spcAft>
              <a:buSzPct val="100000"/>
              <a:buFont typeface="+mj-lt"/>
              <a:buAutoNum type="arabicPeriod"/>
            </a:pPr>
            <a:r>
              <a:rPr lang="hr-HR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Datoteku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naz</a:t>
            </a:r>
            <a:r>
              <a:rPr lang="hr-HR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vati 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„</a:t>
            </a:r>
            <a:r>
              <a:rPr lang="hr-HR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RAZREDNA PRAVILA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„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54447" y="516970"/>
            <a:ext cx="6436176" cy="1720284"/>
            <a:chOff x="4657889" y="-82458"/>
            <a:chExt cx="4564915" cy="1290213"/>
          </a:xfrm>
        </p:grpSpPr>
        <p:sp>
          <p:nvSpPr>
            <p:cNvPr id="8" name="Naslov 1">
              <a:extLst>
                <a:ext uri="{FF2B5EF4-FFF2-40B4-BE49-F238E27FC236}">
                  <a16:creationId xmlns:a16="http://schemas.microsoft.com/office/drawing/2014/main" id="{5D7FEB30-9099-41F5-B4F9-B4730D604946}"/>
                </a:ext>
              </a:extLst>
            </p:cNvPr>
            <p:cNvSpPr txBox="1">
              <a:spLocks/>
            </p:cNvSpPr>
            <p:nvPr/>
          </p:nvSpPr>
          <p:spPr>
            <a:xfrm>
              <a:off x="6689013" y="-82458"/>
              <a:ext cx="2533791" cy="1290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Sue Ellen Francisco"/>
                <a:buNone/>
                <a:defRPr sz="3600" b="0" i="0" u="none" strike="noStrike" cap="none">
                  <a:solidFill>
                    <a:srgbClr val="FFFFFF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Sue Ellen Francisco"/>
                <a:buNone/>
                <a:defRPr sz="3600" b="0" i="0" u="none" strike="noStrike" cap="none">
                  <a:solidFill>
                    <a:srgbClr val="FFFFFF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Sue Ellen Francisco"/>
                <a:buNone/>
                <a:defRPr sz="3600" b="0" i="0" u="none" strike="noStrike" cap="none">
                  <a:solidFill>
                    <a:srgbClr val="FFFFFF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Sue Ellen Francisco"/>
                <a:buNone/>
                <a:defRPr sz="3600" b="0" i="0" u="none" strike="noStrike" cap="none">
                  <a:solidFill>
                    <a:srgbClr val="FFFFFF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Sue Ellen Francisco"/>
                <a:buNone/>
                <a:defRPr sz="3600" b="0" i="0" u="none" strike="noStrike" cap="none">
                  <a:solidFill>
                    <a:srgbClr val="FFFFFF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Sue Ellen Francisco"/>
                <a:buNone/>
                <a:defRPr sz="3600" b="0" i="0" u="none" strike="noStrike" cap="none">
                  <a:solidFill>
                    <a:srgbClr val="FFFFFF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Sue Ellen Francisco"/>
                <a:buNone/>
                <a:defRPr sz="3600" b="0" i="0" u="none" strike="noStrike" cap="none">
                  <a:solidFill>
                    <a:srgbClr val="FFFFFF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Sue Ellen Francisco"/>
                <a:buNone/>
                <a:defRPr sz="3600" b="0" i="0" u="none" strike="noStrike" cap="none">
                  <a:solidFill>
                    <a:srgbClr val="FFFFFF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Sue Ellen Francisco"/>
                <a:buNone/>
                <a:defRPr sz="3600" b="0" i="0" u="none" strike="noStrike" cap="none">
                  <a:solidFill>
                    <a:srgbClr val="FFFFFF"/>
                  </a:solidFill>
                  <a:latin typeface="Sue Ellen Francisco"/>
                  <a:ea typeface="Sue Ellen Francisco"/>
                  <a:cs typeface="Sue Ellen Francisco"/>
                  <a:sym typeface="Sue Ellen Francisco"/>
                </a:defRPr>
              </a:lvl9pPr>
            </a:lstStyle>
            <a:p>
              <a:pPr defTabSz="1219170"/>
              <a:r>
                <a:rPr lang="hr-HR" sz="8800" kern="0" dirty="0">
                  <a:effectLst>
                    <a:glow rad="101600">
                      <a:srgbClr val="EEFF41">
                        <a:satMod val="175000"/>
                        <a:alpha val="40000"/>
                      </a:srgbClr>
                    </a:glow>
                  </a:effectLst>
                </a:rPr>
                <a:t>1. zadatak</a:t>
              </a:r>
              <a:endParaRPr lang="hr-HR" sz="8800" b="1" kern="0" dirty="0">
                <a:effectLst>
                  <a:glow rad="101600">
                    <a:srgbClr val="EEFF41">
                      <a:satMod val="175000"/>
                      <a:alpha val="40000"/>
                    </a:srgbClr>
                  </a:glow>
                </a:effectLst>
              </a:endParaRPr>
            </a:p>
          </p:txBody>
        </p:sp>
        <p:pic>
          <p:nvPicPr>
            <p:cNvPr id="9" name="Picture 6" descr="Canva Logo and symbol, meaning, history, PNG, brand">
              <a:extLst>
                <a:ext uri="{FF2B5EF4-FFF2-40B4-BE49-F238E27FC236}">
                  <a16:creationId xmlns:a16="http://schemas.microsoft.com/office/drawing/2014/main" id="{5842B872-C989-43B0-B8DD-299C086C68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89" y="59659"/>
              <a:ext cx="189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Slika 4">
            <a:extLst>
              <a:ext uri="{FF2B5EF4-FFF2-40B4-BE49-F238E27FC236}">
                <a16:creationId xmlns:a16="http://schemas.microsoft.com/office/drawing/2014/main" id="{F2F3545A-6357-4EC7-A5EA-891B1191FC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26603" y="77722"/>
            <a:ext cx="4712416" cy="666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33">
            <a:extLst>
              <a:ext uri="{FF2B5EF4-FFF2-40B4-BE49-F238E27FC236}">
                <a16:creationId xmlns:a16="http://schemas.microsoft.com/office/drawing/2014/main" id="{688EB45A-0E3A-4B2C-81C2-AF006BF766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36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34">
            <a:extLst>
              <a:ext uri="{FF2B5EF4-FFF2-40B4-BE49-F238E27FC236}">
                <a16:creationId xmlns:a16="http://schemas.microsoft.com/office/drawing/2014/main" id="{960944EF-1E06-47A2-B627-28F5BD1545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99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35">
            <a:extLst>
              <a:ext uri="{FF2B5EF4-FFF2-40B4-BE49-F238E27FC236}">
                <a16:creationId xmlns:a16="http://schemas.microsoft.com/office/drawing/2014/main" id="{A1D21DE0-92A7-4937-B3D0-E1CD21C550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466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36">
            <a:extLst>
              <a:ext uri="{FF2B5EF4-FFF2-40B4-BE49-F238E27FC236}">
                <a16:creationId xmlns:a16="http://schemas.microsoft.com/office/drawing/2014/main" id="{9186F9F9-2474-4BA7-881E-CA7DD02281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07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37">
            <a:extLst>
              <a:ext uri="{FF2B5EF4-FFF2-40B4-BE49-F238E27FC236}">
                <a16:creationId xmlns:a16="http://schemas.microsoft.com/office/drawing/2014/main" id="{DB32F378-A233-496F-B10B-6B6E2A07AC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103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38">
            <a:extLst>
              <a:ext uri="{FF2B5EF4-FFF2-40B4-BE49-F238E27FC236}">
                <a16:creationId xmlns:a16="http://schemas.microsoft.com/office/drawing/2014/main" id="{DA5DD828-0283-4B75-BA06-7B4A973670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233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39">
            <a:extLst>
              <a:ext uri="{FF2B5EF4-FFF2-40B4-BE49-F238E27FC236}">
                <a16:creationId xmlns:a16="http://schemas.microsoft.com/office/drawing/2014/main" id="{6BB470B2-8DF8-4822-998B-E678A1E3CE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12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4">
            <a:extLst>
              <a:ext uri="{FF2B5EF4-FFF2-40B4-BE49-F238E27FC236}">
                <a16:creationId xmlns:a16="http://schemas.microsoft.com/office/drawing/2014/main" id="{F2185D7D-8CB0-409C-907A-2CDD588385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486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40">
            <a:extLst>
              <a:ext uri="{FF2B5EF4-FFF2-40B4-BE49-F238E27FC236}">
                <a16:creationId xmlns:a16="http://schemas.microsoft.com/office/drawing/2014/main" id="{B163FD93-6ADA-456E-A4ED-4C89E0AB25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74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41">
            <a:extLst>
              <a:ext uri="{FF2B5EF4-FFF2-40B4-BE49-F238E27FC236}">
                <a16:creationId xmlns:a16="http://schemas.microsoft.com/office/drawing/2014/main" id="{D4E3E0DC-21CD-4024-B15C-D3C1F44195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280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42">
            <a:extLst>
              <a:ext uri="{FF2B5EF4-FFF2-40B4-BE49-F238E27FC236}">
                <a16:creationId xmlns:a16="http://schemas.microsoft.com/office/drawing/2014/main" id="{657DCC7F-CC37-4326-87CC-AF6F1304C0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43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43">
            <a:extLst>
              <a:ext uri="{FF2B5EF4-FFF2-40B4-BE49-F238E27FC236}">
                <a16:creationId xmlns:a16="http://schemas.microsoft.com/office/drawing/2014/main" id="{0FA1FDE9-2714-4743-BBDB-E6251D18D7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096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44">
            <a:extLst>
              <a:ext uri="{FF2B5EF4-FFF2-40B4-BE49-F238E27FC236}">
                <a16:creationId xmlns:a16="http://schemas.microsoft.com/office/drawing/2014/main" id="{13357FDB-AF02-4256-BD1A-6CFCF31030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972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45">
            <a:extLst>
              <a:ext uri="{FF2B5EF4-FFF2-40B4-BE49-F238E27FC236}">
                <a16:creationId xmlns:a16="http://schemas.microsoft.com/office/drawing/2014/main" id="{02CF7CC9-3AD4-4D32-B982-33C2CB2AFD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237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D594F58B-1F12-A020-B1A0-83F37BA5F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5A82B629-2886-4B26-9ACF-62038D195488}" type="slidenum">
              <a:rPr lang="hr-HR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46</a:t>
            </a:fld>
            <a:endParaRPr lang="hr-HR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Rezervirano mjesto sadržaja 2"/>
          <p:cNvSpPr txBox="1">
            <a:spLocks/>
          </p:cNvSpPr>
          <p:nvPr/>
        </p:nvSpPr>
        <p:spPr>
          <a:xfrm>
            <a:off x="353819" y="1941150"/>
            <a:ext cx="7547832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>
              <a:spcAft>
                <a:spcPts val="1200"/>
              </a:spcAft>
              <a:buClr>
                <a:srgbClr val="FFFFFF"/>
              </a:buClr>
              <a:buSzPct val="60000"/>
              <a:buFont typeface="Wingdings" panose="05000000000000000000" pitchFamily="2" charset="2"/>
              <a:buChar char="q"/>
              <a:defRPr sz="2400">
                <a:solidFill>
                  <a:srgbClr val="FFFFFF"/>
                </a:solidFill>
                <a:latin typeface="Muli"/>
                <a:sym typeface="Muli"/>
              </a:defRPr>
            </a:lvl1pPr>
            <a:lvl2pPr marL="914400" indent="-355600">
              <a:lnSpc>
                <a:spcPct val="115000"/>
              </a:lnSpc>
              <a:spcBef>
                <a:spcPts val="1600"/>
              </a:spcBef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indent="-355600">
              <a:lnSpc>
                <a:spcPct val="115000"/>
              </a:lnSpc>
              <a:spcBef>
                <a:spcPts val="1600"/>
              </a:spcBef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indent="-355600">
              <a:lnSpc>
                <a:spcPct val="115000"/>
              </a:lnSpc>
              <a:spcBef>
                <a:spcPts val="1600"/>
              </a:spcBef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indent="-355600">
              <a:lnSpc>
                <a:spcPct val="115000"/>
              </a:lnSpc>
              <a:spcBef>
                <a:spcPts val="1600"/>
              </a:spcBef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indent="-355600">
              <a:lnSpc>
                <a:spcPct val="115000"/>
              </a:lnSpc>
              <a:spcBef>
                <a:spcPts val="1600"/>
              </a:spcBef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indent="-355600">
              <a:lnSpc>
                <a:spcPct val="115000"/>
              </a:lnSpc>
              <a:spcBef>
                <a:spcPts val="1600"/>
              </a:spcBef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indent="-355600">
              <a:lnSpc>
                <a:spcPct val="115000"/>
              </a:lnSpc>
              <a:spcBef>
                <a:spcPts val="1600"/>
              </a:spcBef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2000"/>
              <a:buFont typeface="Muli"/>
              <a:buChar char="💡"/>
              <a:defRPr sz="2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482588" indent="-482588" defTabSz="1219170">
              <a:spcAft>
                <a:spcPts val="800"/>
              </a:spcAft>
              <a:buSzPct val="100000"/>
              <a:buFont typeface="+mj-lt"/>
              <a:buAutoNum type="arabicPeriod"/>
            </a:pPr>
            <a:r>
              <a:rPr lang="hr-HR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izraditi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plakat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hr-HR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poput ovog na slajdu</a:t>
            </a:r>
          </a:p>
          <a:p>
            <a:pPr marL="482588" indent="-482588" defTabSz="1219170">
              <a:spcAft>
                <a:spcPts val="800"/>
              </a:spcAft>
              <a:buSzPct val="100000"/>
              <a:buFont typeface="+mj-lt"/>
              <a:buAutoNum type="arabicPeriod"/>
            </a:pP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portretn</a:t>
            </a:r>
            <a:r>
              <a:rPr lang="hr-HR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o usmjerenje,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veličine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A2</a:t>
            </a:r>
            <a:endParaRPr lang="hr-HR" sz="3200" kern="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482588" indent="-482588" defTabSz="1219170">
              <a:spcAft>
                <a:spcPts val="800"/>
              </a:spcAft>
              <a:buSzPct val="100000"/>
              <a:buFont typeface="+mj-lt"/>
              <a:buAutoNum type="arabicPeriod"/>
            </a:pPr>
            <a:r>
              <a:rPr lang="hr-HR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Datoteku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naz</a:t>
            </a:r>
            <a:r>
              <a:rPr lang="hr-HR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vati 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„</a:t>
            </a:r>
            <a:r>
              <a:rPr lang="hr-HR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RAZREDNA PRAVILA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„</a:t>
            </a:r>
            <a:endParaRPr lang="hr-HR" sz="3200" kern="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474121" indent="-474121" defTabSz="1219170">
              <a:spcAft>
                <a:spcPts val="800"/>
              </a:spcAft>
              <a:buSzPct val="100000"/>
              <a:buFont typeface="+mj-lt"/>
              <a:buAutoNum type="arabicPeriod" startAt="4"/>
            </a:pPr>
            <a:r>
              <a:rPr lang="hr-HR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preuzeti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poster u PNG </a:t>
            </a:r>
            <a:r>
              <a:rPr lang="hr-HR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hr-HR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GIF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format</a:t>
            </a:r>
            <a:r>
              <a:rPr lang="hr-HR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u</a:t>
            </a:r>
          </a:p>
          <a:p>
            <a:pPr marL="609585" indent="-609585" defTabSz="1219170">
              <a:spcAft>
                <a:spcPts val="800"/>
              </a:spcAft>
              <a:buSzPct val="100000"/>
              <a:buFont typeface="+mj-lt"/>
              <a:buAutoNum type="arabicPeriod" startAt="7"/>
            </a:pPr>
            <a:r>
              <a:rPr lang="hr-HR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izraditi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poveznicu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za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javni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prikaz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postera</a:t>
            </a:r>
            <a:endParaRPr lang="hr-HR" sz="3200" kern="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609585" indent="-609585" defTabSz="1219170">
              <a:spcAft>
                <a:spcPts val="800"/>
              </a:spcAft>
              <a:buSzPct val="100000"/>
              <a:buFont typeface="+mj-lt"/>
              <a:buAutoNum type="arabicPeriod" startAt="7"/>
            </a:pPr>
            <a:r>
              <a:rPr lang="hr-HR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predati sva tri rješenja na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hr-HR" sz="3200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padlet</a:t>
            </a:r>
            <a:endParaRPr lang="en-US" sz="3200" kern="0" dirty="0"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08148" y="220866"/>
            <a:ext cx="6718000" cy="1629489"/>
            <a:chOff x="4657889" y="-82458"/>
            <a:chExt cx="4564915" cy="1222117"/>
          </a:xfrm>
        </p:grpSpPr>
        <p:sp>
          <p:nvSpPr>
            <p:cNvPr id="8" name="Naslov 1">
              <a:extLst>
                <a:ext uri="{FF2B5EF4-FFF2-40B4-BE49-F238E27FC236}">
                  <a16:creationId xmlns:a16="http://schemas.microsoft.com/office/drawing/2014/main" id="{5D7FEB30-9099-41F5-B4F9-B4730D604946}"/>
                </a:ext>
              </a:extLst>
            </p:cNvPr>
            <p:cNvSpPr txBox="1">
              <a:spLocks/>
            </p:cNvSpPr>
            <p:nvPr/>
          </p:nvSpPr>
          <p:spPr>
            <a:xfrm>
              <a:off x="6689013" y="-82458"/>
              <a:ext cx="2533791" cy="10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Sue Ellen Francisco"/>
                <a:buNone/>
                <a:defRPr sz="6600" b="0" i="0" u="none" strike="noStrike" cap="none">
                  <a:solidFill>
                    <a:schemeClr val="bg1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Sue Ellen Francisco"/>
                  <a:ea typeface="Sue Ellen Francisco"/>
                  <a:cs typeface="Sue Ellen Francisco"/>
                  <a:sym typeface="Arial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Sue Ellen Francisco"/>
                <a:buNone/>
                <a:defRPr sz="3600" b="0" i="0" u="none" strike="noStrike" cap="none">
                  <a:solidFill>
                    <a:srgbClr val="FFFFFF"/>
                  </a:solidFill>
                  <a:latin typeface="Sue Ellen Francisco"/>
                  <a:ea typeface="Sue Ellen Francisco"/>
                  <a:cs typeface="Sue Ellen Francisco"/>
                  <a:sym typeface="Arial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Sue Ellen Francisco"/>
                <a:buNone/>
                <a:defRPr sz="3600" b="0" i="0" u="none" strike="noStrike" cap="none">
                  <a:solidFill>
                    <a:srgbClr val="FFFFFF"/>
                  </a:solidFill>
                  <a:latin typeface="Sue Ellen Francisco"/>
                  <a:ea typeface="Sue Ellen Francisco"/>
                  <a:cs typeface="Sue Ellen Francisco"/>
                  <a:sym typeface="Arial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Sue Ellen Francisco"/>
                <a:buNone/>
                <a:defRPr sz="3600" b="0" i="0" u="none" strike="noStrike" cap="none">
                  <a:solidFill>
                    <a:srgbClr val="FFFFFF"/>
                  </a:solidFill>
                  <a:latin typeface="Sue Ellen Francisco"/>
                  <a:ea typeface="Sue Ellen Francisco"/>
                  <a:cs typeface="Sue Ellen Francisco"/>
                  <a:sym typeface="Arial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Sue Ellen Francisco"/>
                <a:buNone/>
                <a:defRPr sz="3600" b="0" i="0" u="none" strike="noStrike" cap="none">
                  <a:solidFill>
                    <a:srgbClr val="FFFFFF"/>
                  </a:solidFill>
                  <a:latin typeface="Sue Ellen Francisco"/>
                  <a:ea typeface="Sue Ellen Francisco"/>
                  <a:cs typeface="Sue Ellen Francisco"/>
                  <a:sym typeface="Arial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Sue Ellen Francisco"/>
                <a:buNone/>
                <a:defRPr sz="3600" b="0" i="0" u="none" strike="noStrike" cap="none">
                  <a:solidFill>
                    <a:srgbClr val="FFFFFF"/>
                  </a:solidFill>
                  <a:latin typeface="Sue Ellen Francisco"/>
                  <a:ea typeface="Sue Ellen Francisco"/>
                  <a:cs typeface="Sue Ellen Francisco"/>
                  <a:sym typeface="Arial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Sue Ellen Francisco"/>
                <a:buNone/>
                <a:defRPr sz="3600" b="0" i="0" u="none" strike="noStrike" cap="none">
                  <a:solidFill>
                    <a:srgbClr val="FFFFFF"/>
                  </a:solidFill>
                  <a:latin typeface="Sue Ellen Francisco"/>
                  <a:ea typeface="Sue Ellen Francisco"/>
                  <a:cs typeface="Sue Ellen Francisco"/>
                  <a:sym typeface="Arial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Sue Ellen Francisco"/>
                <a:buNone/>
                <a:defRPr sz="3600" b="0" i="0" u="none" strike="noStrike" cap="none">
                  <a:solidFill>
                    <a:srgbClr val="FFFFFF"/>
                  </a:solidFill>
                  <a:latin typeface="Sue Ellen Francisco"/>
                  <a:ea typeface="Sue Ellen Francisco"/>
                  <a:cs typeface="Sue Ellen Francisco"/>
                  <a:sym typeface="Arial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Sue Ellen Francisco"/>
                <a:buNone/>
                <a:defRPr sz="3600" b="0" i="0" u="none" strike="noStrike" cap="none">
                  <a:solidFill>
                    <a:srgbClr val="FFFFFF"/>
                  </a:solidFill>
                  <a:latin typeface="Sue Ellen Francisco"/>
                  <a:ea typeface="Sue Ellen Francisco"/>
                  <a:cs typeface="Sue Ellen Francisco"/>
                  <a:sym typeface="Arial"/>
                </a:defRPr>
              </a:lvl9pPr>
            </a:lstStyle>
            <a:p>
              <a:r>
                <a:rPr lang="hr-HR" sz="6000" dirty="0">
                  <a:latin typeface="Sue Ellen Francisco" panose="020B0604020202020204" charset="0"/>
                  <a:sym typeface="Sue Ellen Francisco"/>
                </a:rPr>
                <a:t>1. zadatak</a:t>
              </a:r>
            </a:p>
          </p:txBody>
        </p:sp>
        <p:pic>
          <p:nvPicPr>
            <p:cNvPr id="9" name="Picture 6" descr="Canva Logo and symbol, meaning, history, PNG, brand">
              <a:extLst>
                <a:ext uri="{FF2B5EF4-FFF2-40B4-BE49-F238E27FC236}">
                  <a16:creationId xmlns:a16="http://schemas.microsoft.com/office/drawing/2014/main" id="{5842B872-C989-43B0-B8DD-299C086C68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89" y="59659"/>
              <a:ext cx="189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Slika 4">
            <a:extLst>
              <a:ext uri="{FF2B5EF4-FFF2-40B4-BE49-F238E27FC236}">
                <a16:creationId xmlns:a16="http://schemas.microsoft.com/office/drawing/2014/main" id="{F2F3545A-6357-4EC7-A5EA-891B1191FC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26147" y="1217956"/>
            <a:ext cx="3720653" cy="5262067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9DE90889-FC9B-4FD4-B2AA-8EDCCFDCB7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5949" b="20563"/>
          <a:stretch/>
        </p:blipFill>
        <p:spPr>
          <a:xfrm rot="19947455">
            <a:off x="10395819" y="-43953"/>
            <a:ext cx="1530887" cy="2249921"/>
          </a:xfrm>
          <a:prstGeom prst="ellipse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8426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47">
            <a:extLst>
              <a:ext uri="{FF2B5EF4-FFF2-40B4-BE49-F238E27FC236}">
                <a16:creationId xmlns:a16="http://schemas.microsoft.com/office/drawing/2014/main" id="{D04F6451-B03F-479B-ADBA-4A127B2376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423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48">
            <a:extLst>
              <a:ext uri="{FF2B5EF4-FFF2-40B4-BE49-F238E27FC236}">
                <a16:creationId xmlns:a16="http://schemas.microsoft.com/office/drawing/2014/main" id="{4EFD9278-1674-4598-95A9-07D9E72F7A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940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49">
            <a:extLst>
              <a:ext uri="{FF2B5EF4-FFF2-40B4-BE49-F238E27FC236}">
                <a16:creationId xmlns:a16="http://schemas.microsoft.com/office/drawing/2014/main" id="{147036DB-E5C9-41FB-A095-5554460B59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51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5">
            <a:extLst>
              <a:ext uri="{FF2B5EF4-FFF2-40B4-BE49-F238E27FC236}">
                <a16:creationId xmlns:a16="http://schemas.microsoft.com/office/drawing/2014/main" id="{9D95FD78-2387-4D97-8178-2D908A1990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138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50">
            <a:extLst>
              <a:ext uri="{FF2B5EF4-FFF2-40B4-BE49-F238E27FC236}">
                <a16:creationId xmlns:a16="http://schemas.microsoft.com/office/drawing/2014/main" id="{D0694F7D-AC79-4772-B867-11C6195099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296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51">
            <a:extLst>
              <a:ext uri="{FF2B5EF4-FFF2-40B4-BE49-F238E27FC236}">
                <a16:creationId xmlns:a16="http://schemas.microsoft.com/office/drawing/2014/main" id="{BAE444DB-A31A-4BC9-87BD-8FD3263BAA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675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52">
            <a:extLst>
              <a:ext uri="{FF2B5EF4-FFF2-40B4-BE49-F238E27FC236}">
                <a16:creationId xmlns:a16="http://schemas.microsoft.com/office/drawing/2014/main" id="{C71ECA77-1565-46C8-A2EC-2D1217E4A1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143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53">
            <a:extLst>
              <a:ext uri="{FF2B5EF4-FFF2-40B4-BE49-F238E27FC236}">
                <a16:creationId xmlns:a16="http://schemas.microsoft.com/office/drawing/2014/main" id="{5BE1A3C3-C78D-4FDD-B070-18795D92E5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004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54">
            <a:extLst>
              <a:ext uri="{FF2B5EF4-FFF2-40B4-BE49-F238E27FC236}">
                <a16:creationId xmlns:a16="http://schemas.microsoft.com/office/drawing/2014/main" id="{30808F71-932C-4A75-A969-468EA9B965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116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55">
            <a:extLst>
              <a:ext uri="{FF2B5EF4-FFF2-40B4-BE49-F238E27FC236}">
                <a16:creationId xmlns:a16="http://schemas.microsoft.com/office/drawing/2014/main" id="{DC293608-899F-4AE3-A9CC-F02904C429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626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56">
            <a:extLst>
              <a:ext uri="{FF2B5EF4-FFF2-40B4-BE49-F238E27FC236}">
                <a16:creationId xmlns:a16="http://schemas.microsoft.com/office/drawing/2014/main" id="{5DB36EAB-5F5B-41AE-80EC-75EC6F6B66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410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57">
            <a:extLst>
              <a:ext uri="{FF2B5EF4-FFF2-40B4-BE49-F238E27FC236}">
                <a16:creationId xmlns:a16="http://schemas.microsoft.com/office/drawing/2014/main" id="{D469F53C-9CF0-447D-BB77-05A312DCC6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898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58">
            <a:extLst>
              <a:ext uri="{FF2B5EF4-FFF2-40B4-BE49-F238E27FC236}">
                <a16:creationId xmlns:a16="http://schemas.microsoft.com/office/drawing/2014/main" id="{81891710-0A4D-4EB8-BF01-C9428D864C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503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59">
            <a:extLst>
              <a:ext uri="{FF2B5EF4-FFF2-40B4-BE49-F238E27FC236}">
                <a16:creationId xmlns:a16="http://schemas.microsoft.com/office/drawing/2014/main" id="{A2864853-8CB0-4EB7-8306-1DCFAAD3A0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29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6">
            <a:extLst>
              <a:ext uri="{FF2B5EF4-FFF2-40B4-BE49-F238E27FC236}">
                <a16:creationId xmlns:a16="http://schemas.microsoft.com/office/drawing/2014/main" id="{F1747992-3E31-4071-A66E-18DE1C9627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067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60">
            <a:extLst>
              <a:ext uri="{FF2B5EF4-FFF2-40B4-BE49-F238E27FC236}">
                <a16:creationId xmlns:a16="http://schemas.microsoft.com/office/drawing/2014/main" id="{D8420ADC-B54C-45F1-AF42-688B8882CE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180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61">
            <a:extLst>
              <a:ext uri="{FF2B5EF4-FFF2-40B4-BE49-F238E27FC236}">
                <a16:creationId xmlns:a16="http://schemas.microsoft.com/office/drawing/2014/main" id="{735B2968-25C9-41D2-85C3-56B2560218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45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62">
            <a:extLst>
              <a:ext uri="{FF2B5EF4-FFF2-40B4-BE49-F238E27FC236}">
                <a16:creationId xmlns:a16="http://schemas.microsoft.com/office/drawing/2014/main" id="{A386FA54-8621-4C4A-BBBE-40C4C47714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06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63">
            <a:extLst>
              <a:ext uri="{FF2B5EF4-FFF2-40B4-BE49-F238E27FC236}">
                <a16:creationId xmlns:a16="http://schemas.microsoft.com/office/drawing/2014/main" id="{E052D458-23E7-413C-BE92-C1CEE42DC2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159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64">
            <a:extLst>
              <a:ext uri="{FF2B5EF4-FFF2-40B4-BE49-F238E27FC236}">
                <a16:creationId xmlns:a16="http://schemas.microsoft.com/office/drawing/2014/main" id="{C58B3353-51E4-4205-BD17-963A5ACC9E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473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65">
            <a:extLst>
              <a:ext uri="{FF2B5EF4-FFF2-40B4-BE49-F238E27FC236}">
                <a16:creationId xmlns:a16="http://schemas.microsoft.com/office/drawing/2014/main" id="{80917993-E3F8-462A-B077-C713A52D13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56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66">
            <a:extLst>
              <a:ext uri="{FF2B5EF4-FFF2-40B4-BE49-F238E27FC236}">
                <a16:creationId xmlns:a16="http://schemas.microsoft.com/office/drawing/2014/main" id="{DA438EAB-A0B1-4AF1-B2C9-B0CC4CD84A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982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67">
            <a:extLst>
              <a:ext uri="{FF2B5EF4-FFF2-40B4-BE49-F238E27FC236}">
                <a16:creationId xmlns:a16="http://schemas.microsoft.com/office/drawing/2014/main" id="{C107811D-5F12-46D3-9ECB-F6B72FF710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711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68">
            <a:extLst>
              <a:ext uri="{FF2B5EF4-FFF2-40B4-BE49-F238E27FC236}">
                <a16:creationId xmlns:a16="http://schemas.microsoft.com/office/drawing/2014/main" id="{DD96C2D4-CDEB-4F4C-9EF4-7D36907C11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466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69">
            <a:extLst>
              <a:ext uri="{FF2B5EF4-FFF2-40B4-BE49-F238E27FC236}">
                <a16:creationId xmlns:a16="http://schemas.microsoft.com/office/drawing/2014/main" id="{8310344F-A68C-4471-ABE5-F8F31E9993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22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7">
            <a:extLst>
              <a:ext uri="{FF2B5EF4-FFF2-40B4-BE49-F238E27FC236}">
                <a16:creationId xmlns:a16="http://schemas.microsoft.com/office/drawing/2014/main" id="{2B2442BC-FF38-47D3-AC18-2622A7D10C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850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70">
            <a:extLst>
              <a:ext uri="{FF2B5EF4-FFF2-40B4-BE49-F238E27FC236}">
                <a16:creationId xmlns:a16="http://schemas.microsoft.com/office/drawing/2014/main" id="{6290BF19-1A76-4E38-B27F-18AF256A1B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300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71">
            <a:extLst>
              <a:ext uri="{FF2B5EF4-FFF2-40B4-BE49-F238E27FC236}">
                <a16:creationId xmlns:a16="http://schemas.microsoft.com/office/drawing/2014/main" id="{92458850-60D0-4BEE-A8AE-A2369F1730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939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72">
            <a:extLst>
              <a:ext uri="{FF2B5EF4-FFF2-40B4-BE49-F238E27FC236}">
                <a16:creationId xmlns:a16="http://schemas.microsoft.com/office/drawing/2014/main" id="{447EA161-502D-439F-B834-43FE3B8BE0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142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73">
            <a:extLst>
              <a:ext uri="{FF2B5EF4-FFF2-40B4-BE49-F238E27FC236}">
                <a16:creationId xmlns:a16="http://schemas.microsoft.com/office/drawing/2014/main" id="{DACD218A-327E-483E-8B3C-345DEA8C86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961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74">
            <a:extLst>
              <a:ext uri="{FF2B5EF4-FFF2-40B4-BE49-F238E27FC236}">
                <a16:creationId xmlns:a16="http://schemas.microsoft.com/office/drawing/2014/main" id="{B9571049-462C-45E1-9202-9E86B13371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964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75">
            <a:extLst>
              <a:ext uri="{FF2B5EF4-FFF2-40B4-BE49-F238E27FC236}">
                <a16:creationId xmlns:a16="http://schemas.microsoft.com/office/drawing/2014/main" id="{190E1F67-8C97-4157-9F51-1DDD86711A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669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76">
            <a:extLst>
              <a:ext uri="{FF2B5EF4-FFF2-40B4-BE49-F238E27FC236}">
                <a16:creationId xmlns:a16="http://schemas.microsoft.com/office/drawing/2014/main" id="{948E71DD-2ABC-4049-86DB-A56726CE20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759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77">
            <a:extLst>
              <a:ext uri="{FF2B5EF4-FFF2-40B4-BE49-F238E27FC236}">
                <a16:creationId xmlns:a16="http://schemas.microsoft.com/office/drawing/2014/main" id="{06914F0E-75AC-45BC-8D8A-3FEA722F76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253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78">
            <a:extLst>
              <a:ext uri="{FF2B5EF4-FFF2-40B4-BE49-F238E27FC236}">
                <a16:creationId xmlns:a16="http://schemas.microsoft.com/office/drawing/2014/main" id="{CF5C951B-556F-4622-B199-55A97B1F36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321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79">
            <a:extLst>
              <a:ext uri="{FF2B5EF4-FFF2-40B4-BE49-F238E27FC236}">
                <a16:creationId xmlns:a16="http://schemas.microsoft.com/office/drawing/2014/main" id="{41C7CF82-A59A-4B43-AC4E-0473ACC077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25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8">
            <a:extLst>
              <a:ext uri="{FF2B5EF4-FFF2-40B4-BE49-F238E27FC236}">
                <a16:creationId xmlns:a16="http://schemas.microsoft.com/office/drawing/2014/main" id="{898E0F9A-2C86-405A-81A7-C2860E00C4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097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80">
            <a:extLst>
              <a:ext uri="{FF2B5EF4-FFF2-40B4-BE49-F238E27FC236}">
                <a16:creationId xmlns:a16="http://schemas.microsoft.com/office/drawing/2014/main" id="{938EB86F-E909-48F5-AE18-DEE3DC62D8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353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81">
            <a:extLst>
              <a:ext uri="{FF2B5EF4-FFF2-40B4-BE49-F238E27FC236}">
                <a16:creationId xmlns:a16="http://schemas.microsoft.com/office/drawing/2014/main" id="{BC47A072-58D8-463F-B409-3DCFE49C7E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016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82">
            <a:extLst>
              <a:ext uri="{FF2B5EF4-FFF2-40B4-BE49-F238E27FC236}">
                <a16:creationId xmlns:a16="http://schemas.microsoft.com/office/drawing/2014/main" id="{A3BA03A7-0186-4672-A5C7-868A09D968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747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83">
            <a:extLst>
              <a:ext uri="{FF2B5EF4-FFF2-40B4-BE49-F238E27FC236}">
                <a16:creationId xmlns:a16="http://schemas.microsoft.com/office/drawing/2014/main" id="{F9175D01-807A-497A-8A2C-229999D5C1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780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84">
            <a:extLst>
              <a:ext uri="{FF2B5EF4-FFF2-40B4-BE49-F238E27FC236}">
                <a16:creationId xmlns:a16="http://schemas.microsoft.com/office/drawing/2014/main" id="{11809B98-09E2-41C4-B1AE-6798BD8BF9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569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85">
            <a:extLst>
              <a:ext uri="{FF2B5EF4-FFF2-40B4-BE49-F238E27FC236}">
                <a16:creationId xmlns:a16="http://schemas.microsoft.com/office/drawing/2014/main" id="{3543A55B-2A2C-4718-BD30-EF821B22E0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716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86">
            <a:extLst>
              <a:ext uri="{FF2B5EF4-FFF2-40B4-BE49-F238E27FC236}">
                <a16:creationId xmlns:a16="http://schemas.microsoft.com/office/drawing/2014/main" id="{67982F64-5DF9-4A3F-BDBB-B7CE8A7FFB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475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87">
            <a:extLst>
              <a:ext uri="{FF2B5EF4-FFF2-40B4-BE49-F238E27FC236}">
                <a16:creationId xmlns:a16="http://schemas.microsoft.com/office/drawing/2014/main" id="{EBCA7B57-89F7-4BCF-924D-08ABF5A9DB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924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88">
            <a:extLst>
              <a:ext uri="{FF2B5EF4-FFF2-40B4-BE49-F238E27FC236}">
                <a16:creationId xmlns:a16="http://schemas.microsoft.com/office/drawing/2014/main" id="{1BB9C207-4383-4711-81FB-BAB28150FB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554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89">
            <a:extLst>
              <a:ext uri="{FF2B5EF4-FFF2-40B4-BE49-F238E27FC236}">
                <a16:creationId xmlns:a16="http://schemas.microsoft.com/office/drawing/2014/main" id="{3D74E82A-424A-4A9E-B36E-2A8CDE85B2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57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9">
            <a:extLst>
              <a:ext uri="{FF2B5EF4-FFF2-40B4-BE49-F238E27FC236}">
                <a16:creationId xmlns:a16="http://schemas.microsoft.com/office/drawing/2014/main" id="{A0B188EB-46FA-4128-AB21-FF275F3EFE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21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90">
            <a:extLst>
              <a:ext uri="{FF2B5EF4-FFF2-40B4-BE49-F238E27FC236}">
                <a16:creationId xmlns:a16="http://schemas.microsoft.com/office/drawing/2014/main" id="{3D01DAF4-62D3-4279-902B-607A9C3CB7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530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91">
            <a:extLst>
              <a:ext uri="{FF2B5EF4-FFF2-40B4-BE49-F238E27FC236}">
                <a16:creationId xmlns:a16="http://schemas.microsoft.com/office/drawing/2014/main" id="{BDFD22F1-690D-4044-B6F3-647F340CA4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804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92">
            <a:extLst>
              <a:ext uri="{FF2B5EF4-FFF2-40B4-BE49-F238E27FC236}">
                <a16:creationId xmlns:a16="http://schemas.microsoft.com/office/drawing/2014/main" id="{61D0D8F8-B6DE-4734-83FD-7A9FF8D404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521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93">
            <a:extLst>
              <a:ext uri="{FF2B5EF4-FFF2-40B4-BE49-F238E27FC236}">
                <a16:creationId xmlns:a16="http://schemas.microsoft.com/office/drawing/2014/main" id="{B98CE2DA-DD71-4B37-81C3-31B5B966EC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17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94">
            <a:extLst>
              <a:ext uri="{FF2B5EF4-FFF2-40B4-BE49-F238E27FC236}">
                <a16:creationId xmlns:a16="http://schemas.microsoft.com/office/drawing/2014/main" id="{02697B19-A0F9-4FAF-A26E-6A6E11545A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6640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36"/>
          <p:cNvSpPr txBox="1">
            <a:spLocks noGrp="1"/>
          </p:cNvSpPr>
          <p:nvPr>
            <p:ph type="title"/>
          </p:nvPr>
        </p:nvSpPr>
        <p:spPr>
          <a:xfrm>
            <a:off x="7856563" y="1527686"/>
            <a:ext cx="4199411" cy="276398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hr-HR" sz="7200" dirty="0"/>
              <a:t>HVALA NA POZORNOSTI!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239643D8-CFAB-4EFD-8F6B-0E4655046A8E}"/>
              </a:ext>
            </a:extLst>
          </p:cNvPr>
          <p:cNvSpPr txBox="1"/>
          <p:nvPr/>
        </p:nvSpPr>
        <p:spPr>
          <a:xfrm>
            <a:off x="0" y="5774550"/>
            <a:ext cx="12192000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hr-HR" sz="5333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https://bit.ly/CANVA-MAGIC-CUC24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4D4C9B5-7520-474A-B34D-C453CC8130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2274" t="33321" r="22880" b="10812"/>
          <a:stretch/>
        </p:blipFill>
        <p:spPr>
          <a:xfrm>
            <a:off x="1086361" y="1254914"/>
            <a:ext cx="3249076" cy="3309524"/>
          </a:xfrm>
          <a:prstGeom prst="rect">
            <a:avLst/>
          </a:prstGeom>
        </p:spPr>
      </p:pic>
      <p:pic>
        <p:nvPicPr>
          <p:cNvPr id="6" name="Happy International Dance Day! 💃">
            <a:hlinkClick r:id="" action="ppaction://media"/>
            <a:extLst>
              <a:ext uri="{FF2B5EF4-FFF2-40B4-BE49-F238E27FC236}">
                <a16:creationId xmlns:a16="http://schemas.microsoft.com/office/drawing/2014/main" id="{8DA23FD4-222E-4105-8155-B8DF614E9A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1462" y="0"/>
            <a:ext cx="3249076" cy="577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8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96">
            <a:extLst>
              <a:ext uri="{FF2B5EF4-FFF2-40B4-BE49-F238E27FC236}">
                <a16:creationId xmlns:a16="http://schemas.microsoft.com/office/drawing/2014/main" id="{8E99C8C3-6B92-40B5-953D-5C801FE8BF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4347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97">
            <a:extLst>
              <a:ext uri="{FF2B5EF4-FFF2-40B4-BE49-F238E27FC236}">
                <a16:creationId xmlns:a16="http://schemas.microsoft.com/office/drawing/2014/main" id="{F49616C7-EB0B-4AD6-B098-FAD642C1A9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6409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ajd97">
            <a:extLst>
              <a:ext uri="{FF2B5EF4-FFF2-40B4-BE49-F238E27FC236}">
                <a16:creationId xmlns:a16="http://schemas.microsoft.com/office/drawing/2014/main" id="{D3C0AE8C-923A-4627-B6E2-0A6212DC8A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86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ajd98">
            <a:extLst>
              <a:ext uri="{FF2B5EF4-FFF2-40B4-BE49-F238E27FC236}">
                <a16:creationId xmlns:a16="http://schemas.microsoft.com/office/drawing/2014/main" id="{DCD1AC8E-0939-42E1-B9A8-44764D6CD1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45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58_Potter_Template_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84</Words>
  <Application>Microsoft Office PowerPoint</Application>
  <PresentationFormat>Široki zaslon</PresentationFormat>
  <Paragraphs>18</Paragraphs>
  <Slides>127</Slides>
  <Notes>3</Notes>
  <HiddenSlides>31</HiddenSlides>
  <MMClips>1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127</vt:i4>
      </vt:variant>
    </vt:vector>
  </HeadingPairs>
  <TitlesOfParts>
    <vt:vector size="135" baseType="lpstr">
      <vt:lpstr>Arial</vt:lpstr>
      <vt:lpstr>Calibri</vt:lpstr>
      <vt:lpstr>Calibri Light</vt:lpstr>
      <vt:lpstr>Cambria</vt:lpstr>
      <vt:lpstr>Muli</vt:lpstr>
      <vt:lpstr>Sue Ellen Francisco</vt:lpstr>
      <vt:lpstr>Tema sustava Office</vt:lpstr>
      <vt:lpstr>0158_Potter_Template_SlidesMania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HVALA NA POZORNOSTI!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Mirjana Gaćina Bilin</dc:creator>
  <cp:lastModifiedBy>Mirjana Gaćina Bilin</cp:lastModifiedBy>
  <cp:revision>2</cp:revision>
  <dcterms:created xsi:type="dcterms:W3CDTF">2024-03-26T18:18:34Z</dcterms:created>
  <dcterms:modified xsi:type="dcterms:W3CDTF">2024-03-26T18:42:36Z</dcterms:modified>
</cp:coreProperties>
</file>