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9"/>
  </p:notesMasterIdLst>
  <p:sldIdLst>
    <p:sldId id="256" r:id="rId2"/>
    <p:sldId id="257" r:id="rId3"/>
    <p:sldId id="273" r:id="rId4"/>
    <p:sldId id="279" r:id="rId5"/>
    <p:sldId id="282" r:id="rId6"/>
    <p:sldId id="283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9C9"/>
    <a:srgbClr val="FECED8"/>
    <a:srgbClr val="EFE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B9D45-93B4-46BF-9C38-09FF80AB3A5A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B0C16F-3619-44E0-9486-F10E54B491A2}">
      <dgm:prSet/>
      <dgm:spPr/>
      <dgm:t>
        <a:bodyPr/>
        <a:lstStyle/>
        <a:p>
          <a:r>
            <a:rPr lang="hr-HR"/>
            <a:t>upoznavanje učenika s projektom</a:t>
          </a:r>
          <a:endParaRPr lang="en-US"/>
        </a:p>
      </dgm:t>
    </dgm:pt>
    <dgm:pt modelId="{1B28D115-CD80-4752-AD2B-A617F0473C73}" type="parTrans" cxnId="{3C032CFD-D2E3-497A-A258-C697573A871F}">
      <dgm:prSet/>
      <dgm:spPr/>
      <dgm:t>
        <a:bodyPr/>
        <a:lstStyle/>
        <a:p>
          <a:endParaRPr lang="en-US"/>
        </a:p>
      </dgm:t>
    </dgm:pt>
    <dgm:pt modelId="{2AFCF8E2-1E7B-4D8C-91EC-75873EC84C6C}" type="sibTrans" cxnId="{3C032CFD-D2E3-497A-A258-C697573A871F}">
      <dgm:prSet/>
      <dgm:spPr/>
      <dgm:t>
        <a:bodyPr/>
        <a:lstStyle/>
        <a:p>
          <a:endParaRPr lang="en-US"/>
        </a:p>
      </dgm:t>
    </dgm:pt>
    <dgm:pt modelId="{C43117CA-CC7D-46F6-A19E-AB04A53234F0}">
      <dgm:prSet/>
      <dgm:spPr/>
      <dgm:t>
        <a:bodyPr/>
        <a:lstStyle/>
        <a:p>
          <a:r>
            <a:rPr lang="hr-HR"/>
            <a:t>izbor učenika za rad na projektu </a:t>
          </a:r>
          <a:endParaRPr lang="en-US"/>
        </a:p>
      </dgm:t>
    </dgm:pt>
    <dgm:pt modelId="{8CF76FCF-01E8-4DDB-9D07-AC7DEF4D2755}" type="parTrans" cxnId="{AEE20455-F3BA-4B65-882D-701DCC1015A3}">
      <dgm:prSet/>
      <dgm:spPr/>
      <dgm:t>
        <a:bodyPr/>
        <a:lstStyle/>
        <a:p>
          <a:endParaRPr lang="en-US"/>
        </a:p>
      </dgm:t>
    </dgm:pt>
    <dgm:pt modelId="{A251DB7B-AFC2-401C-A767-D9B5A5F03869}" type="sibTrans" cxnId="{AEE20455-F3BA-4B65-882D-701DCC1015A3}">
      <dgm:prSet/>
      <dgm:spPr/>
      <dgm:t>
        <a:bodyPr/>
        <a:lstStyle/>
        <a:p>
          <a:endParaRPr lang="en-US"/>
        </a:p>
      </dgm:t>
    </dgm:pt>
    <dgm:pt modelId="{B35F164B-2570-4619-AB13-E06EC27DA90C}">
      <dgm:prSet/>
      <dgm:spPr/>
      <dgm:t>
        <a:bodyPr/>
        <a:lstStyle/>
        <a:p>
          <a:r>
            <a:rPr lang="hr-HR"/>
            <a:t>koordinacija sudionika projekta</a:t>
          </a:r>
          <a:endParaRPr lang="en-US"/>
        </a:p>
      </dgm:t>
    </dgm:pt>
    <dgm:pt modelId="{256EF299-5D63-4A7C-BB4F-7A7877180700}" type="parTrans" cxnId="{04B55DF3-2D43-42A0-89AD-1AE82536737D}">
      <dgm:prSet/>
      <dgm:spPr/>
      <dgm:t>
        <a:bodyPr/>
        <a:lstStyle/>
        <a:p>
          <a:endParaRPr lang="en-US"/>
        </a:p>
      </dgm:t>
    </dgm:pt>
    <dgm:pt modelId="{2ED3E063-334B-4381-816D-000C28948D16}" type="sibTrans" cxnId="{04B55DF3-2D43-42A0-89AD-1AE82536737D}">
      <dgm:prSet/>
      <dgm:spPr/>
      <dgm:t>
        <a:bodyPr/>
        <a:lstStyle/>
        <a:p>
          <a:endParaRPr lang="en-US"/>
        </a:p>
      </dgm:t>
    </dgm:pt>
    <dgm:pt modelId="{AC19C9A2-5E2E-4BC3-9491-2478438FE8BA}" type="pres">
      <dgm:prSet presAssocID="{4D7B9D45-93B4-46BF-9C38-09FF80AB3A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15A258-3172-4F24-9500-749331CB9490}" type="pres">
      <dgm:prSet presAssocID="{8BB0C16F-3619-44E0-9486-F10E54B491A2}" presName="hierRoot1" presStyleCnt="0"/>
      <dgm:spPr/>
    </dgm:pt>
    <dgm:pt modelId="{3A04DCB5-2F91-4E0E-A864-00291B848BCE}" type="pres">
      <dgm:prSet presAssocID="{8BB0C16F-3619-44E0-9486-F10E54B491A2}" presName="composite" presStyleCnt="0"/>
      <dgm:spPr/>
    </dgm:pt>
    <dgm:pt modelId="{83BAF89B-8737-4950-B62F-03AFA5F32455}" type="pres">
      <dgm:prSet presAssocID="{8BB0C16F-3619-44E0-9486-F10E54B491A2}" presName="background" presStyleLbl="node0" presStyleIdx="0" presStyleCnt="3"/>
      <dgm:spPr/>
    </dgm:pt>
    <dgm:pt modelId="{C90AEB4B-1D8E-4932-A4D2-63D6AEF4E8E9}" type="pres">
      <dgm:prSet presAssocID="{8BB0C16F-3619-44E0-9486-F10E54B491A2}" presName="text" presStyleLbl="fgAcc0" presStyleIdx="0" presStyleCnt="3">
        <dgm:presLayoutVars>
          <dgm:chPref val="3"/>
        </dgm:presLayoutVars>
      </dgm:prSet>
      <dgm:spPr/>
    </dgm:pt>
    <dgm:pt modelId="{6B1A1475-9ADA-43A7-B7D7-8D47A900D690}" type="pres">
      <dgm:prSet presAssocID="{8BB0C16F-3619-44E0-9486-F10E54B491A2}" presName="hierChild2" presStyleCnt="0"/>
      <dgm:spPr/>
    </dgm:pt>
    <dgm:pt modelId="{FAA8390D-4F1F-4491-94AF-B9A4DE771E32}" type="pres">
      <dgm:prSet presAssocID="{C43117CA-CC7D-46F6-A19E-AB04A53234F0}" presName="hierRoot1" presStyleCnt="0"/>
      <dgm:spPr/>
    </dgm:pt>
    <dgm:pt modelId="{3717E98F-DE51-4E2F-B04A-B13F44E71320}" type="pres">
      <dgm:prSet presAssocID="{C43117CA-CC7D-46F6-A19E-AB04A53234F0}" presName="composite" presStyleCnt="0"/>
      <dgm:spPr/>
    </dgm:pt>
    <dgm:pt modelId="{0F74452E-4AE0-4C39-9971-8C567D566090}" type="pres">
      <dgm:prSet presAssocID="{C43117CA-CC7D-46F6-A19E-AB04A53234F0}" presName="background" presStyleLbl="node0" presStyleIdx="1" presStyleCnt="3"/>
      <dgm:spPr/>
    </dgm:pt>
    <dgm:pt modelId="{A8C510B5-931D-4E8E-9F65-FF19B7FF926A}" type="pres">
      <dgm:prSet presAssocID="{C43117CA-CC7D-46F6-A19E-AB04A53234F0}" presName="text" presStyleLbl="fgAcc0" presStyleIdx="1" presStyleCnt="3">
        <dgm:presLayoutVars>
          <dgm:chPref val="3"/>
        </dgm:presLayoutVars>
      </dgm:prSet>
      <dgm:spPr/>
    </dgm:pt>
    <dgm:pt modelId="{0393BD04-6228-4D9C-BD05-19B07F936D52}" type="pres">
      <dgm:prSet presAssocID="{C43117CA-CC7D-46F6-A19E-AB04A53234F0}" presName="hierChild2" presStyleCnt="0"/>
      <dgm:spPr/>
    </dgm:pt>
    <dgm:pt modelId="{ACB453F2-6ABA-46F9-AB26-710BB792E999}" type="pres">
      <dgm:prSet presAssocID="{B35F164B-2570-4619-AB13-E06EC27DA90C}" presName="hierRoot1" presStyleCnt="0"/>
      <dgm:spPr/>
    </dgm:pt>
    <dgm:pt modelId="{D95336A8-6811-4EC4-AB90-A3693DEB98AA}" type="pres">
      <dgm:prSet presAssocID="{B35F164B-2570-4619-AB13-E06EC27DA90C}" presName="composite" presStyleCnt="0"/>
      <dgm:spPr/>
    </dgm:pt>
    <dgm:pt modelId="{BB6366A6-0B5A-4D34-99A1-093D47E1311F}" type="pres">
      <dgm:prSet presAssocID="{B35F164B-2570-4619-AB13-E06EC27DA90C}" presName="background" presStyleLbl="node0" presStyleIdx="2" presStyleCnt="3"/>
      <dgm:spPr/>
    </dgm:pt>
    <dgm:pt modelId="{E705B03A-DD6F-470E-9E11-2617711040C0}" type="pres">
      <dgm:prSet presAssocID="{B35F164B-2570-4619-AB13-E06EC27DA90C}" presName="text" presStyleLbl="fgAcc0" presStyleIdx="2" presStyleCnt="3">
        <dgm:presLayoutVars>
          <dgm:chPref val="3"/>
        </dgm:presLayoutVars>
      </dgm:prSet>
      <dgm:spPr/>
    </dgm:pt>
    <dgm:pt modelId="{49E83EE8-29EB-4B29-B1D6-5CF2ABDA5A48}" type="pres">
      <dgm:prSet presAssocID="{B35F164B-2570-4619-AB13-E06EC27DA90C}" presName="hierChild2" presStyleCnt="0"/>
      <dgm:spPr/>
    </dgm:pt>
  </dgm:ptLst>
  <dgm:cxnLst>
    <dgm:cxn modelId="{90BA9E12-756B-4AA9-9F01-4C9E8D74E86F}" type="presOf" srcId="{C43117CA-CC7D-46F6-A19E-AB04A53234F0}" destId="{A8C510B5-931D-4E8E-9F65-FF19B7FF926A}" srcOrd="0" destOrd="0" presId="urn:microsoft.com/office/officeart/2005/8/layout/hierarchy1"/>
    <dgm:cxn modelId="{B8440A1A-031A-44C3-85CF-262F2D19DCBA}" type="presOf" srcId="{4D7B9D45-93B4-46BF-9C38-09FF80AB3A5A}" destId="{AC19C9A2-5E2E-4BC3-9491-2478438FE8BA}" srcOrd="0" destOrd="0" presId="urn:microsoft.com/office/officeart/2005/8/layout/hierarchy1"/>
    <dgm:cxn modelId="{AEE20455-F3BA-4B65-882D-701DCC1015A3}" srcId="{4D7B9D45-93B4-46BF-9C38-09FF80AB3A5A}" destId="{C43117CA-CC7D-46F6-A19E-AB04A53234F0}" srcOrd="1" destOrd="0" parTransId="{8CF76FCF-01E8-4DDB-9D07-AC7DEF4D2755}" sibTransId="{A251DB7B-AFC2-401C-A767-D9B5A5F03869}"/>
    <dgm:cxn modelId="{B79ADC95-900E-46BE-81CB-AE35B22C2D2C}" type="presOf" srcId="{8BB0C16F-3619-44E0-9486-F10E54B491A2}" destId="{C90AEB4B-1D8E-4932-A4D2-63D6AEF4E8E9}" srcOrd="0" destOrd="0" presId="urn:microsoft.com/office/officeart/2005/8/layout/hierarchy1"/>
    <dgm:cxn modelId="{1F9D32D8-3844-44AB-8B2B-62A90F6DBA76}" type="presOf" srcId="{B35F164B-2570-4619-AB13-E06EC27DA90C}" destId="{E705B03A-DD6F-470E-9E11-2617711040C0}" srcOrd="0" destOrd="0" presId="urn:microsoft.com/office/officeart/2005/8/layout/hierarchy1"/>
    <dgm:cxn modelId="{04B55DF3-2D43-42A0-89AD-1AE82536737D}" srcId="{4D7B9D45-93B4-46BF-9C38-09FF80AB3A5A}" destId="{B35F164B-2570-4619-AB13-E06EC27DA90C}" srcOrd="2" destOrd="0" parTransId="{256EF299-5D63-4A7C-BB4F-7A7877180700}" sibTransId="{2ED3E063-334B-4381-816D-000C28948D16}"/>
    <dgm:cxn modelId="{3C032CFD-D2E3-497A-A258-C697573A871F}" srcId="{4D7B9D45-93B4-46BF-9C38-09FF80AB3A5A}" destId="{8BB0C16F-3619-44E0-9486-F10E54B491A2}" srcOrd="0" destOrd="0" parTransId="{1B28D115-CD80-4752-AD2B-A617F0473C73}" sibTransId="{2AFCF8E2-1E7B-4D8C-91EC-75873EC84C6C}"/>
    <dgm:cxn modelId="{827BABCA-2CC8-4CAC-B9A7-9559B9404B5C}" type="presParOf" srcId="{AC19C9A2-5E2E-4BC3-9491-2478438FE8BA}" destId="{DF15A258-3172-4F24-9500-749331CB9490}" srcOrd="0" destOrd="0" presId="urn:microsoft.com/office/officeart/2005/8/layout/hierarchy1"/>
    <dgm:cxn modelId="{55CAFE6C-128F-4A12-BA35-AD887086F11D}" type="presParOf" srcId="{DF15A258-3172-4F24-9500-749331CB9490}" destId="{3A04DCB5-2F91-4E0E-A864-00291B848BCE}" srcOrd="0" destOrd="0" presId="urn:microsoft.com/office/officeart/2005/8/layout/hierarchy1"/>
    <dgm:cxn modelId="{85DFAFEE-8B49-4CE2-9823-447F00950545}" type="presParOf" srcId="{3A04DCB5-2F91-4E0E-A864-00291B848BCE}" destId="{83BAF89B-8737-4950-B62F-03AFA5F32455}" srcOrd="0" destOrd="0" presId="urn:microsoft.com/office/officeart/2005/8/layout/hierarchy1"/>
    <dgm:cxn modelId="{AE324B3F-BBC8-4056-A3CA-AF4ACA7FB92D}" type="presParOf" srcId="{3A04DCB5-2F91-4E0E-A864-00291B848BCE}" destId="{C90AEB4B-1D8E-4932-A4D2-63D6AEF4E8E9}" srcOrd="1" destOrd="0" presId="urn:microsoft.com/office/officeart/2005/8/layout/hierarchy1"/>
    <dgm:cxn modelId="{31300A03-0BCC-4488-A432-793F6A0DB667}" type="presParOf" srcId="{DF15A258-3172-4F24-9500-749331CB9490}" destId="{6B1A1475-9ADA-43A7-B7D7-8D47A900D690}" srcOrd="1" destOrd="0" presId="urn:microsoft.com/office/officeart/2005/8/layout/hierarchy1"/>
    <dgm:cxn modelId="{BEA80090-5660-4480-BDA8-FA8D69DC64FC}" type="presParOf" srcId="{AC19C9A2-5E2E-4BC3-9491-2478438FE8BA}" destId="{FAA8390D-4F1F-4491-94AF-B9A4DE771E32}" srcOrd="1" destOrd="0" presId="urn:microsoft.com/office/officeart/2005/8/layout/hierarchy1"/>
    <dgm:cxn modelId="{05F68573-42A1-424B-AAF3-93C694565409}" type="presParOf" srcId="{FAA8390D-4F1F-4491-94AF-B9A4DE771E32}" destId="{3717E98F-DE51-4E2F-B04A-B13F44E71320}" srcOrd="0" destOrd="0" presId="urn:microsoft.com/office/officeart/2005/8/layout/hierarchy1"/>
    <dgm:cxn modelId="{308EE6ED-96FF-49CD-8625-A4C903FC9E44}" type="presParOf" srcId="{3717E98F-DE51-4E2F-B04A-B13F44E71320}" destId="{0F74452E-4AE0-4C39-9971-8C567D566090}" srcOrd="0" destOrd="0" presId="urn:microsoft.com/office/officeart/2005/8/layout/hierarchy1"/>
    <dgm:cxn modelId="{F5527B66-D701-4DD2-AD33-7859A5E611F6}" type="presParOf" srcId="{3717E98F-DE51-4E2F-B04A-B13F44E71320}" destId="{A8C510B5-931D-4E8E-9F65-FF19B7FF926A}" srcOrd="1" destOrd="0" presId="urn:microsoft.com/office/officeart/2005/8/layout/hierarchy1"/>
    <dgm:cxn modelId="{8D87FB1D-95B8-4A99-BB2F-4978A64A7910}" type="presParOf" srcId="{FAA8390D-4F1F-4491-94AF-B9A4DE771E32}" destId="{0393BD04-6228-4D9C-BD05-19B07F936D52}" srcOrd="1" destOrd="0" presId="urn:microsoft.com/office/officeart/2005/8/layout/hierarchy1"/>
    <dgm:cxn modelId="{581CCAB6-A7DC-495E-94C0-FFAB5D1580A7}" type="presParOf" srcId="{AC19C9A2-5E2E-4BC3-9491-2478438FE8BA}" destId="{ACB453F2-6ABA-46F9-AB26-710BB792E999}" srcOrd="2" destOrd="0" presId="urn:microsoft.com/office/officeart/2005/8/layout/hierarchy1"/>
    <dgm:cxn modelId="{1A2478D7-DB8E-4469-AB12-ED6284DFEF8B}" type="presParOf" srcId="{ACB453F2-6ABA-46F9-AB26-710BB792E999}" destId="{D95336A8-6811-4EC4-AB90-A3693DEB98AA}" srcOrd="0" destOrd="0" presId="urn:microsoft.com/office/officeart/2005/8/layout/hierarchy1"/>
    <dgm:cxn modelId="{451C95F3-A8AF-437B-B966-B45C26C96F52}" type="presParOf" srcId="{D95336A8-6811-4EC4-AB90-A3693DEB98AA}" destId="{BB6366A6-0B5A-4D34-99A1-093D47E1311F}" srcOrd="0" destOrd="0" presId="urn:microsoft.com/office/officeart/2005/8/layout/hierarchy1"/>
    <dgm:cxn modelId="{3B391365-0A55-49B7-AB75-83D63579567B}" type="presParOf" srcId="{D95336A8-6811-4EC4-AB90-A3693DEB98AA}" destId="{E705B03A-DD6F-470E-9E11-2617711040C0}" srcOrd="1" destOrd="0" presId="urn:microsoft.com/office/officeart/2005/8/layout/hierarchy1"/>
    <dgm:cxn modelId="{2ECFFE0F-D295-4E10-A776-0383D9C8B509}" type="presParOf" srcId="{ACB453F2-6ABA-46F9-AB26-710BB792E999}" destId="{49E83EE8-29EB-4B29-B1D6-5CF2ABDA5A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D4823F-633C-46CB-B8F9-2828D090CC0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DABFCB-1099-4A66-A60F-91735068038B}">
      <dgm:prSet/>
      <dgm:spPr/>
      <dgm:t>
        <a:bodyPr/>
        <a:lstStyle/>
        <a:p>
          <a:r>
            <a:rPr lang="pl-PL" dirty="0"/>
            <a:t>učenici čitaju djela Ivane Brlić-Mažuranić</a:t>
          </a:r>
          <a:endParaRPr lang="en-US" dirty="0"/>
        </a:p>
      </dgm:t>
    </dgm:pt>
    <dgm:pt modelId="{52F16E3A-A4C5-4C17-9244-438A2E806DA8}" type="parTrans" cxnId="{C1A55B36-33D9-4846-AC37-E21C7B480A65}">
      <dgm:prSet/>
      <dgm:spPr/>
      <dgm:t>
        <a:bodyPr/>
        <a:lstStyle/>
        <a:p>
          <a:endParaRPr lang="en-US"/>
        </a:p>
      </dgm:t>
    </dgm:pt>
    <dgm:pt modelId="{5F6666D2-3831-43A5-851F-D4CD950536C6}" type="sibTrans" cxnId="{C1A55B36-33D9-4846-AC37-E21C7B480A65}">
      <dgm:prSet/>
      <dgm:spPr/>
      <dgm:t>
        <a:bodyPr/>
        <a:lstStyle/>
        <a:p>
          <a:endParaRPr lang="en-US"/>
        </a:p>
      </dgm:t>
    </dgm:pt>
    <dgm:pt modelId="{087552B5-BF81-44DA-8A12-BA66364060BB}">
      <dgm:prSet/>
      <dgm:spPr/>
      <dgm:t>
        <a:bodyPr/>
        <a:lstStyle/>
        <a:p>
          <a:r>
            <a:rPr lang="hr-HR" dirty="0"/>
            <a:t>učenici samostalno odabiru djela koja će obrađivati</a:t>
          </a:r>
          <a:endParaRPr lang="en-US" dirty="0"/>
        </a:p>
      </dgm:t>
    </dgm:pt>
    <dgm:pt modelId="{FC75FA99-53AD-40EA-B6B8-3B506D85E9C1}" type="parTrans" cxnId="{CD96F46D-E7A3-4691-A8D8-7BE3A2126E1B}">
      <dgm:prSet/>
      <dgm:spPr/>
      <dgm:t>
        <a:bodyPr/>
        <a:lstStyle/>
        <a:p>
          <a:endParaRPr lang="en-US"/>
        </a:p>
      </dgm:t>
    </dgm:pt>
    <dgm:pt modelId="{937DACB1-5963-4EE9-B59C-AF01F6BDD1EE}" type="sibTrans" cxnId="{CD96F46D-E7A3-4691-A8D8-7BE3A2126E1B}">
      <dgm:prSet/>
      <dgm:spPr/>
      <dgm:t>
        <a:bodyPr/>
        <a:lstStyle/>
        <a:p>
          <a:endParaRPr lang="en-US"/>
        </a:p>
      </dgm:t>
    </dgm:pt>
    <dgm:pt modelId="{7409CEE4-2799-4ECC-BF08-3D2CE8E605CD}">
      <dgm:prSet/>
      <dgm:spPr/>
      <dgm:t>
        <a:bodyPr/>
        <a:lstStyle/>
        <a:p>
          <a:r>
            <a:rPr lang="hr-HR" dirty="0"/>
            <a:t>učenici predlažu aktivnosti za rad u aplikaciji </a:t>
          </a:r>
          <a:endParaRPr lang="en-US" dirty="0"/>
        </a:p>
      </dgm:t>
    </dgm:pt>
    <dgm:pt modelId="{DB4BCCC0-5C05-49F8-9FBC-75153B9838C3}" type="parTrans" cxnId="{02F79280-B2FD-4272-A229-A2D10BE21927}">
      <dgm:prSet/>
      <dgm:spPr/>
      <dgm:t>
        <a:bodyPr/>
        <a:lstStyle/>
        <a:p>
          <a:endParaRPr lang="en-US"/>
        </a:p>
      </dgm:t>
    </dgm:pt>
    <dgm:pt modelId="{8E40CF00-FB15-481D-B2B8-5632AE817DE0}" type="sibTrans" cxnId="{02F79280-B2FD-4272-A229-A2D10BE21927}">
      <dgm:prSet/>
      <dgm:spPr/>
      <dgm:t>
        <a:bodyPr/>
        <a:lstStyle/>
        <a:p>
          <a:endParaRPr lang="en-US"/>
        </a:p>
      </dgm:t>
    </dgm:pt>
    <dgm:pt modelId="{AAD3F683-D6C0-4C46-94A8-142C1D7E1286}">
      <dgm:prSet/>
      <dgm:spPr/>
      <dgm:t>
        <a:bodyPr/>
        <a:lstStyle/>
        <a:p>
          <a:r>
            <a:rPr lang="hr-HR" dirty="0"/>
            <a:t>učenici uspoređuju rezultate UI sa vlastitim radovima </a:t>
          </a:r>
          <a:endParaRPr lang="en-US" dirty="0"/>
        </a:p>
      </dgm:t>
    </dgm:pt>
    <dgm:pt modelId="{AAF814C7-0515-48F0-A3B6-C416126A2376}" type="parTrans" cxnId="{71A0732B-DF7D-46A0-8F73-D39F7650C02C}">
      <dgm:prSet/>
      <dgm:spPr/>
      <dgm:t>
        <a:bodyPr/>
        <a:lstStyle/>
        <a:p>
          <a:endParaRPr lang="en-US"/>
        </a:p>
      </dgm:t>
    </dgm:pt>
    <dgm:pt modelId="{EEE6752E-FABC-4DD0-8293-9464198638C3}" type="sibTrans" cxnId="{71A0732B-DF7D-46A0-8F73-D39F7650C02C}">
      <dgm:prSet/>
      <dgm:spPr/>
      <dgm:t>
        <a:bodyPr/>
        <a:lstStyle/>
        <a:p>
          <a:endParaRPr lang="en-US"/>
        </a:p>
      </dgm:t>
    </dgm:pt>
    <dgm:pt modelId="{89BBE86F-F6A3-4311-A17D-206D98DE3454}">
      <dgm:prSet/>
      <dgm:spPr/>
      <dgm:t>
        <a:bodyPr/>
        <a:lstStyle/>
        <a:p>
          <a:r>
            <a:rPr lang="hr-HR" dirty="0"/>
            <a:t>učenici analiziraju </a:t>
          </a:r>
          <a:r>
            <a:rPr lang="hr-HR" dirty="0" err="1"/>
            <a:t>vjerodostaojnost</a:t>
          </a:r>
          <a:r>
            <a:rPr lang="hr-HR" dirty="0"/>
            <a:t> rezultata UI   </a:t>
          </a:r>
          <a:endParaRPr lang="en-US" dirty="0"/>
        </a:p>
      </dgm:t>
    </dgm:pt>
    <dgm:pt modelId="{4C311AAE-EB28-412E-B74E-0ACBA949F0E1}" type="parTrans" cxnId="{803B1CA0-8065-4679-A7DC-A47F35E0F275}">
      <dgm:prSet/>
      <dgm:spPr/>
      <dgm:t>
        <a:bodyPr/>
        <a:lstStyle/>
        <a:p>
          <a:endParaRPr lang="en-US"/>
        </a:p>
      </dgm:t>
    </dgm:pt>
    <dgm:pt modelId="{1F1F7991-A9D3-4656-85A9-04F5E01A4D2C}" type="sibTrans" cxnId="{803B1CA0-8065-4679-A7DC-A47F35E0F275}">
      <dgm:prSet/>
      <dgm:spPr/>
      <dgm:t>
        <a:bodyPr/>
        <a:lstStyle/>
        <a:p>
          <a:endParaRPr lang="en-US"/>
        </a:p>
      </dgm:t>
    </dgm:pt>
    <dgm:pt modelId="{EBB76C13-D6CC-47E8-BF5E-B06F3BD6D330}">
      <dgm:prSet/>
      <dgm:spPr/>
      <dgm:t>
        <a:bodyPr/>
        <a:lstStyle/>
        <a:p>
          <a:r>
            <a:rPr lang="hr-HR" dirty="0"/>
            <a:t>evaluacija krajnjih rezultata</a:t>
          </a:r>
          <a:br>
            <a:rPr lang="hr-HR" dirty="0"/>
          </a:br>
          <a:r>
            <a:rPr lang="hr-HR" b="0" i="0" dirty="0"/>
            <a:t> </a:t>
          </a:r>
          <a:endParaRPr lang="en-US" dirty="0"/>
        </a:p>
      </dgm:t>
    </dgm:pt>
    <dgm:pt modelId="{4A18D80A-0E77-46B1-9FDE-98DAF5857287}" type="parTrans" cxnId="{3AABA94F-C7D7-429C-B04F-A1B37D10CC0C}">
      <dgm:prSet/>
      <dgm:spPr/>
      <dgm:t>
        <a:bodyPr/>
        <a:lstStyle/>
        <a:p>
          <a:endParaRPr lang="en-US"/>
        </a:p>
      </dgm:t>
    </dgm:pt>
    <dgm:pt modelId="{7E31EB5B-C23F-4B20-B15B-A1E19E611781}" type="sibTrans" cxnId="{3AABA94F-C7D7-429C-B04F-A1B37D10CC0C}">
      <dgm:prSet/>
      <dgm:spPr/>
      <dgm:t>
        <a:bodyPr/>
        <a:lstStyle/>
        <a:p>
          <a:endParaRPr lang="en-US"/>
        </a:p>
      </dgm:t>
    </dgm:pt>
    <dgm:pt modelId="{7F21B75C-A44A-4FE2-89BA-59529E465BAC}">
      <dgm:prSet/>
      <dgm:spPr/>
      <dgm:t>
        <a:bodyPr/>
        <a:lstStyle/>
        <a:p>
          <a:r>
            <a:rPr lang="hr-HR" dirty="0"/>
            <a:t>učenici istražuju pojam UI</a:t>
          </a:r>
        </a:p>
      </dgm:t>
    </dgm:pt>
    <dgm:pt modelId="{4E275948-8E63-4161-A7A5-72908817C853}" type="parTrans" cxnId="{22ECD03F-EF54-47FC-8749-2655BCAB24CB}">
      <dgm:prSet/>
      <dgm:spPr/>
      <dgm:t>
        <a:bodyPr/>
        <a:lstStyle/>
        <a:p>
          <a:endParaRPr lang="hr-HR"/>
        </a:p>
      </dgm:t>
    </dgm:pt>
    <dgm:pt modelId="{EC437671-F2B7-4E4C-8A5B-4E15A23641FF}" type="sibTrans" cxnId="{22ECD03F-EF54-47FC-8749-2655BCAB24CB}">
      <dgm:prSet/>
      <dgm:spPr/>
      <dgm:t>
        <a:bodyPr/>
        <a:lstStyle/>
        <a:p>
          <a:endParaRPr lang="hr-HR"/>
        </a:p>
      </dgm:t>
    </dgm:pt>
    <dgm:pt modelId="{5EE0FBC1-FE7E-4CFA-9FBF-BEFCE526206D}">
      <dgm:prSet/>
      <dgm:spPr/>
      <dgm:t>
        <a:bodyPr/>
        <a:lstStyle/>
        <a:p>
          <a:r>
            <a:rPr lang="hr-HR" dirty="0"/>
            <a:t>učenici istražuju aplikacije UI </a:t>
          </a:r>
        </a:p>
      </dgm:t>
    </dgm:pt>
    <dgm:pt modelId="{4F4E38DD-36B2-4CE2-B1A8-B1CFCC107346}" type="parTrans" cxnId="{8CA3AB6E-FA1C-464D-9A87-15124984E83C}">
      <dgm:prSet/>
      <dgm:spPr/>
      <dgm:t>
        <a:bodyPr/>
        <a:lstStyle/>
        <a:p>
          <a:endParaRPr lang="hr-HR"/>
        </a:p>
      </dgm:t>
    </dgm:pt>
    <dgm:pt modelId="{D953B28A-56EC-4877-B798-57AABBF5B072}" type="sibTrans" cxnId="{8CA3AB6E-FA1C-464D-9A87-15124984E83C}">
      <dgm:prSet/>
      <dgm:spPr/>
      <dgm:t>
        <a:bodyPr/>
        <a:lstStyle/>
        <a:p>
          <a:endParaRPr lang="hr-HR"/>
        </a:p>
      </dgm:t>
    </dgm:pt>
    <dgm:pt modelId="{AD0D705E-813F-40FD-B0D6-D05E8DC170D8}" type="pres">
      <dgm:prSet presAssocID="{12D4823F-633C-46CB-B8F9-2828D090CC0B}" presName="diagram" presStyleCnt="0">
        <dgm:presLayoutVars>
          <dgm:dir/>
          <dgm:resizeHandles val="exact"/>
        </dgm:presLayoutVars>
      </dgm:prSet>
      <dgm:spPr/>
    </dgm:pt>
    <dgm:pt modelId="{7B9AF489-5B56-4199-85BE-18E5E2F76FEA}" type="pres">
      <dgm:prSet presAssocID="{E6DABFCB-1099-4A66-A60F-91735068038B}" presName="node" presStyleLbl="node1" presStyleIdx="0" presStyleCnt="8" custLinFactNeighborX="-154" custLinFactNeighborY="2290">
        <dgm:presLayoutVars>
          <dgm:bulletEnabled val="1"/>
        </dgm:presLayoutVars>
      </dgm:prSet>
      <dgm:spPr/>
    </dgm:pt>
    <dgm:pt modelId="{B278D905-8284-4CEE-A994-3BD377F5E3FF}" type="pres">
      <dgm:prSet presAssocID="{5F6666D2-3831-43A5-851F-D4CD950536C6}" presName="sibTrans" presStyleCnt="0"/>
      <dgm:spPr/>
    </dgm:pt>
    <dgm:pt modelId="{45563308-B24D-4083-826E-7F294D7180DF}" type="pres">
      <dgm:prSet presAssocID="{087552B5-BF81-44DA-8A12-BA66364060BB}" presName="node" presStyleLbl="node1" presStyleIdx="1" presStyleCnt="8">
        <dgm:presLayoutVars>
          <dgm:bulletEnabled val="1"/>
        </dgm:presLayoutVars>
      </dgm:prSet>
      <dgm:spPr/>
    </dgm:pt>
    <dgm:pt modelId="{F7B7C838-23BF-40C1-A8DE-6E5FDB752B8F}" type="pres">
      <dgm:prSet presAssocID="{937DACB1-5963-4EE9-B59C-AF01F6BDD1EE}" presName="sibTrans" presStyleCnt="0"/>
      <dgm:spPr/>
    </dgm:pt>
    <dgm:pt modelId="{8EC0ECB7-B2CA-4D88-9447-EF2844BFA50F}" type="pres">
      <dgm:prSet presAssocID="{7F21B75C-A44A-4FE2-89BA-59529E465BAC}" presName="node" presStyleLbl="node1" presStyleIdx="2" presStyleCnt="8">
        <dgm:presLayoutVars>
          <dgm:bulletEnabled val="1"/>
        </dgm:presLayoutVars>
      </dgm:prSet>
      <dgm:spPr/>
    </dgm:pt>
    <dgm:pt modelId="{F097C5E6-2191-4C09-9EA2-D62740B29903}" type="pres">
      <dgm:prSet presAssocID="{EC437671-F2B7-4E4C-8A5B-4E15A23641FF}" presName="sibTrans" presStyleCnt="0"/>
      <dgm:spPr/>
    </dgm:pt>
    <dgm:pt modelId="{B2B34CA4-F527-462A-84F2-284ED78FF9F5}" type="pres">
      <dgm:prSet presAssocID="{5EE0FBC1-FE7E-4CFA-9FBF-BEFCE526206D}" presName="node" presStyleLbl="node1" presStyleIdx="3" presStyleCnt="8">
        <dgm:presLayoutVars>
          <dgm:bulletEnabled val="1"/>
        </dgm:presLayoutVars>
      </dgm:prSet>
      <dgm:spPr/>
    </dgm:pt>
    <dgm:pt modelId="{EE568C04-6E2B-4024-875A-171234AE7139}" type="pres">
      <dgm:prSet presAssocID="{D953B28A-56EC-4877-B798-57AABBF5B072}" presName="sibTrans" presStyleCnt="0"/>
      <dgm:spPr/>
    </dgm:pt>
    <dgm:pt modelId="{5FA4E8F8-5A6B-4713-AEF9-AFB11F7C9A67}" type="pres">
      <dgm:prSet presAssocID="{7409CEE4-2799-4ECC-BF08-3D2CE8E605CD}" presName="node" presStyleLbl="node1" presStyleIdx="4" presStyleCnt="8">
        <dgm:presLayoutVars>
          <dgm:bulletEnabled val="1"/>
        </dgm:presLayoutVars>
      </dgm:prSet>
      <dgm:spPr/>
    </dgm:pt>
    <dgm:pt modelId="{E1CE8208-E0A1-44CC-B64C-C07C0536FDD9}" type="pres">
      <dgm:prSet presAssocID="{8E40CF00-FB15-481D-B2B8-5632AE817DE0}" presName="sibTrans" presStyleCnt="0"/>
      <dgm:spPr/>
    </dgm:pt>
    <dgm:pt modelId="{8DEB8C53-5B18-4968-AF4A-26DAA246AF31}" type="pres">
      <dgm:prSet presAssocID="{AAD3F683-D6C0-4C46-94A8-142C1D7E1286}" presName="node" presStyleLbl="node1" presStyleIdx="5" presStyleCnt="8">
        <dgm:presLayoutVars>
          <dgm:bulletEnabled val="1"/>
        </dgm:presLayoutVars>
      </dgm:prSet>
      <dgm:spPr/>
    </dgm:pt>
    <dgm:pt modelId="{BDD0987E-014C-44F1-9226-145290DAB2E6}" type="pres">
      <dgm:prSet presAssocID="{EEE6752E-FABC-4DD0-8293-9464198638C3}" presName="sibTrans" presStyleCnt="0"/>
      <dgm:spPr/>
    </dgm:pt>
    <dgm:pt modelId="{7BF92F99-35F7-4D97-831C-D2F0D86AC15D}" type="pres">
      <dgm:prSet presAssocID="{89BBE86F-F6A3-4311-A17D-206D98DE3454}" presName="node" presStyleLbl="node1" presStyleIdx="6" presStyleCnt="8" custLinFactNeighborX="1231" custLinFactNeighborY="-863">
        <dgm:presLayoutVars>
          <dgm:bulletEnabled val="1"/>
        </dgm:presLayoutVars>
      </dgm:prSet>
      <dgm:spPr/>
    </dgm:pt>
    <dgm:pt modelId="{A66009F3-EADB-41E1-AB6A-688014FCD67B}" type="pres">
      <dgm:prSet presAssocID="{1F1F7991-A9D3-4656-85A9-04F5E01A4D2C}" presName="sibTrans" presStyleCnt="0"/>
      <dgm:spPr/>
    </dgm:pt>
    <dgm:pt modelId="{48AE4756-7D79-4892-8E95-43D44AB3B75F}" type="pres">
      <dgm:prSet presAssocID="{EBB76C13-D6CC-47E8-BF5E-B06F3BD6D330}" presName="node" presStyleLbl="node1" presStyleIdx="7" presStyleCnt="8">
        <dgm:presLayoutVars>
          <dgm:bulletEnabled val="1"/>
        </dgm:presLayoutVars>
      </dgm:prSet>
      <dgm:spPr/>
    </dgm:pt>
  </dgm:ptLst>
  <dgm:cxnLst>
    <dgm:cxn modelId="{920AF828-4045-4732-AA17-C7C29E7A96BA}" type="presOf" srcId="{E6DABFCB-1099-4A66-A60F-91735068038B}" destId="{7B9AF489-5B56-4199-85BE-18E5E2F76FEA}" srcOrd="0" destOrd="0" presId="urn:microsoft.com/office/officeart/2005/8/layout/default"/>
    <dgm:cxn modelId="{71A0732B-DF7D-46A0-8F73-D39F7650C02C}" srcId="{12D4823F-633C-46CB-B8F9-2828D090CC0B}" destId="{AAD3F683-D6C0-4C46-94A8-142C1D7E1286}" srcOrd="5" destOrd="0" parTransId="{AAF814C7-0515-48F0-A3B6-C416126A2376}" sibTransId="{EEE6752E-FABC-4DD0-8293-9464198638C3}"/>
    <dgm:cxn modelId="{61BABF35-A997-4D60-B150-94899F37826B}" type="presOf" srcId="{7409CEE4-2799-4ECC-BF08-3D2CE8E605CD}" destId="{5FA4E8F8-5A6B-4713-AEF9-AFB11F7C9A67}" srcOrd="0" destOrd="0" presId="urn:microsoft.com/office/officeart/2005/8/layout/default"/>
    <dgm:cxn modelId="{C1A55B36-33D9-4846-AC37-E21C7B480A65}" srcId="{12D4823F-633C-46CB-B8F9-2828D090CC0B}" destId="{E6DABFCB-1099-4A66-A60F-91735068038B}" srcOrd="0" destOrd="0" parTransId="{52F16E3A-A4C5-4C17-9244-438A2E806DA8}" sibTransId="{5F6666D2-3831-43A5-851F-D4CD950536C6}"/>
    <dgm:cxn modelId="{22ECD03F-EF54-47FC-8749-2655BCAB24CB}" srcId="{12D4823F-633C-46CB-B8F9-2828D090CC0B}" destId="{7F21B75C-A44A-4FE2-89BA-59529E465BAC}" srcOrd="2" destOrd="0" parTransId="{4E275948-8E63-4161-A7A5-72908817C853}" sibTransId="{EC437671-F2B7-4E4C-8A5B-4E15A23641FF}"/>
    <dgm:cxn modelId="{78A1F34D-1189-445A-953F-42A7EC626F7C}" type="presOf" srcId="{5EE0FBC1-FE7E-4CFA-9FBF-BEFCE526206D}" destId="{B2B34CA4-F527-462A-84F2-284ED78FF9F5}" srcOrd="0" destOrd="0" presId="urn:microsoft.com/office/officeart/2005/8/layout/default"/>
    <dgm:cxn modelId="{CD96F46D-E7A3-4691-A8D8-7BE3A2126E1B}" srcId="{12D4823F-633C-46CB-B8F9-2828D090CC0B}" destId="{087552B5-BF81-44DA-8A12-BA66364060BB}" srcOrd="1" destOrd="0" parTransId="{FC75FA99-53AD-40EA-B6B8-3B506D85E9C1}" sibTransId="{937DACB1-5963-4EE9-B59C-AF01F6BDD1EE}"/>
    <dgm:cxn modelId="{8CA3AB6E-FA1C-464D-9A87-15124984E83C}" srcId="{12D4823F-633C-46CB-B8F9-2828D090CC0B}" destId="{5EE0FBC1-FE7E-4CFA-9FBF-BEFCE526206D}" srcOrd="3" destOrd="0" parTransId="{4F4E38DD-36B2-4CE2-B1A8-B1CFCC107346}" sibTransId="{D953B28A-56EC-4877-B798-57AABBF5B072}"/>
    <dgm:cxn modelId="{3AABA94F-C7D7-429C-B04F-A1B37D10CC0C}" srcId="{12D4823F-633C-46CB-B8F9-2828D090CC0B}" destId="{EBB76C13-D6CC-47E8-BF5E-B06F3BD6D330}" srcOrd="7" destOrd="0" parTransId="{4A18D80A-0E77-46B1-9FDE-98DAF5857287}" sibTransId="{7E31EB5B-C23F-4B20-B15B-A1E19E611781}"/>
    <dgm:cxn modelId="{02F79280-B2FD-4272-A229-A2D10BE21927}" srcId="{12D4823F-633C-46CB-B8F9-2828D090CC0B}" destId="{7409CEE4-2799-4ECC-BF08-3D2CE8E605CD}" srcOrd="4" destOrd="0" parTransId="{DB4BCCC0-5C05-49F8-9FBC-75153B9838C3}" sibTransId="{8E40CF00-FB15-481D-B2B8-5632AE817DE0}"/>
    <dgm:cxn modelId="{A16DAB96-7849-4E35-9CF2-CE5664874872}" type="presOf" srcId="{12D4823F-633C-46CB-B8F9-2828D090CC0B}" destId="{AD0D705E-813F-40FD-B0D6-D05E8DC170D8}" srcOrd="0" destOrd="0" presId="urn:microsoft.com/office/officeart/2005/8/layout/default"/>
    <dgm:cxn modelId="{803B1CA0-8065-4679-A7DC-A47F35E0F275}" srcId="{12D4823F-633C-46CB-B8F9-2828D090CC0B}" destId="{89BBE86F-F6A3-4311-A17D-206D98DE3454}" srcOrd="6" destOrd="0" parTransId="{4C311AAE-EB28-412E-B74E-0ACBA949F0E1}" sibTransId="{1F1F7991-A9D3-4656-85A9-04F5E01A4D2C}"/>
    <dgm:cxn modelId="{E1E046B3-EA89-45C5-9429-7ABD755BA9CC}" type="presOf" srcId="{AAD3F683-D6C0-4C46-94A8-142C1D7E1286}" destId="{8DEB8C53-5B18-4968-AF4A-26DAA246AF31}" srcOrd="0" destOrd="0" presId="urn:microsoft.com/office/officeart/2005/8/layout/default"/>
    <dgm:cxn modelId="{F197D1CC-0180-4C99-AE2D-8E91A4295344}" type="presOf" srcId="{7F21B75C-A44A-4FE2-89BA-59529E465BAC}" destId="{8EC0ECB7-B2CA-4D88-9447-EF2844BFA50F}" srcOrd="0" destOrd="0" presId="urn:microsoft.com/office/officeart/2005/8/layout/default"/>
    <dgm:cxn modelId="{6D5A9CD9-E370-43C3-98A0-B6FDEE656272}" type="presOf" srcId="{89BBE86F-F6A3-4311-A17D-206D98DE3454}" destId="{7BF92F99-35F7-4D97-831C-D2F0D86AC15D}" srcOrd="0" destOrd="0" presId="urn:microsoft.com/office/officeart/2005/8/layout/default"/>
    <dgm:cxn modelId="{F08A32DD-F7D3-4EF0-9D58-307A92FB905F}" type="presOf" srcId="{EBB76C13-D6CC-47E8-BF5E-B06F3BD6D330}" destId="{48AE4756-7D79-4892-8E95-43D44AB3B75F}" srcOrd="0" destOrd="0" presId="urn:microsoft.com/office/officeart/2005/8/layout/default"/>
    <dgm:cxn modelId="{F81AEEFC-C58D-4EBD-9A36-E6596655CE1D}" type="presOf" srcId="{087552B5-BF81-44DA-8A12-BA66364060BB}" destId="{45563308-B24D-4083-826E-7F294D7180DF}" srcOrd="0" destOrd="0" presId="urn:microsoft.com/office/officeart/2005/8/layout/default"/>
    <dgm:cxn modelId="{6A0C1ABF-7BF9-41BA-8325-CD657C4F9E7F}" type="presParOf" srcId="{AD0D705E-813F-40FD-B0D6-D05E8DC170D8}" destId="{7B9AF489-5B56-4199-85BE-18E5E2F76FEA}" srcOrd="0" destOrd="0" presId="urn:microsoft.com/office/officeart/2005/8/layout/default"/>
    <dgm:cxn modelId="{DC9F2A32-BA66-475D-8E50-78B991C94456}" type="presParOf" srcId="{AD0D705E-813F-40FD-B0D6-D05E8DC170D8}" destId="{B278D905-8284-4CEE-A994-3BD377F5E3FF}" srcOrd="1" destOrd="0" presId="urn:microsoft.com/office/officeart/2005/8/layout/default"/>
    <dgm:cxn modelId="{4E6FD391-32FC-43A4-BE64-41AFB0816AD0}" type="presParOf" srcId="{AD0D705E-813F-40FD-B0D6-D05E8DC170D8}" destId="{45563308-B24D-4083-826E-7F294D7180DF}" srcOrd="2" destOrd="0" presId="urn:microsoft.com/office/officeart/2005/8/layout/default"/>
    <dgm:cxn modelId="{FC59C1D7-D58E-4986-B8C8-DFDF9147C960}" type="presParOf" srcId="{AD0D705E-813F-40FD-B0D6-D05E8DC170D8}" destId="{F7B7C838-23BF-40C1-A8DE-6E5FDB752B8F}" srcOrd="3" destOrd="0" presId="urn:microsoft.com/office/officeart/2005/8/layout/default"/>
    <dgm:cxn modelId="{8197B9FC-C10B-4D7D-A377-1B7240A7213D}" type="presParOf" srcId="{AD0D705E-813F-40FD-B0D6-D05E8DC170D8}" destId="{8EC0ECB7-B2CA-4D88-9447-EF2844BFA50F}" srcOrd="4" destOrd="0" presId="urn:microsoft.com/office/officeart/2005/8/layout/default"/>
    <dgm:cxn modelId="{E9539D1D-8BB5-456F-A44E-F40584C28282}" type="presParOf" srcId="{AD0D705E-813F-40FD-B0D6-D05E8DC170D8}" destId="{F097C5E6-2191-4C09-9EA2-D62740B29903}" srcOrd="5" destOrd="0" presId="urn:microsoft.com/office/officeart/2005/8/layout/default"/>
    <dgm:cxn modelId="{7D7C956E-50D2-4265-B982-82E37984323E}" type="presParOf" srcId="{AD0D705E-813F-40FD-B0D6-D05E8DC170D8}" destId="{B2B34CA4-F527-462A-84F2-284ED78FF9F5}" srcOrd="6" destOrd="0" presId="urn:microsoft.com/office/officeart/2005/8/layout/default"/>
    <dgm:cxn modelId="{1800DB58-4110-4C8A-882D-FA3846A2DB17}" type="presParOf" srcId="{AD0D705E-813F-40FD-B0D6-D05E8DC170D8}" destId="{EE568C04-6E2B-4024-875A-171234AE7139}" srcOrd="7" destOrd="0" presId="urn:microsoft.com/office/officeart/2005/8/layout/default"/>
    <dgm:cxn modelId="{08A6B01D-295A-4EDB-852A-25936671EE95}" type="presParOf" srcId="{AD0D705E-813F-40FD-B0D6-D05E8DC170D8}" destId="{5FA4E8F8-5A6B-4713-AEF9-AFB11F7C9A67}" srcOrd="8" destOrd="0" presId="urn:microsoft.com/office/officeart/2005/8/layout/default"/>
    <dgm:cxn modelId="{C29F34E9-B0F6-45C3-A665-FC8301372673}" type="presParOf" srcId="{AD0D705E-813F-40FD-B0D6-D05E8DC170D8}" destId="{E1CE8208-E0A1-44CC-B64C-C07C0536FDD9}" srcOrd="9" destOrd="0" presId="urn:microsoft.com/office/officeart/2005/8/layout/default"/>
    <dgm:cxn modelId="{C80AF4DE-42AC-411B-BFDC-27FBB105372C}" type="presParOf" srcId="{AD0D705E-813F-40FD-B0D6-D05E8DC170D8}" destId="{8DEB8C53-5B18-4968-AF4A-26DAA246AF31}" srcOrd="10" destOrd="0" presId="urn:microsoft.com/office/officeart/2005/8/layout/default"/>
    <dgm:cxn modelId="{069F1BEA-D42B-4D61-B91E-C90CAC16271A}" type="presParOf" srcId="{AD0D705E-813F-40FD-B0D6-D05E8DC170D8}" destId="{BDD0987E-014C-44F1-9226-145290DAB2E6}" srcOrd="11" destOrd="0" presId="urn:microsoft.com/office/officeart/2005/8/layout/default"/>
    <dgm:cxn modelId="{F92056CC-139F-4083-9C64-6A74DD988BD5}" type="presParOf" srcId="{AD0D705E-813F-40FD-B0D6-D05E8DC170D8}" destId="{7BF92F99-35F7-4D97-831C-D2F0D86AC15D}" srcOrd="12" destOrd="0" presId="urn:microsoft.com/office/officeart/2005/8/layout/default"/>
    <dgm:cxn modelId="{10E3E06B-1BC9-43A3-B06A-91C8035F8C08}" type="presParOf" srcId="{AD0D705E-813F-40FD-B0D6-D05E8DC170D8}" destId="{A66009F3-EADB-41E1-AB6A-688014FCD67B}" srcOrd="13" destOrd="0" presId="urn:microsoft.com/office/officeart/2005/8/layout/default"/>
    <dgm:cxn modelId="{A04BAAE3-E750-4E31-82ED-AF7E601ABBBB}" type="presParOf" srcId="{AD0D705E-813F-40FD-B0D6-D05E8DC170D8}" destId="{48AE4756-7D79-4892-8E95-43D44AB3B75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CF43E5-99D4-4276-9E59-D320C58E2FC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0EAD4CE-FBB7-4FDC-9918-A1B307450B07}">
      <dgm:prSet/>
      <dgm:spPr/>
      <dgm:t>
        <a:bodyPr/>
        <a:lstStyle/>
        <a:p>
          <a:r>
            <a:rPr lang="hr-HR"/>
            <a:t>Otvaranje Facebook profila </a:t>
          </a:r>
          <a:r>
            <a:rPr lang="hr-HR" i="1"/>
            <a:t>Kad si sretan i sunce za tobom žuri </a:t>
          </a:r>
          <a:endParaRPr lang="en-US"/>
        </a:p>
      </dgm:t>
    </dgm:pt>
    <dgm:pt modelId="{A7643ABA-A73B-4FB0-A435-456C37069A00}" type="parTrans" cxnId="{CCCD6447-B31C-4840-A4E8-366198C967D6}">
      <dgm:prSet/>
      <dgm:spPr/>
      <dgm:t>
        <a:bodyPr/>
        <a:lstStyle/>
        <a:p>
          <a:endParaRPr lang="en-US"/>
        </a:p>
      </dgm:t>
    </dgm:pt>
    <dgm:pt modelId="{A21EAD07-4936-4741-A6BA-349796251878}" type="sibTrans" cxnId="{CCCD6447-B31C-4840-A4E8-366198C967D6}">
      <dgm:prSet/>
      <dgm:spPr/>
      <dgm:t>
        <a:bodyPr/>
        <a:lstStyle/>
        <a:p>
          <a:endParaRPr lang="en-US"/>
        </a:p>
      </dgm:t>
    </dgm:pt>
    <dgm:pt modelId="{872F045A-D781-43B7-AA26-159681F27F0F}">
      <dgm:prSet/>
      <dgm:spPr/>
      <dgm:t>
        <a:bodyPr/>
        <a:lstStyle/>
        <a:p>
          <a:r>
            <a:rPr lang="hr-HR"/>
            <a:t>Izrada otvorenih knjiga i likova iz djela Ivane Brlić-Mažuranić</a:t>
          </a:r>
          <a:endParaRPr lang="en-US"/>
        </a:p>
      </dgm:t>
    </dgm:pt>
    <dgm:pt modelId="{7F2E1C74-09E4-481B-9138-415B3CC08DD9}" type="parTrans" cxnId="{36408AE7-7685-46DC-A67F-8FEB86A635FA}">
      <dgm:prSet/>
      <dgm:spPr/>
      <dgm:t>
        <a:bodyPr/>
        <a:lstStyle/>
        <a:p>
          <a:endParaRPr lang="en-US"/>
        </a:p>
      </dgm:t>
    </dgm:pt>
    <dgm:pt modelId="{F322734A-E9F5-478D-BA0D-EB68BE2E7C15}" type="sibTrans" cxnId="{36408AE7-7685-46DC-A67F-8FEB86A635FA}">
      <dgm:prSet/>
      <dgm:spPr/>
      <dgm:t>
        <a:bodyPr/>
        <a:lstStyle/>
        <a:p>
          <a:endParaRPr lang="en-US"/>
        </a:p>
      </dgm:t>
    </dgm:pt>
    <dgm:pt modelId="{E090144B-039D-48D9-9484-E8D57B1906FB}">
      <dgm:prSet/>
      <dgm:spPr/>
      <dgm:t>
        <a:bodyPr/>
        <a:lstStyle/>
        <a:p>
          <a:r>
            <a:rPr lang="hr-HR"/>
            <a:t>Izrada straničnika</a:t>
          </a:r>
          <a:endParaRPr lang="en-US"/>
        </a:p>
      </dgm:t>
    </dgm:pt>
    <dgm:pt modelId="{5449650E-8731-4D5E-85FC-BD8043D2D8B4}" type="parTrans" cxnId="{8F539841-E8B6-43F0-A5FA-3147D7A5B27D}">
      <dgm:prSet/>
      <dgm:spPr/>
      <dgm:t>
        <a:bodyPr/>
        <a:lstStyle/>
        <a:p>
          <a:endParaRPr lang="en-US"/>
        </a:p>
      </dgm:t>
    </dgm:pt>
    <dgm:pt modelId="{5BCAC5BE-C090-44DA-8DC6-7A07C4BA211D}" type="sibTrans" cxnId="{8F539841-E8B6-43F0-A5FA-3147D7A5B27D}">
      <dgm:prSet/>
      <dgm:spPr/>
      <dgm:t>
        <a:bodyPr/>
        <a:lstStyle/>
        <a:p>
          <a:endParaRPr lang="en-US"/>
        </a:p>
      </dgm:t>
    </dgm:pt>
    <dgm:pt modelId="{A4AD0C32-2E02-4CDC-8E3A-620F02941071}">
      <dgm:prSet/>
      <dgm:spPr/>
      <dgm:t>
        <a:bodyPr/>
        <a:lstStyle/>
        <a:p>
          <a:r>
            <a:rPr lang="hr-HR"/>
            <a:t>Veliki čitaju malenima</a:t>
          </a:r>
          <a:endParaRPr lang="en-US"/>
        </a:p>
      </dgm:t>
    </dgm:pt>
    <dgm:pt modelId="{E9FA61E3-85C3-4D91-82F8-C9E95B4684DC}" type="parTrans" cxnId="{8AC5B17F-9D28-4418-AD6E-911F3F0F2C12}">
      <dgm:prSet/>
      <dgm:spPr/>
      <dgm:t>
        <a:bodyPr/>
        <a:lstStyle/>
        <a:p>
          <a:endParaRPr lang="en-US"/>
        </a:p>
      </dgm:t>
    </dgm:pt>
    <dgm:pt modelId="{C3C66D5A-F760-4229-9467-86D4EF6AEB7E}" type="sibTrans" cxnId="{8AC5B17F-9D28-4418-AD6E-911F3F0F2C12}">
      <dgm:prSet/>
      <dgm:spPr/>
      <dgm:t>
        <a:bodyPr/>
        <a:lstStyle/>
        <a:p>
          <a:endParaRPr lang="en-US"/>
        </a:p>
      </dgm:t>
    </dgm:pt>
    <dgm:pt modelId="{2614D85D-71BF-455A-9466-F4CDB9104BB4}">
      <dgm:prSet/>
      <dgm:spPr/>
      <dgm:t>
        <a:bodyPr/>
        <a:lstStyle/>
        <a:p>
          <a:r>
            <a:rPr lang="hr-HR"/>
            <a:t>Izrada memory igre </a:t>
          </a:r>
          <a:endParaRPr lang="en-US"/>
        </a:p>
      </dgm:t>
    </dgm:pt>
    <dgm:pt modelId="{CAE623E3-32C2-4C41-9E70-737EB1EF7F04}" type="parTrans" cxnId="{17537860-088C-475D-A335-6207EA5D3040}">
      <dgm:prSet/>
      <dgm:spPr/>
      <dgm:t>
        <a:bodyPr/>
        <a:lstStyle/>
        <a:p>
          <a:endParaRPr lang="en-US"/>
        </a:p>
      </dgm:t>
    </dgm:pt>
    <dgm:pt modelId="{D158D14C-A9F1-4238-8BD4-1E2F571F500C}" type="sibTrans" cxnId="{17537860-088C-475D-A335-6207EA5D3040}">
      <dgm:prSet/>
      <dgm:spPr/>
      <dgm:t>
        <a:bodyPr/>
        <a:lstStyle/>
        <a:p>
          <a:endParaRPr lang="en-US"/>
        </a:p>
      </dgm:t>
    </dgm:pt>
    <dgm:pt modelId="{0A62C956-470E-40E7-9EE7-C312948DF232}">
      <dgm:prSet/>
      <dgm:spPr/>
      <dgm:t>
        <a:bodyPr/>
        <a:lstStyle/>
        <a:p>
          <a:r>
            <a:rPr lang="hr-HR"/>
            <a:t>Posjet Gradskoj knjižnici Sinj : intervju s ravnateljicom</a:t>
          </a:r>
          <a:endParaRPr lang="en-US"/>
        </a:p>
      </dgm:t>
    </dgm:pt>
    <dgm:pt modelId="{D5A12F03-AE72-4AD5-BC7B-C74B86DF56A1}" type="parTrans" cxnId="{085E18AC-08A8-4132-A2DF-CA95E37D0574}">
      <dgm:prSet/>
      <dgm:spPr/>
      <dgm:t>
        <a:bodyPr/>
        <a:lstStyle/>
        <a:p>
          <a:endParaRPr lang="en-US"/>
        </a:p>
      </dgm:t>
    </dgm:pt>
    <dgm:pt modelId="{FE86D2F0-CD43-4F43-8AFD-D25ACAFFBC9B}" type="sibTrans" cxnId="{085E18AC-08A8-4132-A2DF-CA95E37D0574}">
      <dgm:prSet/>
      <dgm:spPr/>
      <dgm:t>
        <a:bodyPr/>
        <a:lstStyle/>
        <a:p>
          <a:endParaRPr lang="en-US"/>
        </a:p>
      </dgm:t>
    </dgm:pt>
    <dgm:pt modelId="{374BEF21-C6E0-4056-8166-8CF7612AFF40}">
      <dgm:prSet/>
      <dgm:spPr/>
      <dgm:t>
        <a:bodyPr/>
        <a:lstStyle/>
        <a:p>
          <a:r>
            <a:rPr lang="hr-HR"/>
            <a:t>Upoznajmo lik Ivane Brlić-Mažuranić: frizure  </a:t>
          </a:r>
          <a:endParaRPr lang="en-US"/>
        </a:p>
      </dgm:t>
    </dgm:pt>
    <dgm:pt modelId="{1C01BF09-42E0-4C56-9A26-AB6AD6BA30FC}" type="parTrans" cxnId="{B72479EF-9E3D-45CA-9B5C-2B83599E665F}">
      <dgm:prSet/>
      <dgm:spPr/>
      <dgm:t>
        <a:bodyPr/>
        <a:lstStyle/>
        <a:p>
          <a:endParaRPr lang="en-US"/>
        </a:p>
      </dgm:t>
    </dgm:pt>
    <dgm:pt modelId="{3D1C3E87-780A-463F-86A0-BF0EA9267B81}" type="sibTrans" cxnId="{B72479EF-9E3D-45CA-9B5C-2B83599E665F}">
      <dgm:prSet/>
      <dgm:spPr/>
      <dgm:t>
        <a:bodyPr/>
        <a:lstStyle/>
        <a:p>
          <a:endParaRPr lang="en-US"/>
        </a:p>
      </dgm:t>
    </dgm:pt>
    <dgm:pt modelId="{33A63647-79C3-4234-919B-1B1FCAFAD798}" type="pres">
      <dgm:prSet presAssocID="{56CF43E5-99D4-4276-9E59-D320C58E2FC4}" presName="linear" presStyleCnt="0">
        <dgm:presLayoutVars>
          <dgm:animLvl val="lvl"/>
          <dgm:resizeHandles val="exact"/>
        </dgm:presLayoutVars>
      </dgm:prSet>
      <dgm:spPr/>
    </dgm:pt>
    <dgm:pt modelId="{C0F27F8C-FC6D-48D2-AAB7-876C11C5111B}" type="pres">
      <dgm:prSet presAssocID="{80EAD4CE-FBB7-4FDC-9918-A1B307450B0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23FF8B49-D6B1-4543-8E6D-1391D27398CC}" type="pres">
      <dgm:prSet presAssocID="{A21EAD07-4936-4741-A6BA-349796251878}" presName="spacer" presStyleCnt="0"/>
      <dgm:spPr/>
    </dgm:pt>
    <dgm:pt modelId="{7BA92DF6-41EA-407C-8D82-D25D696379C1}" type="pres">
      <dgm:prSet presAssocID="{872F045A-D781-43B7-AA26-159681F27F0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E9649A4-04DF-42CC-AC00-F075F0323C4E}" type="pres">
      <dgm:prSet presAssocID="{F322734A-E9F5-478D-BA0D-EB68BE2E7C15}" presName="spacer" presStyleCnt="0"/>
      <dgm:spPr/>
    </dgm:pt>
    <dgm:pt modelId="{E1215963-A058-4249-8A7C-737B6B399A07}" type="pres">
      <dgm:prSet presAssocID="{E090144B-039D-48D9-9484-E8D57B1906F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1E046EE-52C1-43EF-B989-1BB5CE5C42D2}" type="pres">
      <dgm:prSet presAssocID="{5BCAC5BE-C090-44DA-8DC6-7A07C4BA211D}" presName="spacer" presStyleCnt="0"/>
      <dgm:spPr/>
    </dgm:pt>
    <dgm:pt modelId="{7563BF93-D8C9-4B89-85C4-A14ECB229484}" type="pres">
      <dgm:prSet presAssocID="{A4AD0C32-2E02-4CDC-8E3A-620F0294107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9D5CC0B-D41E-4081-904C-EA9795A77CC4}" type="pres">
      <dgm:prSet presAssocID="{C3C66D5A-F760-4229-9467-86D4EF6AEB7E}" presName="spacer" presStyleCnt="0"/>
      <dgm:spPr/>
    </dgm:pt>
    <dgm:pt modelId="{5EF93D1B-1729-4DED-BFB1-A1FE4DB33310}" type="pres">
      <dgm:prSet presAssocID="{2614D85D-71BF-455A-9466-F4CDB9104BB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0608D33-8757-41FA-9509-18070F19E610}" type="pres">
      <dgm:prSet presAssocID="{D158D14C-A9F1-4238-8BD4-1E2F571F500C}" presName="spacer" presStyleCnt="0"/>
      <dgm:spPr/>
    </dgm:pt>
    <dgm:pt modelId="{BD1471B2-8155-44B0-BAD4-63A0F6525288}" type="pres">
      <dgm:prSet presAssocID="{0A62C956-470E-40E7-9EE7-C312948DF23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6CC3518-B409-4ED9-A0F3-DD134960B0DA}" type="pres">
      <dgm:prSet presAssocID="{FE86D2F0-CD43-4F43-8AFD-D25ACAFFBC9B}" presName="spacer" presStyleCnt="0"/>
      <dgm:spPr/>
    </dgm:pt>
    <dgm:pt modelId="{C8FBA67C-EFD7-467F-9D07-85C521DF7C1D}" type="pres">
      <dgm:prSet presAssocID="{374BEF21-C6E0-4056-8166-8CF7612AFF4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6A16AE17-E14F-4927-8A0D-5D94D9917EC7}" type="presOf" srcId="{374BEF21-C6E0-4056-8166-8CF7612AFF40}" destId="{C8FBA67C-EFD7-467F-9D07-85C521DF7C1D}" srcOrd="0" destOrd="0" presId="urn:microsoft.com/office/officeart/2005/8/layout/vList2"/>
    <dgm:cxn modelId="{E9905836-3FA0-4E63-91AD-27EFE68B2074}" type="presOf" srcId="{E090144B-039D-48D9-9484-E8D57B1906FB}" destId="{E1215963-A058-4249-8A7C-737B6B399A07}" srcOrd="0" destOrd="0" presId="urn:microsoft.com/office/officeart/2005/8/layout/vList2"/>
    <dgm:cxn modelId="{D91AF43A-140E-44C5-81A6-0F62E6D720AD}" type="presOf" srcId="{56CF43E5-99D4-4276-9E59-D320C58E2FC4}" destId="{33A63647-79C3-4234-919B-1B1FCAFAD798}" srcOrd="0" destOrd="0" presId="urn:microsoft.com/office/officeart/2005/8/layout/vList2"/>
    <dgm:cxn modelId="{17537860-088C-475D-A335-6207EA5D3040}" srcId="{56CF43E5-99D4-4276-9E59-D320C58E2FC4}" destId="{2614D85D-71BF-455A-9466-F4CDB9104BB4}" srcOrd="4" destOrd="0" parTransId="{CAE623E3-32C2-4C41-9E70-737EB1EF7F04}" sibTransId="{D158D14C-A9F1-4238-8BD4-1E2F571F500C}"/>
    <dgm:cxn modelId="{8F539841-E8B6-43F0-A5FA-3147D7A5B27D}" srcId="{56CF43E5-99D4-4276-9E59-D320C58E2FC4}" destId="{E090144B-039D-48D9-9484-E8D57B1906FB}" srcOrd="2" destOrd="0" parTransId="{5449650E-8731-4D5E-85FC-BD8043D2D8B4}" sibTransId="{5BCAC5BE-C090-44DA-8DC6-7A07C4BA211D}"/>
    <dgm:cxn modelId="{07B1FB61-4E0E-4D87-ADF5-178C4FFC91F2}" type="presOf" srcId="{872F045A-D781-43B7-AA26-159681F27F0F}" destId="{7BA92DF6-41EA-407C-8D82-D25D696379C1}" srcOrd="0" destOrd="0" presId="urn:microsoft.com/office/officeart/2005/8/layout/vList2"/>
    <dgm:cxn modelId="{CCCD6447-B31C-4840-A4E8-366198C967D6}" srcId="{56CF43E5-99D4-4276-9E59-D320C58E2FC4}" destId="{80EAD4CE-FBB7-4FDC-9918-A1B307450B07}" srcOrd="0" destOrd="0" parTransId="{A7643ABA-A73B-4FB0-A435-456C37069A00}" sibTransId="{A21EAD07-4936-4741-A6BA-349796251878}"/>
    <dgm:cxn modelId="{8AC5B17F-9D28-4418-AD6E-911F3F0F2C12}" srcId="{56CF43E5-99D4-4276-9E59-D320C58E2FC4}" destId="{A4AD0C32-2E02-4CDC-8E3A-620F02941071}" srcOrd="3" destOrd="0" parTransId="{E9FA61E3-85C3-4D91-82F8-C9E95B4684DC}" sibTransId="{C3C66D5A-F760-4229-9467-86D4EF6AEB7E}"/>
    <dgm:cxn modelId="{6EA79393-8887-41B8-8BAC-505C995513C9}" type="presOf" srcId="{80EAD4CE-FBB7-4FDC-9918-A1B307450B07}" destId="{C0F27F8C-FC6D-48D2-AAB7-876C11C5111B}" srcOrd="0" destOrd="0" presId="urn:microsoft.com/office/officeart/2005/8/layout/vList2"/>
    <dgm:cxn modelId="{085E18AC-08A8-4132-A2DF-CA95E37D0574}" srcId="{56CF43E5-99D4-4276-9E59-D320C58E2FC4}" destId="{0A62C956-470E-40E7-9EE7-C312948DF232}" srcOrd="5" destOrd="0" parTransId="{D5A12F03-AE72-4AD5-BC7B-C74B86DF56A1}" sibTransId="{FE86D2F0-CD43-4F43-8AFD-D25ACAFFBC9B}"/>
    <dgm:cxn modelId="{78A9B1D4-6441-4087-8460-CF62667A3976}" type="presOf" srcId="{0A62C956-470E-40E7-9EE7-C312948DF232}" destId="{BD1471B2-8155-44B0-BAD4-63A0F6525288}" srcOrd="0" destOrd="0" presId="urn:microsoft.com/office/officeart/2005/8/layout/vList2"/>
    <dgm:cxn modelId="{36408AE7-7685-46DC-A67F-8FEB86A635FA}" srcId="{56CF43E5-99D4-4276-9E59-D320C58E2FC4}" destId="{872F045A-D781-43B7-AA26-159681F27F0F}" srcOrd="1" destOrd="0" parTransId="{7F2E1C74-09E4-481B-9138-415B3CC08DD9}" sibTransId="{F322734A-E9F5-478D-BA0D-EB68BE2E7C15}"/>
    <dgm:cxn modelId="{4B686FE8-265C-47D7-A720-FC7CE69D96BF}" type="presOf" srcId="{A4AD0C32-2E02-4CDC-8E3A-620F02941071}" destId="{7563BF93-D8C9-4B89-85C4-A14ECB229484}" srcOrd="0" destOrd="0" presId="urn:microsoft.com/office/officeart/2005/8/layout/vList2"/>
    <dgm:cxn modelId="{36A511EB-60E1-4174-8E9A-75B04A432E10}" type="presOf" srcId="{2614D85D-71BF-455A-9466-F4CDB9104BB4}" destId="{5EF93D1B-1729-4DED-BFB1-A1FE4DB33310}" srcOrd="0" destOrd="0" presId="urn:microsoft.com/office/officeart/2005/8/layout/vList2"/>
    <dgm:cxn modelId="{B72479EF-9E3D-45CA-9B5C-2B83599E665F}" srcId="{56CF43E5-99D4-4276-9E59-D320C58E2FC4}" destId="{374BEF21-C6E0-4056-8166-8CF7612AFF40}" srcOrd="6" destOrd="0" parTransId="{1C01BF09-42E0-4C56-9A26-AB6AD6BA30FC}" sibTransId="{3D1C3E87-780A-463F-86A0-BF0EA9267B81}"/>
    <dgm:cxn modelId="{E6B80B5D-77FE-4609-8741-3FEFBDE5D5FB}" type="presParOf" srcId="{33A63647-79C3-4234-919B-1B1FCAFAD798}" destId="{C0F27F8C-FC6D-48D2-AAB7-876C11C5111B}" srcOrd="0" destOrd="0" presId="urn:microsoft.com/office/officeart/2005/8/layout/vList2"/>
    <dgm:cxn modelId="{81EC6CC2-2BFF-42DC-AD1A-CAB725019584}" type="presParOf" srcId="{33A63647-79C3-4234-919B-1B1FCAFAD798}" destId="{23FF8B49-D6B1-4543-8E6D-1391D27398CC}" srcOrd="1" destOrd="0" presId="urn:microsoft.com/office/officeart/2005/8/layout/vList2"/>
    <dgm:cxn modelId="{039BA16D-2B17-44BA-98AE-11961816EBD8}" type="presParOf" srcId="{33A63647-79C3-4234-919B-1B1FCAFAD798}" destId="{7BA92DF6-41EA-407C-8D82-D25D696379C1}" srcOrd="2" destOrd="0" presId="urn:microsoft.com/office/officeart/2005/8/layout/vList2"/>
    <dgm:cxn modelId="{0B9D7542-E088-4613-9814-945AF0AE55A8}" type="presParOf" srcId="{33A63647-79C3-4234-919B-1B1FCAFAD798}" destId="{DE9649A4-04DF-42CC-AC00-F075F0323C4E}" srcOrd="3" destOrd="0" presId="urn:microsoft.com/office/officeart/2005/8/layout/vList2"/>
    <dgm:cxn modelId="{9D58DF44-C72B-4631-8146-3343837EAE99}" type="presParOf" srcId="{33A63647-79C3-4234-919B-1B1FCAFAD798}" destId="{E1215963-A058-4249-8A7C-737B6B399A07}" srcOrd="4" destOrd="0" presId="urn:microsoft.com/office/officeart/2005/8/layout/vList2"/>
    <dgm:cxn modelId="{3461D479-9019-4A02-A4EB-D445E16803B0}" type="presParOf" srcId="{33A63647-79C3-4234-919B-1B1FCAFAD798}" destId="{51E046EE-52C1-43EF-B989-1BB5CE5C42D2}" srcOrd="5" destOrd="0" presId="urn:microsoft.com/office/officeart/2005/8/layout/vList2"/>
    <dgm:cxn modelId="{49CAEFF1-E69B-45E6-8AC1-75E631958E65}" type="presParOf" srcId="{33A63647-79C3-4234-919B-1B1FCAFAD798}" destId="{7563BF93-D8C9-4B89-85C4-A14ECB229484}" srcOrd="6" destOrd="0" presId="urn:microsoft.com/office/officeart/2005/8/layout/vList2"/>
    <dgm:cxn modelId="{D43684A9-33AB-4BAE-9B96-C0B298F5B536}" type="presParOf" srcId="{33A63647-79C3-4234-919B-1B1FCAFAD798}" destId="{29D5CC0B-D41E-4081-904C-EA9795A77CC4}" srcOrd="7" destOrd="0" presId="urn:microsoft.com/office/officeart/2005/8/layout/vList2"/>
    <dgm:cxn modelId="{648681F9-B8C6-4CF9-AB76-9E30A1CB5AA4}" type="presParOf" srcId="{33A63647-79C3-4234-919B-1B1FCAFAD798}" destId="{5EF93D1B-1729-4DED-BFB1-A1FE4DB33310}" srcOrd="8" destOrd="0" presId="urn:microsoft.com/office/officeart/2005/8/layout/vList2"/>
    <dgm:cxn modelId="{80AC21A0-8BF1-4CE9-8A67-B683E34B1240}" type="presParOf" srcId="{33A63647-79C3-4234-919B-1B1FCAFAD798}" destId="{10608D33-8757-41FA-9509-18070F19E610}" srcOrd="9" destOrd="0" presId="urn:microsoft.com/office/officeart/2005/8/layout/vList2"/>
    <dgm:cxn modelId="{C25839E9-E069-497A-8FAD-4AF9C9163187}" type="presParOf" srcId="{33A63647-79C3-4234-919B-1B1FCAFAD798}" destId="{BD1471B2-8155-44B0-BAD4-63A0F6525288}" srcOrd="10" destOrd="0" presId="urn:microsoft.com/office/officeart/2005/8/layout/vList2"/>
    <dgm:cxn modelId="{FBED0B12-6CA4-46E7-94DF-D466EB25D6D7}" type="presParOf" srcId="{33A63647-79C3-4234-919B-1B1FCAFAD798}" destId="{46CC3518-B409-4ED9-A0F3-DD134960B0DA}" srcOrd="11" destOrd="0" presId="urn:microsoft.com/office/officeart/2005/8/layout/vList2"/>
    <dgm:cxn modelId="{3E8946E8-49AD-4472-B9EE-FBD5201814B8}" type="presParOf" srcId="{33A63647-79C3-4234-919B-1B1FCAFAD798}" destId="{C8FBA67C-EFD7-467F-9D07-85C521DF7C1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AF89B-8737-4950-B62F-03AFA5F32455}">
      <dsp:nvSpPr>
        <dsp:cNvPr id="0" name=""/>
        <dsp:cNvSpPr/>
      </dsp:nvSpPr>
      <dsp:spPr>
        <a:xfrm>
          <a:off x="0" y="662041"/>
          <a:ext cx="2701230" cy="1715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0AEB4B-1D8E-4932-A4D2-63D6AEF4E8E9}">
      <dsp:nvSpPr>
        <dsp:cNvPr id="0" name=""/>
        <dsp:cNvSpPr/>
      </dsp:nvSpPr>
      <dsp:spPr>
        <a:xfrm>
          <a:off x="300136" y="947171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/>
            <a:t>upoznavanje učenika s projektom</a:t>
          </a:r>
          <a:endParaRPr lang="en-US" sz="3400" kern="1200"/>
        </a:p>
      </dsp:txBody>
      <dsp:txXfrm>
        <a:off x="350375" y="997410"/>
        <a:ext cx="2600752" cy="1614803"/>
      </dsp:txXfrm>
    </dsp:sp>
    <dsp:sp modelId="{0F74452E-4AE0-4C39-9971-8C567D566090}">
      <dsp:nvSpPr>
        <dsp:cNvPr id="0" name=""/>
        <dsp:cNvSpPr/>
      </dsp:nvSpPr>
      <dsp:spPr>
        <a:xfrm>
          <a:off x="3301503" y="662041"/>
          <a:ext cx="2701230" cy="1715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C510B5-931D-4E8E-9F65-FF19B7FF926A}">
      <dsp:nvSpPr>
        <dsp:cNvPr id="0" name=""/>
        <dsp:cNvSpPr/>
      </dsp:nvSpPr>
      <dsp:spPr>
        <a:xfrm>
          <a:off x="3601640" y="947171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/>
            <a:t>izbor učenika za rad na projektu </a:t>
          </a:r>
          <a:endParaRPr lang="en-US" sz="3400" kern="1200"/>
        </a:p>
      </dsp:txBody>
      <dsp:txXfrm>
        <a:off x="3651879" y="997410"/>
        <a:ext cx="2600752" cy="1614803"/>
      </dsp:txXfrm>
    </dsp:sp>
    <dsp:sp modelId="{BB6366A6-0B5A-4D34-99A1-093D47E1311F}">
      <dsp:nvSpPr>
        <dsp:cNvPr id="0" name=""/>
        <dsp:cNvSpPr/>
      </dsp:nvSpPr>
      <dsp:spPr>
        <a:xfrm>
          <a:off x="6603007" y="662041"/>
          <a:ext cx="2701230" cy="1715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05B03A-DD6F-470E-9E11-2617711040C0}">
      <dsp:nvSpPr>
        <dsp:cNvPr id="0" name=""/>
        <dsp:cNvSpPr/>
      </dsp:nvSpPr>
      <dsp:spPr>
        <a:xfrm>
          <a:off x="6903144" y="947171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/>
            <a:t>koordinacija sudionika projekta</a:t>
          </a:r>
          <a:endParaRPr lang="en-US" sz="3400" kern="1200"/>
        </a:p>
      </dsp:txBody>
      <dsp:txXfrm>
        <a:off x="6953383" y="997410"/>
        <a:ext cx="2600752" cy="1614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AF489-5B56-4199-85BE-18E5E2F76FEA}">
      <dsp:nvSpPr>
        <dsp:cNvPr id="0" name=""/>
        <dsp:cNvSpPr/>
      </dsp:nvSpPr>
      <dsp:spPr>
        <a:xfrm>
          <a:off x="0" y="197788"/>
          <a:ext cx="2517277" cy="15103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učenici čitaju djela Ivane Brlić-Mažuranić</a:t>
          </a:r>
          <a:endParaRPr lang="en-US" sz="2400" kern="1200" dirty="0"/>
        </a:p>
      </dsp:txBody>
      <dsp:txXfrm>
        <a:off x="0" y="197788"/>
        <a:ext cx="2517277" cy="1510366"/>
      </dsp:txXfrm>
    </dsp:sp>
    <dsp:sp modelId="{45563308-B24D-4083-826E-7F294D7180DF}">
      <dsp:nvSpPr>
        <dsp:cNvPr id="0" name=""/>
        <dsp:cNvSpPr/>
      </dsp:nvSpPr>
      <dsp:spPr>
        <a:xfrm>
          <a:off x="2772178" y="163200"/>
          <a:ext cx="2517277" cy="15103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učenici samostalno odabiru djela koja će obrađivati</a:t>
          </a:r>
          <a:endParaRPr lang="en-US" sz="2400" kern="1200" dirty="0"/>
        </a:p>
      </dsp:txBody>
      <dsp:txXfrm>
        <a:off x="2772178" y="163200"/>
        <a:ext cx="2517277" cy="1510366"/>
      </dsp:txXfrm>
    </dsp:sp>
    <dsp:sp modelId="{8EC0ECB7-B2CA-4D88-9447-EF2844BFA50F}">
      <dsp:nvSpPr>
        <dsp:cNvPr id="0" name=""/>
        <dsp:cNvSpPr/>
      </dsp:nvSpPr>
      <dsp:spPr>
        <a:xfrm>
          <a:off x="5541184" y="163200"/>
          <a:ext cx="2517277" cy="15103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učenici istražuju pojam UI</a:t>
          </a:r>
        </a:p>
      </dsp:txBody>
      <dsp:txXfrm>
        <a:off x="5541184" y="163200"/>
        <a:ext cx="2517277" cy="1510366"/>
      </dsp:txXfrm>
    </dsp:sp>
    <dsp:sp modelId="{B2B34CA4-F527-462A-84F2-284ED78FF9F5}">
      <dsp:nvSpPr>
        <dsp:cNvPr id="0" name=""/>
        <dsp:cNvSpPr/>
      </dsp:nvSpPr>
      <dsp:spPr>
        <a:xfrm>
          <a:off x="8310190" y="163200"/>
          <a:ext cx="2517277" cy="1510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učenici istražuju aplikacije UI </a:t>
          </a:r>
        </a:p>
      </dsp:txBody>
      <dsp:txXfrm>
        <a:off x="8310190" y="163200"/>
        <a:ext cx="2517277" cy="1510366"/>
      </dsp:txXfrm>
    </dsp:sp>
    <dsp:sp modelId="{5FA4E8F8-5A6B-4713-AEF9-AFB11F7C9A67}">
      <dsp:nvSpPr>
        <dsp:cNvPr id="0" name=""/>
        <dsp:cNvSpPr/>
      </dsp:nvSpPr>
      <dsp:spPr>
        <a:xfrm>
          <a:off x="3173" y="1925295"/>
          <a:ext cx="2517277" cy="151036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učenici predlažu aktivnosti za rad u aplikaciji </a:t>
          </a:r>
          <a:endParaRPr lang="en-US" sz="2400" kern="1200" dirty="0"/>
        </a:p>
      </dsp:txBody>
      <dsp:txXfrm>
        <a:off x="3173" y="1925295"/>
        <a:ext cx="2517277" cy="1510366"/>
      </dsp:txXfrm>
    </dsp:sp>
    <dsp:sp modelId="{8DEB8C53-5B18-4968-AF4A-26DAA246AF31}">
      <dsp:nvSpPr>
        <dsp:cNvPr id="0" name=""/>
        <dsp:cNvSpPr/>
      </dsp:nvSpPr>
      <dsp:spPr>
        <a:xfrm>
          <a:off x="2772178" y="1925295"/>
          <a:ext cx="2517277" cy="15103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učenici uspoređuju rezultate UI sa vlastitim radovima </a:t>
          </a:r>
          <a:endParaRPr lang="en-US" sz="2400" kern="1200" dirty="0"/>
        </a:p>
      </dsp:txBody>
      <dsp:txXfrm>
        <a:off x="2772178" y="1925295"/>
        <a:ext cx="2517277" cy="1510366"/>
      </dsp:txXfrm>
    </dsp:sp>
    <dsp:sp modelId="{7BF92F99-35F7-4D97-831C-D2F0D86AC15D}">
      <dsp:nvSpPr>
        <dsp:cNvPr id="0" name=""/>
        <dsp:cNvSpPr/>
      </dsp:nvSpPr>
      <dsp:spPr>
        <a:xfrm>
          <a:off x="5572172" y="1912260"/>
          <a:ext cx="2517277" cy="15103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učenici analiziraju </a:t>
          </a:r>
          <a:r>
            <a:rPr lang="hr-HR" sz="2400" kern="1200" dirty="0" err="1"/>
            <a:t>vjerodostaojnost</a:t>
          </a:r>
          <a:r>
            <a:rPr lang="hr-HR" sz="2400" kern="1200" dirty="0"/>
            <a:t> rezultata UI   </a:t>
          </a:r>
          <a:endParaRPr lang="en-US" sz="2400" kern="1200" dirty="0"/>
        </a:p>
      </dsp:txBody>
      <dsp:txXfrm>
        <a:off x="5572172" y="1912260"/>
        <a:ext cx="2517277" cy="1510366"/>
      </dsp:txXfrm>
    </dsp:sp>
    <dsp:sp modelId="{48AE4756-7D79-4892-8E95-43D44AB3B75F}">
      <dsp:nvSpPr>
        <dsp:cNvPr id="0" name=""/>
        <dsp:cNvSpPr/>
      </dsp:nvSpPr>
      <dsp:spPr>
        <a:xfrm>
          <a:off x="8310190" y="1925295"/>
          <a:ext cx="2517277" cy="15103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evaluacija krajnjih rezultata</a:t>
          </a:r>
          <a:br>
            <a:rPr lang="hr-HR" sz="2400" kern="1200" dirty="0"/>
          </a:br>
          <a:r>
            <a:rPr lang="hr-HR" sz="2400" b="0" i="0" kern="1200" dirty="0"/>
            <a:t> </a:t>
          </a:r>
          <a:endParaRPr lang="en-US" sz="2400" kern="1200" dirty="0"/>
        </a:p>
      </dsp:txBody>
      <dsp:txXfrm>
        <a:off x="8310190" y="1925295"/>
        <a:ext cx="2517277" cy="15103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27F8C-FC6D-48D2-AAB7-876C11C5111B}">
      <dsp:nvSpPr>
        <dsp:cNvPr id="0" name=""/>
        <dsp:cNvSpPr/>
      </dsp:nvSpPr>
      <dsp:spPr>
        <a:xfrm>
          <a:off x="0" y="688823"/>
          <a:ext cx="5913437" cy="421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Otvaranje Facebook profila </a:t>
          </a:r>
          <a:r>
            <a:rPr lang="hr-HR" sz="1800" i="1" kern="1200"/>
            <a:t>Kad si sretan i sunce za tobom žuri </a:t>
          </a:r>
          <a:endParaRPr lang="en-US" sz="1800" kern="1200"/>
        </a:p>
      </dsp:txBody>
      <dsp:txXfrm>
        <a:off x="20561" y="709384"/>
        <a:ext cx="5872315" cy="380078"/>
      </dsp:txXfrm>
    </dsp:sp>
    <dsp:sp modelId="{7BA92DF6-41EA-407C-8D82-D25D696379C1}">
      <dsp:nvSpPr>
        <dsp:cNvPr id="0" name=""/>
        <dsp:cNvSpPr/>
      </dsp:nvSpPr>
      <dsp:spPr>
        <a:xfrm>
          <a:off x="0" y="1161863"/>
          <a:ext cx="5913437" cy="421200"/>
        </a:xfrm>
        <a:prstGeom prst="roundRect">
          <a:avLst/>
        </a:prstGeom>
        <a:gradFill rotWithShape="0">
          <a:gsLst>
            <a:gs pos="0">
              <a:schemeClr val="accent2">
                <a:hueOff val="-565496"/>
                <a:satOff val="1864"/>
                <a:lumOff val="199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565496"/>
                <a:satOff val="1864"/>
                <a:lumOff val="199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565496"/>
                <a:satOff val="1864"/>
                <a:lumOff val="199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Izrada otvorenih knjiga i likova iz djela Ivane Brlić-Mažuranić</a:t>
          </a:r>
          <a:endParaRPr lang="en-US" sz="1800" kern="1200"/>
        </a:p>
      </dsp:txBody>
      <dsp:txXfrm>
        <a:off x="20561" y="1182424"/>
        <a:ext cx="5872315" cy="380078"/>
      </dsp:txXfrm>
    </dsp:sp>
    <dsp:sp modelId="{E1215963-A058-4249-8A7C-737B6B399A07}">
      <dsp:nvSpPr>
        <dsp:cNvPr id="0" name=""/>
        <dsp:cNvSpPr/>
      </dsp:nvSpPr>
      <dsp:spPr>
        <a:xfrm>
          <a:off x="0" y="1634903"/>
          <a:ext cx="5913437" cy="421200"/>
        </a:xfrm>
        <a:prstGeom prst="roundRect">
          <a:avLst/>
        </a:prstGeom>
        <a:gradFill rotWithShape="0">
          <a:gsLst>
            <a:gs pos="0">
              <a:schemeClr val="accent2">
                <a:hueOff val="-1130992"/>
                <a:satOff val="3728"/>
                <a:lumOff val="398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130992"/>
                <a:satOff val="3728"/>
                <a:lumOff val="398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130992"/>
                <a:satOff val="3728"/>
                <a:lumOff val="398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Izrada straničnika</a:t>
          </a:r>
          <a:endParaRPr lang="en-US" sz="1800" kern="1200"/>
        </a:p>
      </dsp:txBody>
      <dsp:txXfrm>
        <a:off x="20561" y="1655464"/>
        <a:ext cx="5872315" cy="380078"/>
      </dsp:txXfrm>
    </dsp:sp>
    <dsp:sp modelId="{7563BF93-D8C9-4B89-85C4-A14ECB229484}">
      <dsp:nvSpPr>
        <dsp:cNvPr id="0" name=""/>
        <dsp:cNvSpPr/>
      </dsp:nvSpPr>
      <dsp:spPr>
        <a:xfrm>
          <a:off x="0" y="2107944"/>
          <a:ext cx="5913437" cy="421200"/>
        </a:xfrm>
        <a:prstGeom prst="round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Veliki čitaju malenima</a:t>
          </a:r>
          <a:endParaRPr lang="en-US" sz="1800" kern="1200"/>
        </a:p>
      </dsp:txBody>
      <dsp:txXfrm>
        <a:off x="20561" y="2128505"/>
        <a:ext cx="5872315" cy="380078"/>
      </dsp:txXfrm>
    </dsp:sp>
    <dsp:sp modelId="{5EF93D1B-1729-4DED-BFB1-A1FE4DB33310}">
      <dsp:nvSpPr>
        <dsp:cNvPr id="0" name=""/>
        <dsp:cNvSpPr/>
      </dsp:nvSpPr>
      <dsp:spPr>
        <a:xfrm>
          <a:off x="0" y="2580983"/>
          <a:ext cx="5913437" cy="421200"/>
        </a:xfrm>
        <a:prstGeom prst="roundRect">
          <a:avLst/>
        </a:prstGeom>
        <a:gradFill rotWithShape="0">
          <a:gsLst>
            <a:gs pos="0">
              <a:schemeClr val="accent2">
                <a:hueOff val="-2261984"/>
                <a:satOff val="7457"/>
                <a:lumOff val="797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261984"/>
                <a:satOff val="7457"/>
                <a:lumOff val="797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261984"/>
                <a:satOff val="7457"/>
                <a:lumOff val="797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Izrada memory igre </a:t>
          </a:r>
          <a:endParaRPr lang="en-US" sz="1800" kern="1200"/>
        </a:p>
      </dsp:txBody>
      <dsp:txXfrm>
        <a:off x="20561" y="2601544"/>
        <a:ext cx="5872315" cy="380078"/>
      </dsp:txXfrm>
    </dsp:sp>
    <dsp:sp modelId="{BD1471B2-8155-44B0-BAD4-63A0F6525288}">
      <dsp:nvSpPr>
        <dsp:cNvPr id="0" name=""/>
        <dsp:cNvSpPr/>
      </dsp:nvSpPr>
      <dsp:spPr>
        <a:xfrm>
          <a:off x="0" y="3054024"/>
          <a:ext cx="5913437" cy="421200"/>
        </a:xfrm>
        <a:prstGeom prst="roundRect">
          <a:avLst/>
        </a:prstGeom>
        <a:gradFill rotWithShape="0">
          <a:gsLst>
            <a:gs pos="0">
              <a:schemeClr val="accent2">
                <a:hueOff val="-2827479"/>
                <a:satOff val="9321"/>
                <a:lumOff val="996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827479"/>
                <a:satOff val="9321"/>
                <a:lumOff val="996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827479"/>
                <a:satOff val="9321"/>
                <a:lumOff val="996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Posjet Gradskoj knjižnici Sinj : intervju s ravnateljicom</a:t>
          </a:r>
          <a:endParaRPr lang="en-US" sz="1800" kern="1200"/>
        </a:p>
      </dsp:txBody>
      <dsp:txXfrm>
        <a:off x="20561" y="3074585"/>
        <a:ext cx="5872315" cy="380078"/>
      </dsp:txXfrm>
    </dsp:sp>
    <dsp:sp modelId="{C8FBA67C-EFD7-467F-9D07-85C521DF7C1D}">
      <dsp:nvSpPr>
        <dsp:cNvPr id="0" name=""/>
        <dsp:cNvSpPr/>
      </dsp:nvSpPr>
      <dsp:spPr>
        <a:xfrm>
          <a:off x="0" y="3527063"/>
          <a:ext cx="5913437" cy="42120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Upoznajmo lik Ivane Brlić-Mažuranić: frizure  </a:t>
          </a:r>
          <a:endParaRPr lang="en-US" sz="1800" kern="1200"/>
        </a:p>
      </dsp:txBody>
      <dsp:txXfrm>
        <a:off x="20561" y="3547624"/>
        <a:ext cx="5872315" cy="380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BB534-88B2-45DC-BD78-74722C5CF11D}" type="datetimeFigureOut">
              <a:rPr lang="hr-HR" smtClean="0"/>
              <a:t>28.3.2024.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F73C-D583-4123-9BFC-0AFD583D0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66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0C1C-8903-493D-8102-DAA5F60F386F}" type="datetime1">
              <a:rPr lang="hr-HR" smtClean="0"/>
              <a:t>28.3.2024.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01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2BCB-0E7B-4451-8F6A-48328CFD85DD}" type="datetime1">
              <a:rPr lang="hr-HR" smtClean="0"/>
              <a:t>28.3.2024.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98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B69-DCDA-42C7-9E3B-48AA59938620}" type="datetime1">
              <a:rPr lang="hr-HR" smtClean="0"/>
              <a:t>28.3.2024.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7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FEC2-5771-4274-8E14-24399A85A788}" type="datetime1">
              <a:rPr lang="hr-HR" smtClean="0"/>
              <a:t>28.3.2024.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4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F724-051B-4C45-8E37-872F0E6D9074}" type="datetime1">
              <a:rPr lang="hr-HR" smtClean="0"/>
              <a:t>28.3.2024.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10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C35-1D73-4F6E-B99F-3780CA77F965}" type="datetime1">
              <a:rPr lang="hr-HR" smtClean="0"/>
              <a:t>28.3.2024.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24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A177-8F3C-4858-9E66-37E26131CE37}" type="datetime1">
              <a:rPr lang="hr-HR" smtClean="0"/>
              <a:t>28.3.2024.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AED2-07EB-4C5F-814C-475423956F14}" type="datetime1">
              <a:rPr lang="hr-HR" smtClean="0"/>
              <a:t>28.3.2024.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23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AD9-5707-4A24-A0AA-157453CF2C1A}" type="datetime1">
              <a:rPr lang="hr-HR" smtClean="0"/>
              <a:t>28.3.2024.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665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01B7-14A6-4904-8182-A89D6E71D233}" type="datetime1">
              <a:rPr lang="hr-HR" smtClean="0"/>
              <a:t>28.3.2024.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72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28F934D-7ACB-43BA-94B0-542F2A152A67}" type="datetime1">
              <a:rPr lang="hr-HR" smtClean="0"/>
              <a:t>28.3.2024.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13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A8A22-766C-4B35-B1D7-09ECB6339F65}" type="datetime1">
              <a:rPr lang="hr-HR" smtClean="0"/>
              <a:t>28.3.2024.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22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forms.gle/K7nZbBQATzmQeVJL6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vona.tabak@skole.hr" TargetMode="External"/><Relationship Id="rId4" Type="http://schemas.openxmlformats.org/officeDocument/2006/relationships/hyperlink" Target="mailto:vesna.samardzic@skole.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8D095B41-7312-4603-9F0F-93387C353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EC5A354E-9A23-84E0-FDBF-C2209A6FFB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6051" r="-1" b="3946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1042C936-444C-4F0D-9737-291EAFE1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>
            <a:normAutofit/>
          </a:bodyPr>
          <a:lstStyle/>
          <a:p>
            <a:r>
              <a:rPr lang="hr-HR" sz="5600" dirty="0">
                <a:latin typeface="Algerian" panose="04020705040A02060702" pitchFamily="82" charset="0"/>
              </a:rPr>
              <a:t>Iz davnine duhu darujemo život u umjetnom ruhu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r-HR" sz="1100" dirty="0"/>
              <a:t>Vesna Samardžić, prof.</a:t>
            </a:r>
          </a:p>
          <a:p>
            <a:pPr>
              <a:lnSpc>
                <a:spcPct val="110000"/>
              </a:lnSpc>
            </a:pPr>
            <a:r>
              <a:rPr lang="hr-HR" sz="1100" dirty="0"/>
              <a:t>Ivona Tabak, prof.</a:t>
            </a:r>
          </a:p>
          <a:p>
            <a:pPr>
              <a:lnSpc>
                <a:spcPct val="110000"/>
              </a:lnSpc>
            </a:pPr>
            <a:r>
              <a:rPr lang="hr-HR" sz="1100" b="1" dirty="0"/>
              <a:t>OŠ Ivana Lovrića u Sinju 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61C4D9F-F4AF-4ED2-9310-56EB2E19C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3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4" name="Picture 73">
            <a:extLst>
              <a:ext uri="{FF2B5EF4-FFF2-40B4-BE49-F238E27FC236}">
                <a16:creationId xmlns:a16="http://schemas.microsoft.com/office/drawing/2014/main" id="{419FDB25-3050-4009-9806-3000DDD1C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063EF0F-7BC0-4CFB-AB98-20A8DD91D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57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hr-HR"/>
              <a:t>Uvod u projekt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ES"/>
              <a:t>OŠ Ivana Lovrića u Sinju</a:t>
            </a:r>
            <a:endParaRPr lang="hr-HR"/>
          </a:p>
        </p:txBody>
      </p:sp>
      <p:graphicFrame>
        <p:nvGraphicFramePr>
          <p:cNvPr id="20" name="Rezervirano mjesto sadržaja 2">
            <a:extLst>
              <a:ext uri="{FF2B5EF4-FFF2-40B4-BE49-F238E27FC236}">
                <a16:creationId xmlns:a16="http://schemas.microsoft.com/office/drawing/2014/main" id="{3ECC2A02-5337-4E55-B493-B169A62C9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251878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96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E2D36C-7FE1-4B86-8B97-8B2D6D0BC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Projektni zadatak – 2. dio:</a:t>
            </a:r>
          </a:p>
        </p:txBody>
      </p:sp>
      <p:graphicFrame>
        <p:nvGraphicFramePr>
          <p:cNvPr id="6" name="Rezervirano mjesto sadržaja 2">
            <a:extLst>
              <a:ext uri="{FF2B5EF4-FFF2-40B4-BE49-F238E27FC236}">
                <a16:creationId xmlns:a16="http://schemas.microsoft.com/office/drawing/2014/main" id="{4D7858FF-1B7A-3DE9-9A1F-4961D324E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734936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91CD78F-6E81-4BDC-992E-480B767D1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6255735"/>
            <a:ext cx="68706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ES"/>
              <a:t>OŠ Ivana Lovrića u Sinju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317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9EB82F6-C4FB-9CC1-8401-61FD44C18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hr-HR" sz="3000"/>
              <a:t>                       uvod u projekt </a:t>
            </a:r>
            <a:br>
              <a:rPr lang="hr-HR" sz="3000"/>
            </a:br>
            <a:r>
              <a:rPr lang="hr-HR" sz="3000"/>
              <a:t>		      praktični radovi  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0B7A420-538E-33DA-9D09-8A77C6F1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ES"/>
              <a:t>OŠ Ivana Lovrića u Sinju</a:t>
            </a:r>
            <a:endParaRPr lang="hr-HR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Rezervirano mjesto sadržaja 2">
            <a:extLst>
              <a:ext uri="{FF2B5EF4-FFF2-40B4-BE49-F238E27FC236}">
                <a16:creationId xmlns:a16="http://schemas.microsoft.com/office/drawing/2014/main" id="{2304E0EE-6398-7A3F-9A21-E211CB1BEC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750540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584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16D9FD-860F-4F5C-8D9B-CE7002071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C19C7F8-D78E-C71A-114B-AA7EAB452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1" y="977028"/>
            <a:ext cx="3333410" cy="5237503"/>
          </a:xfrm>
        </p:spPr>
        <p:txBody>
          <a:bodyPr anchor="ctr">
            <a:normAutofit/>
          </a:bodyPr>
          <a:lstStyle/>
          <a:p>
            <a:r>
              <a:rPr lang="hr-HR" dirty="0"/>
              <a:t>UMJETNA INTELIGENCIJA U RAZREDU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074069-7026-466C-B495-20FB9578C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993" y="0"/>
            <a:ext cx="7538007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685D80-4D5A-471F-9215-651424F47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787" y="0"/>
            <a:ext cx="1645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2B34074-99F8-F80D-FF35-2293724AB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1809" y="329307"/>
            <a:ext cx="5938836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ES">
                <a:solidFill>
                  <a:schemeClr val="bg2"/>
                </a:solidFill>
              </a:rPr>
              <a:t>OŠ Ivana Lovrića u Sinju</a:t>
            </a:r>
            <a:endParaRPr lang="hr-HR">
              <a:solidFill>
                <a:schemeClr val="bg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9D8744-BC13-270C-C41A-1F021C621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954" y="977029"/>
            <a:ext cx="5428789" cy="5237503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imaginarni intervju sa spisateljicom Ivanom Brlić-Mažuranić </a:t>
            </a:r>
          </a:p>
          <a:p>
            <a:r>
              <a:rPr lang="hr-HR" dirty="0">
                <a:solidFill>
                  <a:schemeClr val="bg1"/>
                </a:solidFill>
              </a:rPr>
              <a:t>oblikovanje izvanrednih vijesti </a:t>
            </a:r>
          </a:p>
          <a:p>
            <a:r>
              <a:rPr lang="hr-HR" dirty="0">
                <a:solidFill>
                  <a:schemeClr val="bg1"/>
                </a:solidFill>
              </a:rPr>
              <a:t>„oživljavanje” Ivane pomoću UI</a:t>
            </a:r>
          </a:p>
          <a:p>
            <a:r>
              <a:rPr lang="hr-HR" dirty="0">
                <a:solidFill>
                  <a:schemeClr val="bg1"/>
                </a:solidFill>
              </a:rPr>
              <a:t>vizualizacija teksta kroz Priče iz davnine:  ključne riječi</a:t>
            </a:r>
          </a:p>
          <a:p>
            <a:r>
              <a:rPr lang="hr-HR" dirty="0">
                <a:solidFill>
                  <a:schemeClr val="bg1"/>
                </a:solidFill>
              </a:rPr>
              <a:t>Izrada samostalnog video uratka</a:t>
            </a:r>
          </a:p>
          <a:p>
            <a:r>
              <a:rPr lang="hr-HR" dirty="0">
                <a:solidFill>
                  <a:schemeClr val="bg1"/>
                </a:solidFill>
              </a:rPr>
              <a:t>Izrada kviza</a:t>
            </a:r>
          </a:p>
          <a:p>
            <a:pPr marL="0" indent="0">
              <a:buNone/>
            </a:pPr>
            <a:r>
              <a:rPr lang="hr-HR" dirty="0">
                <a:solidFill>
                  <a:schemeClr val="bg1"/>
                </a:solidFill>
              </a:rPr>
              <a:t>    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2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A2864B-4041-797A-8754-6C23A6A5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ANALIZA REZULTATA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3272E2-1970-EB91-0048-8BA80498E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Koliko nam je UI pomogla u nastavnom procesu? </a:t>
            </a:r>
          </a:p>
          <a:p>
            <a:r>
              <a:rPr lang="hr-HR" dirty="0"/>
              <a:t>Je li nastava s UI bila zanimljivija? </a:t>
            </a:r>
          </a:p>
          <a:p>
            <a:r>
              <a:rPr lang="hr-HR" dirty="0"/>
              <a:t>Trebamo li vjerovati svim rezultatima koje smo dobili? </a:t>
            </a:r>
          </a:p>
          <a:p>
            <a:r>
              <a:rPr lang="hr-HR" dirty="0"/>
              <a:t>Jesmo li otkrili nove mogućnosti u radu? </a:t>
            </a:r>
          </a:p>
          <a:p>
            <a:r>
              <a:rPr lang="hr-HR" dirty="0"/>
              <a:t>Što ćemo nastaviti primjenjivati u nastavi? 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DA55AB-5E21-7810-0A3A-3C329F1E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10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D02F6181-0F1A-5D8E-C481-0C1237F6B0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9091"/>
          <a:stretch/>
        </p:blipFill>
        <p:spPr>
          <a:xfrm>
            <a:off x="127591" y="-8467"/>
            <a:ext cx="12191999" cy="685799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Hvala na pažnji!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kern="1200">
                <a:latin typeface="+mn-lt"/>
                <a:ea typeface="+mn-ea"/>
                <a:cs typeface="+mn-cs"/>
                <a:hlinkClick r:id="rId4"/>
              </a:rPr>
              <a:t>vesna.samardzic@skole.hr</a:t>
            </a:r>
            <a:endParaRPr lang="en-US" kern="1200">
              <a:latin typeface="+mn-lt"/>
              <a:ea typeface="+mn-ea"/>
              <a:cs typeface="+mn-cs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kern="1200">
                <a:latin typeface="+mn-lt"/>
                <a:ea typeface="+mn-ea"/>
                <a:cs typeface="+mn-cs"/>
                <a:hlinkClick r:id="rId5"/>
              </a:rPr>
              <a:t>ivona.tabak@skole.hr</a:t>
            </a:r>
            <a:endParaRPr lang="en-US" kern="1200">
              <a:latin typeface="+mn-lt"/>
              <a:ea typeface="+mn-ea"/>
              <a:cs typeface="+mn-cs"/>
            </a:endParaRPr>
          </a:p>
          <a:p>
            <a:endParaRPr lang="en-US" kern="1200">
              <a:latin typeface="+mn-lt"/>
              <a:ea typeface="+mn-ea"/>
              <a:cs typeface="+mn-cs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8AB9B1D-E70A-4A95-BF9D-DC9C9909CF63}"/>
              </a:ext>
            </a:extLst>
          </p:cNvPr>
          <p:cNvSpPr txBox="1"/>
          <p:nvPr/>
        </p:nvSpPr>
        <p:spPr>
          <a:xfrm>
            <a:off x="3051544" y="3244334"/>
            <a:ext cx="6103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095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264</Words>
  <Application>Microsoft Office PowerPoint</Application>
  <PresentationFormat>Široki zaslon</PresentationFormat>
  <Paragraphs>47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Gill Sans MT</vt:lpstr>
      <vt:lpstr>Galerija</vt:lpstr>
      <vt:lpstr>Iz davnine duhu darujemo život u umjetnom ruhu </vt:lpstr>
      <vt:lpstr>Uvod u projekt</vt:lpstr>
      <vt:lpstr>Projektni zadatak – 2. dio:</vt:lpstr>
      <vt:lpstr>                       uvod u projekt          praktični radovi  </vt:lpstr>
      <vt:lpstr>UMJETNA INTELIGENCIJA U RAZREDU </vt:lpstr>
      <vt:lpstr>                 ANALIZA REZULTATA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 u ruke za lektiru bez muke</dc:title>
  <dc:creator>keranko</dc:creator>
  <cp:lastModifiedBy>Rozana Ivković Ćurić</cp:lastModifiedBy>
  <cp:revision>27</cp:revision>
  <dcterms:created xsi:type="dcterms:W3CDTF">2019-10-30T09:40:33Z</dcterms:created>
  <dcterms:modified xsi:type="dcterms:W3CDTF">2024-03-28T08:48:11Z</dcterms:modified>
</cp:coreProperties>
</file>