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77" r:id="rId2"/>
    <p:sldMasterId id="2147483793" r:id="rId3"/>
  </p:sldMasterIdLst>
  <p:notesMasterIdLst>
    <p:notesMasterId r:id="rId11"/>
  </p:notesMasterIdLst>
  <p:handoutMasterIdLst>
    <p:handoutMasterId r:id="rId12"/>
  </p:handoutMasterIdLst>
  <p:sldIdLst>
    <p:sldId id="521" r:id="rId4"/>
    <p:sldId id="284" r:id="rId5"/>
    <p:sldId id="582" r:id="rId6"/>
    <p:sldId id="578" r:id="rId7"/>
    <p:sldId id="580" r:id="rId8"/>
    <p:sldId id="586" r:id="rId9"/>
    <p:sldId id="570" r:id="rId10"/>
  </p:sldIdLst>
  <p:sldSz cx="18288000" cy="10288588"/>
  <p:notesSz cx="6858000" cy="9144000"/>
  <p:defaultTextStyle>
    <a:defPPr>
      <a:defRPr lang="en-US"/>
    </a:defPPr>
    <a:lvl1pPr marL="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5395" userDrawn="1">
          <p15:clr>
            <a:srgbClr val="A4A3A4"/>
          </p15:clr>
        </p15:guide>
        <p15:guide id="15" orient="horz" pos="2084" userDrawn="1">
          <p15:clr>
            <a:srgbClr val="A4A3A4"/>
          </p15:clr>
        </p15:guide>
        <p15:guide id="21" pos="544" userDrawn="1">
          <p15:clr>
            <a:srgbClr val="A4A3A4"/>
          </p15:clr>
        </p15:guide>
        <p15:guide id="22" pos="10972" userDrawn="1">
          <p15:clr>
            <a:srgbClr val="A4A3A4"/>
          </p15:clr>
        </p15:guide>
        <p15:guide id="23" orient="horz" pos="5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2EDF98-3EBF-812A-F8F6-3B0C4789F890}" name="Halwachs Olivia" initials="HO" userId="S::Olivia.Halwachs@a1.at::92bfb4d8-e24e-4fd8-a426-1c43917dfc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A3A3"/>
    <a:srgbClr val="FF7575"/>
    <a:srgbClr val="FF0000"/>
    <a:srgbClr val="FFFFFF"/>
    <a:srgbClr val="FA8A80"/>
    <a:srgbClr val="000000"/>
    <a:srgbClr val="B90A05"/>
    <a:srgbClr val="FF372D"/>
    <a:srgbClr val="FD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8" autoAdjust="0"/>
    <p:restoredTop sz="96405" autoAdjust="0"/>
  </p:normalViewPr>
  <p:slideViewPr>
    <p:cSldViewPr snapToGrid="0" snapToObjects="1">
      <p:cViewPr varScale="1">
        <p:scale>
          <a:sx n="55" d="100"/>
          <a:sy n="55" d="100"/>
        </p:scale>
        <p:origin x="557" y="53"/>
      </p:cViewPr>
      <p:guideLst>
        <p:guide orient="horz" pos="5395"/>
        <p:guide orient="horz" pos="2084"/>
        <p:guide pos="544"/>
        <p:guide pos="10972"/>
        <p:guide orient="horz" pos="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72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o Crep" userId="af562338-5de2-4dad-b69d-14f2fa203576" providerId="ADAL" clId="{463447B7-B867-4C3C-AEC2-4621CF5F9C2A}"/>
    <pc:docChg chg="custSel addSld delSld modSld sldOrd">
      <pc:chgData name="Mateo Crep" userId="af562338-5de2-4dad-b69d-14f2fa203576" providerId="ADAL" clId="{463447B7-B867-4C3C-AEC2-4621CF5F9C2A}" dt="2023-09-28T09:03:51.020" v="177" actId="20577"/>
      <pc:docMkLst>
        <pc:docMk/>
      </pc:docMkLst>
      <pc:sldChg chg="addSp delSp modSp">
        <pc:chgData name="Mateo Crep" userId="af562338-5de2-4dad-b69d-14f2fa203576" providerId="ADAL" clId="{463447B7-B867-4C3C-AEC2-4621CF5F9C2A}" dt="2023-09-28T08:29:39.749" v="54" actId="1076"/>
        <pc:sldMkLst>
          <pc:docMk/>
          <pc:sldMk cId="4008544153" sldId="284"/>
        </pc:sldMkLst>
        <pc:spChg chg="mod">
          <ac:chgData name="Mateo Crep" userId="af562338-5de2-4dad-b69d-14f2fa203576" providerId="ADAL" clId="{463447B7-B867-4C3C-AEC2-4621CF5F9C2A}" dt="2023-09-28T08:26:10.081" v="3" actId="1076"/>
          <ac:spMkLst>
            <pc:docMk/>
            <pc:sldMk cId="4008544153" sldId="284"/>
            <ac:spMk id="21" creationId="{BDC8F4A2-090F-4B0A-851B-D7E7B531621A}"/>
          </ac:spMkLst>
        </pc:spChg>
        <pc:spChg chg="mod">
          <ac:chgData name="Mateo Crep" userId="af562338-5de2-4dad-b69d-14f2fa203576" providerId="ADAL" clId="{463447B7-B867-4C3C-AEC2-4621CF5F9C2A}" dt="2023-09-28T08:28:33.567" v="49" actId="20577"/>
          <ac:spMkLst>
            <pc:docMk/>
            <pc:sldMk cId="4008544153" sldId="284"/>
            <ac:spMk id="27" creationId="{8652A40C-A8CB-4B7C-A036-9897D67E76E7}"/>
          </ac:spMkLst>
        </pc:spChg>
        <pc:spChg chg="add mod">
          <ac:chgData name="Mateo Crep" userId="af562338-5de2-4dad-b69d-14f2fa203576" providerId="ADAL" clId="{463447B7-B867-4C3C-AEC2-4621CF5F9C2A}" dt="2023-09-28T08:28:03.508" v="39" actId="14100"/>
          <ac:spMkLst>
            <pc:docMk/>
            <pc:sldMk cId="4008544153" sldId="284"/>
            <ac:spMk id="38" creationId="{2E3671C8-F874-4A1B-9FF3-EB573E52787F}"/>
          </ac:spMkLst>
        </pc:spChg>
        <pc:spChg chg="mod topLvl">
          <ac:chgData name="Mateo Crep" userId="af562338-5de2-4dad-b69d-14f2fa203576" providerId="ADAL" clId="{463447B7-B867-4C3C-AEC2-4621CF5F9C2A}" dt="2023-09-28T08:27:43.677" v="35" actId="13822"/>
          <ac:spMkLst>
            <pc:docMk/>
            <pc:sldMk cId="4008544153" sldId="284"/>
            <ac:spMk id="40" creationId="{49F9FCB7-126A-46FD-8661-CB1000114A72}"/>
          </ac:spMkLst>
        </pc:spChg>
        <pc:spChg chg="mod">
          <ac:chgData name="Mateo Crep" userId="af562338-5de2-4dad-b69d-14f2fa203576" providerId="ADAL" clId="{463447B7-B867-4C3C-AEC2-4621CF5F9C2A}" dt="2023-09-28T08:28:26.399" v="43" actId="20577"/>
          <ac:spMkLst>
            <pc:docMk/>
            <pc:sldMk cId="4008544153" sldId="284"/>
            <ac:spMk id="60" creationId="{EE8949C8-7E24-4DD8-AA55-C44331642E13}"/>
          </ac:spMkLst>
        </pc:spChg>
        <pc:spChg chg="mod">
          <ac:chgData name="Mateo Crep" userId="af562338-5de2-4dad-b69d-14f2fa203576" providerId="ADAL" clId="{463447B7-B867-4C3C-AEC2-4621CF5F9C2A}" dt="2023-09-28T08:28:18.711" v="41" actId="20577"/>
          <ac:spMkLst>
            <pc:docMk/>
            <pc:sldMk cId="4008544153" sldId="284"/>
            <ac:spMk id="79" creationId="{05CC8D8C-B0AB-4742-A195-19254EF8CFCD}"/>
          </ac:spMkLst>
        </pc:spChg>
        <pc:grpChg chg="add del mod">
          <ac:chgData name="Mateo Crep" userId="af562338-5de2-4dad-b69d-14f2fa203576" providerId="ADAL" clId="{463447B7-B867-4C3C-AEC2-4621CF5F9C2A}" dt="2023-09-28T08:26:37.283" v="6" actId="165"/>
          <ac:grpSpMkLst>
            <pc:docMk/>
            <pc:sldMk cId="4008544153" sldId="284"/>
            <ac:grpSpMk id="39" creationId="{7192D1C1-D625-4469-B08E-533DCE8C14E9}"/>
          </ac:grpSpMkLst>
        </pc:grpChg>
        <pc:grpChg chg="mod">
          <ac:chgData name="Mateo Crep" userId="af562338-5de2-4dad-b69d-14f2fa203576" providerId="ADAL" clId="{463447B7-B867-4C3C-AEC2-4621CF5F9C2A}" dt="2023-09-28T08:26:10.081" v="3" actId="1076"/>
          <ac:grpSpMkLst>
            <pc:docMk/>
            <pc:sldMk cId="4008544153" sldId="284"/>
            <ac:grpSpMk id="64" creationId="{E5E70F81-BD55-40A1-BB81-387C8E1D7899}"/>
          </ac:grpSpMkLst>
        </pc:grpChg>
        <pc:picChg chg="del mod topLvl">
          <ac:chgData name="Mateo Crep" userId="af562338-5de2-4dad-b69d-14f2fa203576" providerId="ADAL" clId="{463447B7-B867-4C3C-AEC2-4621CF5F9C2A}" dt="2023-09-28T08:29:31.752" v="50" actId="478"/>
          <ac:picMkLst>
            <pc:docMk/>
            <pc:sldMk cId="4008544153" sldId="284"/>
            <ac:picMk id="41" creationId="{276C6694-4CBE-431E-B8C0-89377A7204C7}"/>
          </ac:picMkLst>
        </pc:picChg>
        <pc:picChg chg="add mod">
          <ac:chgData name="Mateo Crep" userId="af562338-5de2-4dad-b69d-14f2fa203576" providerId="ADAL" clId="{463447B7-B867-4C3C-AEC2-4621CF5F9C2A}" dt="2023-09-28T08:29:39.749" v="54" actId="1076"/>
          <ac:picMkLst>
            <pc:docMk/>
            <pc:sldMk cId="4008544153" sldId="284"/>
            <ac:picMk id="1026" creationId="{5262A30B-63BC-44AC-BFFF-0CD40915DD33}"/>
          </ac:picMkLst>
        </pc:picChg>
        <pc:cxnChg chg="add mod">
          <ac:chgData name="Mateo Crep" userId="af562338-5de2-4dad-b69d-14f2fa203576" providerId="ADAL" clId="{463447B7-B867-4C3C-AEC2-4621CF5F9C2A}" dt="2023-09-28T08:28:03.508" v="39" actId="14100"/>
          <ac:cxnSpMkLst>
            <pc:docMk/>
            <pc:sldMk cId="4008544153" sldId="284"/>
            <ac:cxnSpMk id="42" creationId="{9E10B117-389A-48F5-8D0F-2CD98E79473C}"/>
          </ac:cxnSpMkLst>
        </pc:cxnChg>
        <pc:cxnChg chg="mod">
          <ac:chgData name="Mateo Crep" userId="af562338-5de2-4dad-b69d-14f2fa203576" providerId="ADAL" clId="{463447B7-B867-4C3C-AEC2-4621CF5F9C2A}" dt="2023-09-28T08:26:10.081" v="3" actId="1076"/>
          <ac:cxnSpMkLst>
            <pc:docMk/>
            <pc:sldMk cId="4008544153" sldId="284"/>
            <ac:cxnSpMk id="95" creationId="{C8089A9B-AEEE-42C7-906E-50BB12512E8E}"/>
          </ac:cxnSpMkLst>
        </pc:cxnChg>
      </pc:sldChg>
      <pc:sldChg chg="addSp delSp modSp">
        <pc:chgData name="Mateo Crep" userId="af562338-5de2-4dad-b69d-14f2fa203576" providerId="ADAL" clId="{463447B7-B867-4C3C-AEC2-4621CF5F9C2A}" dt="2023-09-28T08:49:42.379" v="164" actId="1076"/>
        <pc:sldMkLst>
          <pc:docMk/>
          <pc:sldMk cId="2862174018" sldId="338"/>
        </pc:sldMkLst>
        <pc:picChg chg="del">
          <ac:chgData name="Mateo Crep" userId="af562338-5de2-4dad-b69d-14f2fa203576" providerId="ADAL" clId="{463447B7-B867-4C3C-AEC2-4621CF5F9C2A}" dt="2023-09-28T08:49:37.373" v="162" actId="478"/>
          <ac:picMkLst>
            <pc:docMk/>
            <pc:sldMk cId="2862174018" sldId="338"/>
            <ac:picMk id="63" creationId="{7253FE9E-9966-4AD7-934F-BDCFB7567ED1}"/>
          </ac:picMkLst>
        </pc:picChg>
        <pc:picChg chg="add mod">
          <ac:chgData name="Mateo Crep" userId="af562338-5de2-4dad-b69d-14f2fa203576" providerId="ADAL" clId="{463447B7-B867-4C3C-AEC2-4621CF5F9C2A}" dt="2023-09-28T08:49:42.379" v="164" actId="1076"/>
          <ac:picMkLst>
            <pc:docMk/>
            <pc:sldMk cId="2862174018" sldId="338"/>
            <ac:picMk id="72" creationId="{13DE6330-32FA-4DE8-AC49-F0B4CCD94B8F}"/>
          </ac:picMkLst>
        </pc:picChg>
      </pc:sldChg>
      <pc:sldChg chg="modSp">
        <pc:chgData name="Mateo Crep" userId="af562338-5de2-4dad-b69d-14f2fa203576" providerId="ADAL" clId="{463447B7-B867-4C3C-AEC2-4621CF5F9C2A}" dt="2023-09-28T09:03:51.020" v="177" actId="20577"/>
        <pc:sldMkLst>
          <pc:docMk/>
          <pc:sldMk cId="2884769304" sldId="521"/>
        </pc:sldMkLst>
        <pc:spChg chg="mod">
          <ac:chgData name="Mateo Crep" userId="af562338-5de2-4dad-b69d-14f2fa203576" providerId="ADAL" clId="{463447B7-B867-4C3C-AEC2-4621CF5F9C2A}" dt="2023-09-28T09:03:51.020" v="177" actId="20577"/>
          <ac:spMkLst>
            <pc:docMk/>
            <pc:sldMk cId="2884769304" sldId="521"/>
            <ac:spMk id="10" creationId="{347B7FD0-F912-4212-B317-54C2825F61B6}"/>
          </ac:spMkLst>
        </pc:spChg>
      </pc:sldChg>
      <pc:sldChg chg="addSp delSp modSp">
        <pc:chgData name="Mateo Crep" userId="af562338-5de2-4dad-b69d-14f2fa203576" providerId="ADAL" clId="{463447B7-B867-4C3C-AEC2-4621CF5F9C2A}" dt="2023-09-28T08:36:28.519" v="123" actId="1076"/>
        <pc:sldMkLst>
          <pc:docMk/>
          <pc:sldMk cId="3301884876" sldId="576"/>
        </pc:sldMkLst>
        <pc:spChg chg="add mod">
          <ac:chgData name="Mateo Crep" userId="af562338-5de2-4dad-b69d-14f2fa203576" providerId="ADAL" clId="{463447B7-B867-4C3C-AEC2-4621CF5F9C2A}" dt="2023-09-28T08:30:10.244" v="83" actId="1076"/>
          <ac:spMkLst>
            <pc:docMk/>
            <pc:sldMk cId="3301884876" sldId="576"/>
            <ac:spMk id="32" creationId="{6F49C462-1474-4C7B-9081-EDAC1F1EEB41}"/>
          </ac:spMkLst>
        </pc:spChg>
        <pc:spChg chg="mod topLvl">
          <ac:chgData name="Mateo Crep" userId="af562338-5de2-4dad-b69d-14f2fa203576" providerId="ADAL" clId="{463447B7-B867-4C3C-AEC2-4621CF5F9C2A}" dt="2023-09-28T08:36:28.519" v="123" actId="1076"/>
          <ac:spMkLst>
            <pc:docMk/>
            <pc:sldMk cId="3301884876" sldId="576"/>
            <ac:spMk id="38" creationId="{BF51B841-F15E-4B08-9E95-5E40DCD6E9C7}"/>
          </ac:spMkLst>
        </pc:spChg>
        <pc:grpChg chg="add del mod">
          <ac:chgData name="Mateo Crep" userId="af562338-5de2-4dad-b69d-14f2fa203576" providerId="ADAL" clId="{463447B7-B867-4C3C-AEC2-4621CF5F9C2A}" dt="2023-09-28T08:31:02.600" v="95" actId="478"/>
          <ac:grpSpMkLst>
            <pc:docMk/>
            <pc:sldMk cId="3301884876" sldId="576"/>
            <ac:grpSpMk id="37" creationId="{29FBC600-5E2D-4763-9A2C-721D0FAB9BCB}"/>
          </ac:grpSpMkLst>
        </pc:grpChg>
        <pc:picChg chg="add mod">
          <ac:chgData name="Mateo Crep" userId="af562338-5de2-4dad-b69d-14f2fa203576" providerId="ADAL" clId="{463447B7-B867-4C3C-AEC2-4621CF5F9C2A}" dt="2023-09-28T08:36:28.519" v="123" actId="1076"/>
          <ac:picMkLst>
            <pc:docMk/>
            <pc:sldMk cId="3301884876" sldId="576"/>
            <ac:picMk id="7" creationId="{6D613135-8421-4468-92F5-21884EF6CF77}"/>
          </ac:picMkLst>
        </pc:picChg>
        <pc:picChg chg="add del mod">
          <ac:chgData name="Mateo Crep" userId="af562338-5de2-4dad-b69d-14f2fa203576" providerId="ADAL" clId="{463447B7-B867-4C3C-AEC2-4621CF5F9C2A}" dt="2023-09-28T08:30:32.464" v="90" actId="478"/>
          <ac:picMkLst>
            <pc:docMk/>
            <pc:sldMk cId="3301884876" sldId="576"/>
            <ac:picMk id="36" creationId="{968E4D30-7159-4703-A9E5-705AA0260AD9}"/>
          </ac:picMkLst>
        </pc:picChg>
        <pc:picChg chg="del topLvl">
          <ac:chgData name="Mateo Crep" userId="af562338-5de2-4dad-b69d-14f2fa203576" providerId="ADAL" clId="{463447B7-B867-4C3C-AEC2-4621CF5F9C2A}" dt="2023-09-28T08:31:02.600" v="95" actId="478"/>
          <ac:picMkLst>
            <pc:docMk/>
            <pc:sldMk cId="3301884876" sldId="576"/>
            <ac:picMk id="39" creationId="{9768994A-9CCC-4CD4-BCC8-2118CFE8287F}"/>
          </ac:picMkLst>
        </pc:picChg>
        <pc:cxnChg chg="add mod">
          <ac:chgData name="Mateo Crep" userId="af562338-5de2-4dad-b69d-14f2fa203576" providerId="ADAL" clId="{463447B7-B867-4C3C-AEC2-4621CF5F9C2A}" dt="2023-09-28T08:36:28.519" v="123" actId="1076"/>
          <ac:cxnSpMkLst>
            <pc:docMk/>
            <pc:sldMk cId="3301884876" sldId="576"/>
            <ac:cxnSpMk id="26" creationId="{E4FF3CC0-0E42-4D24-8655-BA04FE2EC029}"/>
          </ac:cxnSpMkLst>
        </pc:cxnChg>
        <pc:cxnChg chg="add mod">
          <ac:chgData name="Mateo Crep" userId="af562338-5de2-4dad-b69d-14f2fa203576" providerId="ADAL" clId="{463447B7-B867-4C3C-AEC2-4621CF5F9C2A}" dt="2023-09-28T08:30:22.085" v="87" actId="14100"/>
          <ac:cxnSpMkLst>
            <pc:docMk/>
            <pc:sldMk cId="3301884876" sldId="576"/>
            <ac:cxnSpMk id="33" creationId="{D0DDE7AE-399D-4C7F-96FB-AC6EF9BF1326}"/>
          </ac:cxnSpMkLst>
        </pc:cxnChg>
        <pc:cxnChg chg="add del mod">
          <ac:chgData name="Mateo Crep" userId="af562338-5de2-4dad-b69d-14f2fa203576" providerId="ADAL" clId="{463447B7-B867-4C3C-AEC2-4621CF5F9C2A}" dt="2023-09-28T08:35:37.084" v="115" actId="478"/>
          <ac:cxnSpMkLst>
            <pc:docMk/>
            <pc:sldMk cId="3301884876" sldId="576"/>
            <ac:cxnSpMk id="42" creationId="{24DD9B91-D922-47B8-874F-6AECA175A9EF}"/>
          </ac:cxnSpMkLst>
        </pc:cxnChg>
        <pc:cxnChg chg="add del">
          <ac:chgData name="Mateo Crep" userId="af562338-5de2-4dad-b69d-14f2fa203576" providerId="ADAL" clId="{463447B7-B867-4C3C-AEC2-4621CF5F9C2A}" dt="2023-09-28T08:31:52.368" v="106"/>
          <ac:cxnSpMkLst>
            <pc:docMk/>
            <pc:sldMk cId="3301884876" sldId="576"/>
            <ac:cxnSpMk id="44" creationId="{37D64504-38B0-43E5-926B-946E8CE5F3E0}"/>
          </ac:cxnSpMkLst>
        </pc:cxnChg>
        <pc:cxnChg chg="add del mod">
          <ac:chgData name="Mateo Crep" userId="af562338-5de2-4dad-b69d-14f2fa203576" providerId="ADAL" clId="{463447B7-B867-4C3C-AEC2-4621CF5F9C2A}" dt="2023-09-28T08:35:44.942" v="117" actId="478"/>
          <ac:cxnSpMkLst>
            <pc:docMk/>
            <pc:sldMk cId="3301884876" sldId="576"/>
            <ac:cxnSpMk id="46" creationId="{D6896EEE-0665-4353-ABFD-A91D46AC15DA}"/>
          </ac:cxnSpMkLst>
        </pc:cxnChg>
        <pc:cxnChg chg="add mod">
          <ac:chgData name="Mateo Crep" userId="af562338-5de2-4dad-b69d-14f2fa203576" providerId="ADAL" clId="{463447B7-B867-4C3C-AEC2-4621CF5F9C2A}" dt="2023-09-28T08:36:28.519" v="123" actId="1076"/>
          <ac:cxnSpMkLst>
            <pc:docMk/>
            <pc:sldMk cId="3301884876" sldId="576"/>
            <ac:cxnSpMk id="53" creationId="{D1F9A3F7-5687-47FB-ACAF-2B760CDCC409}"/>
          </ac:cxnSpMkLst>
        </pc:cxnChg>
      </pc:sldChg>
      <pc:sldChg chg="modSp add del ord">
        <pc:chgData name="Mateo Crep" userId="af562338-5de2-4dad-b69d-14f2fa203576" providerId="ADAL" clId="{463447B7-B867-4C3C-AEC2-4621CF5F9C2A}" dt="2023-09-28T08:59:50.598" v="165" actId="2696"/>
        <pc:sldMkLst>
          <pc:docMk/>
          <pc:sldMk cId="1067337517" sldId="577"/>
        </pc:sldMkLst>
        <pc:spChg chg="mod">
          <ac:chgData name="Mateo Crep" userId="af562338-5de2-4dad-b69d-14f2fa203576" providerId="ADAL" clId="{463447B7-B867-4C3C-AEC2-4621CF5F9C2A}" dt="2023-09-28T08:40:43.791" v="161" actId="20577"/>
          <ac:spMkLst>
            <pc:docMk/>
            <pc:sldMk cId="1067337517" sldId="577"/>
            <ac:spMk id="4" creationId="{B816A4A7-106B-4329-B5C6-E037D0A6E27C}"/>
          </ac:spMkLst>
        </pc:spChg>
      </pc:sldChg>
      <pc:sldChg chg="add del">
        <pc:chgData name="Mateo Crep" userId="af562338-5de2-4dad-b69d-14f2fa203576" providerId="ADAL" clId="{463447B7-B867-4C3C-AEC2-4621CF5F9C2A}" dt="2023-09-28T08:37:23.773" v="124" actId="2696"/>
        <pc:sldMkLst>
          <pc:docMk/>
          <pc:sldMk cId="1552231492" sldId="5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F68C1-94C5-D54A-96E9-C1429FDF5B8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37419-D722-2343-8BDB-E438D5E5B8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50E7-8A7E-5644-BBF8-5ECAA86576C7}" type="datetimeFigureOut">
              <a:rPr lang="de-AT"/>
              <a:t>19.03.2024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F907-4EA1-8B4A-A123-2F634F0A3CEB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91444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3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5948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3F907-4EA1-8B4A-A123-2F634F0A3CE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41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3F907-4EA1-8B4A-A123-2F634F0A3C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3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808899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754905"/>
            <a:ext cx="16566100" cy="2106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5861297"/>
            <a:ext cx="16567011" cy="812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Subheadline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14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noFill/>
          </a:ln>
          <a:effectLst>
            <a:outerShdw blurRad="190500" dist="190500" dir="2700000" algn="tl" rotWithShape="0">
              <a:schemeClr val="accent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638300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16566098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85100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teraktive Schaltfläche: Leer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96AF42-057E-48EF-9A5A-F96C8F60E297}"/>
              </a:ext>
            </a:extLst>
          </p:cNvPr>
          <p:cNvSpPr/>
          <p:nvPr userDrawn="1"/>
        </p:nvSpPr>
        <p:spPr>
          <a:xfrm>
            <a:off x="0" y="0"/>
            <a:ext cx="18288000" cy="2911475"/>
          </a:xfrm>
          <a:prstGeom prst="actionButtonBlank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nteraktive Schaltfläche: Leer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F92A29-7A24-59AB-CCF6-4599F5DF1958}"/>
              </a:ext>
            </a:extLst>
          </p:cNvPr>
          <p:cNvSpPr/>
          <p:nvPr userDrawn="1"/>
        </p:nvSpPr>
        <p:spPr>
          <a:xfrm>
            <a:off x="854873" y="2042777"/>
            <a:ext cx="16578254" cy="6935083"/>
          </a:xfrm>
          <a:prstGeom prst="actionButtonBlank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152400" dir="5400000" sx="101000" sy="101000" algn="tr" rotWithShape="0">
              <a:schemeClr val="accent1"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7851" y="2665757"/>
            <a:ext cx="15328867" cy="566833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53D345-0A91-2F3B-EA73-73CB3F50B1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bg1"/>
                </a:solidFill>
              </a:rPr>
              <a:t>Draft</a:t>
            </a:r>
            <a:r>
              <a:rPr lang="de-AT" sz="900" b="0" dirty="0">
                <a:solidFill>
                  <a:schemeClr val="bg1"/>
                </a:solidFill>
              </a:rPr>
              <a:t> </a:t>
            </a:r>
            <a:r>
              <a:rPr lang="de-AT" sz="900" b="0" dirty="0" err="1">
                <a:solidFill>
                  <a:schemeClr val="bg1"/>
                </a:solidFill>
              </a:rPr>
              <a:t>for</a:t>
            </a:r>
            <a:r>
              <a:rPr lang="de-AT" sz="900" b="0" dirty="0">
                <a:solidFill>
                  <a:schemeClr val="bg1"/>
                </a:solidFill>
              </a:rPr>
              <a:t> internal </a:t>
            </a:r>
            <a:r>
              <a:rPr lang="de-AT" sz="900" b="0" dirty="0" err="1">
                <a:solidFill>
                  <a:schemeClr val="bg1"/>
                </a:solidFill>
              </a:rPr>
              <a:t>discussion</a:t>
            </a:r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9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1F23E4F-0FFB-0139-0409-AB0805D59E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78FE64-59DE-F490-6504-04FA9FC2C8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D95C0169-FA54-57CD-FF42-7275C3BEEE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595456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376952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9582282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6603123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048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958426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79667" y="-2"/>
            <a:ext cx="7408332" cy="10288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CA9FE1-0689-A397-1804-715796312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9582282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247598-2F32-BD41-0E7D-399852A6590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276329" y="14605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18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10E931-E18B-C4B7-ED51-A3A08F11F96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0" y="2791525"/>
            <a:ext cx="8289127" cy="6185366"/>
          </a:xfrm>
          <a:prstGeom prst="rect">
            <a:avLst/>
          </a:prstGeom>
        </p:spPr>
        <p:txBody>
          <a:bodyPr/>
          <a:lstStyle>
            <a:lvl1pPr marL="25400" indent="0" algn="ctr"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diagram</a:t>
            </a:r>
            <a:r>
              <a:rPr lang="de-DE" dirty="0"/>
              <a:t>,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GB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9B64D13-11E1-DF56-43D8-3FF899C86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3634090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603" y="2792495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Bildplatzhalter 2" descr="Place image here&#10;">
            <a:extLst>
              <a:ext uri="{FF2B5EF4-FFF2-40B4-BE49-F238E27FC236}">
                <a16:creationId xmlns:a16="http://schemas.microsoft.com/office/drawing/2014/main" id="{4FA143B5-F527-7B45-2E5E-E18F8718B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600" y="4975359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Bildplatzhalter 2" descr="Place image here&#10;">
            <a:extLst>
              <a:ext uri="{FF2B5EF4-FFF2-40B4-BE49-F238E27FC236}">
                <a16:creationId xmlns:a16="http://schemas.microsoft.com/office/drawing/2014/main" id="{F72675BE-FF2C-FD0B-FCAC-0C806F79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065" y="7163490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0E63F8DD-A2D5-CF11-D45D-E9E327BA2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9458" y="2792493"/>
            <a:ext cx="1261493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710355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negativ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Interaktive Schaltfläche: Leer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E96AF42-057E-48EF-9A5A-F96C8F60E297}"/>
              </a:ext>
            </a:extLst>
          </p:cNvPr>
          <p:cNvSpPr/>
          <p:nvPr userDrawn="1"/>
        </p:nvSpPr>
        <p:spPr>
          <a:xfrm>
            <a:off x="0" y="0"/>
            <a:ext cx="18288000" cy="2911475"/>
          </a:xfrm>
          <a:prstGeom prst="actionButtonBlank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Interaktive Schaltfläche: Leer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AF92A29-7A24-59AB-CCF6-4599F5DF1958}"/>
              </a:ext>
            </a:extLst>
          </p:cNvPr>
          <p:cNvSpPr/>
          <p:nvPr userDrawn="1"/>
        </p:nvSpPr>
        <p:spPr>
          <a:xfrm>
            <a:off x="854873" y="2042777"/>
            <a:ext cx="16578254" cy="6935083"/>
          </a:xfrm>
          <a:prstGeom prst="actionButtonBlank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190500" dist="152400" dir="5400000" sx="101000" sy="101000" algn="tr" rotWithShape="0">
              <a:schemeClr val="accent1"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Country | Name Surname | Presentation</a:t>
            </a:r>
            <a:endParaRPr lang="en-GB" sz="1200" noProof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69761A85-8E7E-2113-7C44-774BCEB75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77851" y="2665757"/>
            <a:ext cx="15328867" cy="566833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F53D345-0A91-2F3B-EA73-73CB3F50B1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bg1"/>
                </a:solidFill>
              </a:rPr>
              <a:t>Draft</a:t>
            </a:r>
            <a:r>
              <a:rPr lang="de-AT" sz="900" b="0" dirty="0">
                <a:solidFill>
                  <a:schemeClr val="bg1"/>
                </a:solidFill>
              </a:rPr>
              <a:t> </a:t>
            </a:r>
            <a:r>
              <a:rPr lang="de-AT" sz="900" b="0" dirty="0" err="1">
                <a:solidFill>
                  <a:schemeClr val="bg1"/>
                </a:solidFill>
              </a:rPr>
              <a:t>for</a:t>
            </a:r>
            <a:r>
              <a:rPr lang="de-AT" sz="900" b="0" dirty="0">
                <a:solidFill>
                  <a:schemeClr val="bg1"/>
                </a:solidFill>
              </a:rPr>
              <a:t> internal </a:t>
            </a:r>
            <a:r>
              <a:rPr lang="de-AT" sz="900" b="0" dirty="0" err="1">
                <a:solidFill>
                  <a:schemeClr val="bg1"/>
                </a:solidFill>
              </a:rPr>
              <a:t>discussion</a:t>
            </a:r>
            <a:endParaRPr lang="en-US" sz="9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93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76C66DC-1434-4EBC-876D-89413B7F1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5296552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9606" y="2791524"/>
            <a:ext cx="5296551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05390" y="2791524"/>
            <a:ext cx="5332464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BC7F939-B2B3-F37D-0651-359C16148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B17CED7-E4B6-9047-DA37-3304607E29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43728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4">
          <p15:clr>
            <a:srgbClr val="FBAE40"/>
          </p15:clr>
        </p15:guide>
        <p15:guide id="2" orient="horz" pos="18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735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085BE3-98D9-4CC6-A9B8-CB4ACE45F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AF7AB80C-7EF3-457A-B447-342F330E41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5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4D2B0F-2822-42C7-A92C-9D695C2D9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5ABA0856-B4A0-47D5-89E5-915D8339AF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9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5C7E6A-BA26-4CAB-AA76-3201A2C24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255EEB39-4633-4808-A693-EFDAACCBCC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9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B90A5-77DF-4952-914E-6F2928402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56CD65A6-D137-4DC0-907B-2DBABF7AF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5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980766-031E-4A9F-974D-BB1FC251D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C41234BB-F877-4890-9D94-0261AC44ED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6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47CDF-6CC3-4EE0-9C71-DBEFEDEEA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504CACB3-63D9-4B92-BD54-0491E63D4C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C35C3-8AC6-4392-89A7-92B6C7D4C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A31BBA7D-C82B-4C46-9B27-D75E58BB78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F9286-A9ED-4FDE-BB92-D00AFF62C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DD61638E-C49C-4EBB-937C-201918DCF0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1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1F23E4F-0FFB-0139-0409-AB0805D59E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F378FE64-59DE-F490-6504-04FA9FC2C8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D95C0169-FA54-57CD-FF42-7275C3BEEE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2792493"/>
            <a:ext cx="5309322" cy="6184398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244632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A2AB51-AE8E-4FFB-8F7F-AD382C1B9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4E319CB5-2F84-4D60-9906-7140CDA24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4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E1A3A5-5628-40C0-ACEF-726865E06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4572918C-943D-4094-9828-EAFBBAA39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0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B3265-EA18-487E-93D6-037714E85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7312DE8A-CAEA-44A7-B2B2-8D9AA70703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1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37918-451A-4E2B-8BD0-ADCE281B7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F888BB2B-8C23-460E-8825-F7E763D1F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81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9B34F-E444-4361-9A34-28ACEF090C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2DCD4E79-768D-474F-9937-7E81738066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62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B8BB7B-49BA-454C-9FEE-EACA3B0B60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F014E3F3-517B-46DF-AE78-C835BA016F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D4547-E4BC-41A3-9F4E-85687FCDC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BD68C9E2-6A44-4BCB-8D96-158B80D555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54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 -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3F30B4-1110-4640-8275-14DCF88723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915325"/>
            <a:ext cx="16566100" cy="21063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6021717"/>
            <a:ext cx="16567011" cy="3074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DD month YYYY, Name and Surname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921A8B51-A856-447C-B1FF-915D6E3A34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6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Dar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63600" y="3754905"/>
            <a:ext cx="16566100" cy="21063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b="1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Divider Headline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2687" y="5861297"/>
            <a:ext cx="16567011" cy="8122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chemeClr val="bg1"/>
              </a:buClr>
              <a:buFontTx/>
              <a:buNone/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Subheadline</a:t>
            </a:r>
            <a:endParaRPr lang="en-GB" dirty="0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738BF6B9-E375-4734-94A4-9BBC40A6CD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7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 Background in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508FBC68-127C-44DD-662C-BB9A373585EC}"/>
              </a:ext>
            </a:extLst>
          </p:cNvPr>
          <p:cNvSpPr/>
          <p:nvPr userDrawn="1"/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42B640-468B-E2BB-8BA0-5DAA188497FB}"/>
              </a:ext>
            </a:extLst>
          </p:cNvPr>
          <p:cNvSpPr/>
          <p:nvPr userDrawn="1"/>
        </p:nvSpPr>
        <p:spPr>
          <a:xfrm>
            <a:off x="11620500" y="6859869"/>
            <a:ext cx="5797550" cy="1859430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  <a:effectLst>
            <a:outerShdw blurRad="190500" dist="190500" dir="2700000" algn="tl" rotWithShape="0">
              <a:schemeClr val="accent1">
                <a:alpha val="2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87519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0" y="2792495"/>
            <a:ext cx="9143999" cy="61853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B4A65E3-4B35-E812-A735-7F28310F35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9420803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7D2DA6-201D-45DE-A1D4-21E725F8F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1">
              <a:lumMod val="50000"/>
              <a:alpha val="67000"/>
            </a:schemeClr>
          </a:solidFill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ED3A54A8-191D-428A-93A9-BFBC19B118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69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2DA89-84BC-46B5-83E0-7186E9815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6000"/>
            </a:schemeClr>
          </a:solidFill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7554DD9C-C1A2-470C-9855-77ED97E53D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28D9C4-90B4-4594-B01F-A75B0C04C7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961147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342A7A-DD87-4913-BD9C-4AEA87A58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7000"/>
            </a:schemeClr>
          </a:solidFill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08848384-609A-456D-A0EF-813C5CBF0B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CD6D626-6964-4868-B45A-A7FBDF4C45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884995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C2B8D3-4955-4698-8656-5BED8723D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87" y="0"/>
            <a:ext cx="18288000" cy="102870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2073914" y="3458899"/>
            <a:ext cx="14197347" cy="4167452"/>
          </a:xfrm>
          <a:prstGeom prst="rect">
            <a:avLst/>
          </a:prstGeom>
          <a:solidFill>
            <a:schemeClr val="accent3">
              <a:alpha val="57000"/>
            </a:schemeClr>
          </a:solidFill>
        </p:spPr>
        <p:txBody>
          <a:bodyPr lIns="720000" tIns="720000" rIns="720000" bIns="72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Placeholder</a:t>
            </a:r>
            <a:br>
              <a:rPr lang="en-GB" dirty="0"/>
            </a:br>
            <a:r>
              <a:rPr lang="en-GB" dirty="0"/>
              <a:t>Presentation title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DF2C458E-57C4-400F-A2B3-E85B3A416F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2D4B559-7369-4CB5-80E8-2187587DEC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620499" y="6859869"/>
            <a:ext cx="5797550" cy="1859430"/>
          </a:xfrm>
          <a:prstGeom prst="rect">
            <a:avLst/>
          </a:prstGeom>
          <a:solidFill>
            <a:srgbClr val="FFFFFF">
              <a:alpha val="67000"/>
            </a:srgbClr>
          </a:solidFill>
        </p:spPr>
        <p:txBody>
          <a:bodyPr lIns="360000" tIns="360000" rIns="360000" bIns="360000" anchor="ctr"/>
          <a:lstStyle>
            <a:lvl1pPr marL="0" indent="0">
              <a:buClr>
                <a:schemeClr val="bg1"/>
              </a:buClr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DD month YYYY, </a:t>
            </a:r>
            <a:br>
              <a:rPr lang="en-GB" dirty="0"/>
            </a:br>
            <a:r>
              <a:rPr lang="en-GB" dirty="0"/>
              <a:t>Name and Surname</a:t>
            </a:r>
          </a:p>
        </p:txBody>
      </p:sp>
    </p:spTree>
    <p:extLst>
      <p:ext uri="{BB962C8B-B14F-4D97-AF65-F5344CB8AC3E}">
        <p14:creationId xmlns:p14="http://schemas.microsoft.com/office/powerpoint/2010/main" val="1361385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C1743-E05E-4412-AC57-95ADD39F2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727B26DC-1E3C-4B92-BC16-ACF59DCCD12A}"/>
              </a:ext>
            </a:extLst>
          </p:cNvPr>
          <p:cNvSpPr txBox="1"/>
          <p:nvPr userDrawn="1"/>
        </p:nvSpPr>
        <p:spPr>
          <a:xfrm>
            <a:off x="0" y="0"/>
            <a:ext cx="18288000" cy="10288588"/>
          </a:xfrm>
          <a:prstGeom prst="rect">
            <a:avLst/>
          </a:prstGeom>
          <a:noFill/>
          <a:effectLst>
            <a:outerShdw blurRad="317500" dist="38100" dir="8100000" algn="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1000" b="1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GB" sz="21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7056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8AF86-0254-4505-84BC-14E3A1AA80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9" name="Textfeld 2">
            <a:extLst>
              <a:ext uri="{FF2B5EF4-FFF2-40B4-BE49-F238E27FC236}">
                <a16:creationId xmlns:a16="http://schemas.microsoft.com/office/drawing/2014/main" id="{727B26DC-1E3C-4B92-BC16-ACF59DCCD12A}"/>
              </a:ext>
            </a:extLst>
          </p:cNvPr>
          <p:cNvSpPr txBox="1"/>
          <p:nvPr userDrawn="1"/>
        </p:nvSpPr>
        <p:spPr>
          <a:xfrm>
            <a:off x="0" y="794"/>
            <a:ext cx="18288000" cy="10288588"/>
          </a:xfrm>
          <a:prstGeom prst="rect">
            <a:avLst/>
          </a:prstGeom>
          <a:noFill/>
          <a:effectLst>
            <a:outerShdw blurRad="317500" dist="38100" dir="8100000" algn="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1000" b="1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GB" sz="21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3619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C340C-5818-4C71-BFFC-7DC5127BD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4D3870D2-4C32-4C45-A5A8-CA797E4ECAA3}"/>
              </a:ext>
            </a:extLst>
          </p:cNvPr>
          <p:cNvSpPr txBox="1"/>
          <p:nvPr userDrawn="1"/>
        </p:nvSpPr>
        <p:spPr>
          <a:xfrm>
            <a:off x="0" y="794"/>
            <a:ext cx="18288000" cy="10288588"/>
          </a:xfrm>
          <a:prstGeom prst="rect">
            <a:avLst/>
          </a:prstGeom>
          <a:noFill/>
          <a:effectLst>
            <a:outerShdw blurRad="317500" dist="38100" dir="8100000" algn="tr" rotWithShape="0">
              <a:prstClr val="black">
                <a:alpha val="25000"/>
              </a:prstClr>
            </a:outerShdw>
          </a:effectLst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de-DE" sz="21000" b="1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GB" sz="21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625005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F598C1-EFF4-4529-85B2-370F1E2053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DA15F2BE-1886-4329-808C-793C86AFBEF8}"/>
              </a:ext>
            </a:extLst>
          </p:cNvPr>
          <p:cNvSpPr txBox="1"/>
          <p:nvPr userDrawn="1"/>
        </p:nvSpPr>
        <p:spPr>
          <a:xfrm>
            <a:off x="-205740" y="914400"/>
            <a:ext cx="8938260" cy="93741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de-DE" sz="19000" b="1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GB" sz="19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1091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- Dark Background in Bo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BF5125-9C0E-4083-B4AD-AA7DD343C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8288000" cy="10287000"/>
          </a:xfrm>
          <a:prstGeom prst="rect">
            <a:avLst/>
          </a:prstGeom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DA15F2BE-1886-4329-808C-793C86AFBEF8}"/>
              </a:ext>
            </a:extLst>
          </p:cNvPr>
          <p:cNvSpPr txBox="1"/>
          <p:nvPr userDrawn="1"/>
        </p:nvSpPr>
        <p:spPr>
          <a:xfrm>
            <a:off x="-205740" y="914400"/>
            <a:ext cx="8938260" cy="93741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de-DE" sz="19000" b="1" dirty="0">
                <a:solidFill>
                  <a:schemeClr val="bg1"/>
                </a:solidFill>
                <a:latin typeface="Verdana"/>
                <a:cs typeface="Verdana"/>
              </a:rPr>
              <a:t>Title</a:t>
            </a:r>
            <a:endParaRPr lang="en-GB" sz="19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1612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- Dark Background in Box">
    <p:bg>
      <p:bgPr>
        <a:gradFill flip="none" rotWithShape="1">
          <a:gsLst>
            <a:gs pos="26000">
              <a:schemeClr val="accent1"/>
            </a:gs>
            <a:gs pos="0">
              <a:schemeClr val="accent3">
                <a:lumMod val="20000"/>
                <a:lumOff val="80000"/>
              </a:schemeClr>
            </a:gs>
            <a:gs pos="41000">
              <a:schemeClr val="accent1">
                <a:lumMod val="75000"/>
              </a:schemeClr>
            </a:gs>
            <a:gs pos="60000">
              <a:schemeClr val="accent3">
                <a:lumMod val="75000"/>
              </a:schemeClr>
            </a:gs>
          </a:gsLst>
          <a:lin ang="8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3A7429-EAD3-4B9E-9F79-8519EB26D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9141" y="743917"/>
            <a:ext cx="1916084" cy="1983783"/>
          </a:xfrm>
          <a:prstGeom prst="rect">
            <a:avLst/>
          </a:prstGeom>
        </p:spPr>
      </p:pic>
      <p:sp>
        <p:nvSpPr>
          <p:cNvPr id="5" name="Rechteck 1">
            <a:extLst>
              <a:ext uri="{FF2B5EF4-FFF2-40B4-BE49-F238E27FC236}">
                <a16:creationId xmlns:a16="http://schemas.microsoft.com/office/drawing/2014/main" id="{D9FE23B4-0383-4196-8EAB-5F9A00C622EE}"/>
              </a:ext>
            </a:extLst>
          </p:cNvPr>
          <p:cNvSpPr/>
          <p:nvPr userDrawn="1"/>
        </p:nvSpPr>
        <p:spPr>
          <a:xfrm>
            <a:off x="0" y="3458899"/>
            <a:ext cx="14197347" cy="4167452"/>
          </a:xfrm>
          <a:prstGeom prst="rect">
            <a:avLst/>
          </a:prstGeom>
          <a:noFill/>
          <a:ln>
            <a:noFill/>
          </a:ln>
          <a:effectLst>
            <a:outerShdw blurRad="190500" dist="190500" dir="2700000" algn="tl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8020A90C-6B52-4825-BFC3-D76794169DCE}"/>
              </a:ext>
            </a:extLst>
          </p:cNvPr>
          <p:cNvSpPr txBox="1"/>
          <p:nvPr userDrawn="1"/>
        </p:nvSpPr>
        <p:spPr>
          <a:xfrm>
            <a:off x="-205740" y="914400"/>
            <a:ext cx="8938260" cy="93741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AU" sz="17000" b="1" noProof="0" dirty="0">
                <a:solidFill>
                  <a:schemeClr val="bg1"/>
                </a:solidFill>
                <a:latin typeface="Verdana"/>
                <a:cs typeface="Verdana"/>
              </a:rPr>
              <a:t>Thank</a:t>
            </a:r>
          </a:p>
          <a:p>
            <a:pPr>
              <a:lnSpc>
                <a:spcPct val="70000"/>
              </a:lnSpc>
            </a:pPr>
            <a:r>
              <a:rPr lang="en-AU" sz="17000" b="1" noProof="0" dirty="0">
                <a:solidFill>
                  <a:schemeClr val="bg1"/>
                </a:solidFill>
                <a:latin typeface="Verdana"/>
                <a:cs typeface="Verdana"/>
              </a:rPr>
              <a:t>you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CF3C7C35-4C0F-4F65-A2B9-E696813AF3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30285" y="7018588"/>
            <a:ext cx="7393063" cy="2311393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 lIns="360000" tIns="360000" rIns="360000" bIns="360000"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Name and Surname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 name.surname@email.com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 +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385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91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123 123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9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 Righ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9582282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6603123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048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958426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879667" y="-2"/>
            <a:ext cx="7408332" cy="102885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CA9FE1-0689-A397-1804-7157963128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9582282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247598-2F32-BD41-0E7D-399852A6590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276329" y="14605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3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- Dark Background in Box">
    <p:bg>
      <p:bgPr>
        <a:gradFill flip="none" rotWithShape="1">
          <a:gsLst>
            <a:gs pos="0">
              <a:schemeClr val="accent2"/>
            </a:gs>
            <a:gs pos="13000">
              <a:schemeClr val="accent1">
                <a:lumMod val="75000"/>
              </a:schemeClr>
            </a:gs>
            <a:gs pos="100000">
              <a:schemeClr val="accent3">
                <a:lumMod val="75000"/>
              </a:schemeClr>
            </a:gs>
            <a:gs pos="6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2">
            <a:extLst>
              <a:ext uri="{FF2B5EF4-FFF2-40B4-BE49-F238E27FC236}">
                <a16:creationId xmlns:a16="http://schemas.microsoft.com/office/drawing/2014/main" id="{A207C94F-32BD-448C-88AA-E1E54C072E5B}"/>
              </a:ext>
            </a:extLst>
          </p:cNvPr>
          <p:cNvSpPr txBox="1"/>
          <p:nvPr userDrawn="1"/>
        </p:nvSpPr>
        <p:spPr>
          <a:xfrm>
            <a:off x="371960" y="1859798"/>
            <a:ext cx="12460637" cy="8428790"/>
          </a:xfrm>
          <a:prstGeom prst="rect">
            <a:avLst/>
          </a:prstGeom>
          <a:solidFill>
            <a:schemeClr val="accent3">
              <a:lumMod val="60000"/>
              <a:lumOff val="40000"/>
              <a:alpha val="38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70000"/>
              </a:lnSpc>
            </a:pPr>
            <a:endParaRPr lang="en-GB" sz="140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Textfeld 2">
            <a:extLst>
              <a:ext uri="{FF2B5EF4-FFF2-40B4-BE49-F238E27FC236}">
                <a16:creationId xmlns:a16="http://schemas.microsoft.com/office/drawing/2014/main" id="{DA674799-394F-468F-AC67-9A151FEB17D2}"/>
              </a:ext>
            </a:extLst>
          </p:cNvPr>
          <p:cNvSpPr txBox="1"/>
          <p:nvPr userDrawn="1"/>
        </p:nvSpPr>
        <p:spPr>
          <a:xfrm>
            <a:off x="1251101" y="914400"/>
            <a:ext cx="8938260" cy="937418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AU" sz="14000" b="1" noProof="0" dirty="0">
                <a:solidFill>
                  <a:schemeClr val="bg1"/>
                </a:solidFill>
                <a:latin typeface="Verdana"/>
                <a:cs typeface="Verdana"/>
              </a:rPr>
              <a:t>Thank</a:t>
            </a:r>
          </a:p>
          <a:p>
            <a:pPr>
              <a:lnSpc>
                <a:spcPct val="70000"/>
              </a:lnSpc>
            </a:pPr>
            <a:r>
              <a:rPr lang="en-AU" sz="14000" b="1" noProof="0" dirty="0">
                <a:solidFill>
                  <a:schemeClr val="bg1"/>
                </a:solidFill>
                <a:latin typeface="Verdana"/>
                <a:cs typeface="Verdana"/>
              </a:rPr>
              <a:t>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F407A-B3CE-49F1-AB80-2D99E69D8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543195" y="743917"/>
            <a:ext cx="1916084" cy="1983783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3EE9C2E-681A-4A76-B526-F5EEBCF584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3192" y="4926245"/>
            <a:ext cx="6095663" cy="2574865"/>
          </a:xfrm>
          <a:prstGeom prst="rect">
            <a:avLst/>
          </a:prstGeom>
          <a:solidFill>
            <a:schemeClr val="accent3">
              <a:lumMod val="40000"/>
              <a:lumOff val="60000"/>
              <a:alpha val="70000"/>
            </a:schemeClr>
          </a:solidFill>
        </p:spPr>
        <p:txBody>
          <a:bodyPr lIns="360000" tIns="360000" rIns="360000" bIns="360000"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Name and Surname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 name.surname@email.com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 +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385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91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123 123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/>
              <a:ea typeface="+mn-ea"/>
              <a:cs typeface="+mn-cs"/>
            </a:endParaRP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61569BE2-BED7-477C-93A8-A05B381277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0558" y="7306310"/>
            <a:ext cx="7393063" cy="1837691"/>
          </a:xfrm>
          <a:prstGeom prst="rect">
            <a:avLst/>
          </a:prstGeom>
          <a:noFill/>
        </p:spPr>
        <p:txBody>
          <a:bodyPr lIns="360000" tIns="360000" rIns="360000" bIns="360000" anchor="ctr"/>
          <a:lstStyle>
            <a:lvl1pPr marL="0" marR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2"/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Copyright A1 Hrvatska d.o.o.</a:t>
            </a:r>
          </a:p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All rights reserved. The information contained in this document may not be published, broadcasted or otherwise distributed without prior written consent.</a:t>
            </a:r>
          </a:p>
        </p:txBody>
      </p:sp>
    </p:spTree>
    <p:extLst>
      <p:ext uri="{BB962C8B-B14F-4D97-AF65-F5344CB8AC3E}">
        <p14:creationId xmlns:p14="http://schemas.microsoft.com/office/powerpoint/2010/main" val="37073626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47A0-CBA6-F0A1-81EA-9BBCEAD33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9D60D7-4230-7E68-C19F-A6D67D516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4B84-A444-AD90-FCA9-A50741F0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A738F-371B-D819-3460-3FF2DE91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BF4F8-8A81-DE37-3912-085E726F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09241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D31D-1AB6-B85D-8A58-383E0EE5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77455-862F-03E7-DFC8-671845944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82E1-85E6-8223-DD26-D78AB385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DDF92-F8A8-C201-1141-99BA6C04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D8550-CF5D-4049-B52D-202D863E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03040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D907-34F9-3B83-222C-4E8146E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99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4A0FE-194D-9795-9F72-77F60DB3E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51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AD1F3-6DF7-11F0-A657-316CAC97B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DFE0D-C182-E49A-305D-9E445635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8EEF2-7396-7CD6-8E6B-7D4F505E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9344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14E05-F43E-1330-6680-8CC55E41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4C80-465E-3127-E831-92FB42C5C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69E1A-EC6A-6391-98E4-8BF15DFE1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C3CF7-104D-9BEB-5EAD-45235757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E03C3-A380-71F0-6E78-ABC004CE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3B96F-5651-52C7-9152-0789BCFB1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79752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3C22-1729-D1A6-F4FD-BEC88FB8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46D3-0869-17E0-CF99-5CFF37822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4E04D-A788-61C3-0771-3E987F46F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4FA8C-502E-FAA0-98C4-5EDEE09244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853EE-96B0-6DE7-1EBF-57C458A34A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29108-7B76-37E0-D4CE-DC435104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760D6-870D-7F7C-32F7-C8E08EC7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06785-B651-3560-8103-CF0C8E4F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74387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B3D9-39D3-9AF8-6CBD-4CC5FF9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C376F-B02E-A951-AE3B-05C74901E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0C45E-C2C9-5C8B-E7AD-64A0BA4D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6CB05-61F4-5C9D-4CF8-BD82A67B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5118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E157E-4B8C-58AD-F467-8F045B5F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4CAC-361B-78F3-26FC-1321C3E4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4FF97-7519-EBE9-B7F1-C5F2F3EE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61914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5976-328F-018F-4491-785584D63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3F31-5960-A143-7CC0-99E4F038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2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009A6-9AD0-A9DC-6047-6DABDFF9E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605EB-1BEA-9633-2F85-D09DE297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2124A-3EBF-79CD-6B1C-75FF7D72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559DD-BBA1-4CE3-E97C-68C07B74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13724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87BC-229F-3515-CD11-FC5C5728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D91DE6-68A1-2775-934A-5F5597B03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2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40084-1678-7C02-B2CD-4028158AA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986D-C0B8-4225-A623-E43DA012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2A7FD-8260-222D-B1AF-D7E8F0E0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0B91F-6E23-3E11-71FC-A6CED337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3124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A10E931-E18B-C4B7-ED51-A3A08F11F96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0" y="2791525"/>
            <a:ext cx="8289127" cy="6185366"/>
          </a:xfrm>
          <a:prstGeom prst="rect">
            <a:avLst/>
          </a:prstGeom>
        </p:spPr>
        <p:txBody>
          <a:bodyPr/>
          <a:lstStyle>
            <a:lvl1pPr marL="25400" indent="0" algn="ctr">
              <a:buClr>
                <a:schemeClr val="accent1"/>
              </a:buClr>
              <a:buFont typeface="Arial" panose="020B0604020202020204" pitchFamily="34" charset="0"/>
              <a:buNone/>
              <a:defRPr sz="1600"/>
            </a:lvl1pPr>
          </a:lstStyle>
          <a:p>
            <a:pPr lvl="0"/>
            <a:r>
              <a:rPr lang="de-DE" dirty="0"/>
              <a:t>Place </a:t>
            </a:r>
            <a:r>
              <a:rPr lang="de-DE" dirty="0" err="1"/>
              <a:t>diagram</a:t>
            </a:r>
            <a:r>
              <a:rPr lang="de-DE" dirty="0"/>
              <a:t>,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GB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D9B64D13-11E1-DF56-43D8-3FF899C862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3601" y="2792493"/>
            <a:ext cx="797559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23668994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1F8F-A752-D718-2A9D-071CCD76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84513-2068-AB72-E7FF-51C740075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8DBEA-7F8C-1E4E-E8B9-D1087C59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DFB7-7B43-C333-30F3-F623348A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37463-EFC5-248B-5314-9F2F8DB8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6475489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8AF28-712D-27E4-9C5A-55FE57992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6D2B2-985C-1654-217E-218F0F57B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018E9-3BA1-9C32-2DAC-B9D92A10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D272F-1FB6-E2E5-AFE9-33CCA3EA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33CF4-DED6-E28B-9E61-D1902375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5799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/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3" name="Bildplatzhalter 2" descr="Place image here&#10;">
            <a:extLst>
              <a:ext uri="{FF2B5EF4-FFF2-40B4-BE49-F238E27FC236}">
                <a16:creationId xmlns:a16="http://schemas.microsoft.com/office/drawing/2014/main" id="{62A04F81-E8B7-2581-DD99-069F54EA4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3603" y="2792495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Bildplatzhalter 2" descr="Place image here&#10;">
            <a:extLst>
              <a:ext uri="{FF2B5EF4-FFF2-40B4-BE49-F238E27FC236}">
                <a16:creationId xmlns:a16="http://schemas.microsoft.com/office/drawing/2014/main" id="{4FA143B5-F527-7B45-2E5E-E18F8718B0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600" y="4975359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7" name="Bildplatzhalter 2" descr="Place image here&#10;">
            <a:extLst>
              <a:ext uri="{FF2B5EF4-FFF2-40B4-BE49-F238E27FC236}">
                <a16:creationId xmlns:a16="http://schemas.microsoft.com/office/drawing/2014/main" id="{F72675BE-FF2C-FD0B-FCAC-0C806F79DEF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3065" y="7163490"/>
            <a:ext cx="3601929" cy="1924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5400" indent="0" algn="ctr">
              <a:buFontTx/>
              <a:buNone/>
              <a:defRPr sz="1600"/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0E63F8DD-A2D5-CF11-D45D-E9E327BA22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9458" y="2792493"/>
            <a:ext cx="12614939" cy="6185367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200"/>
            </a:lvl1pPr>
            <a:lvl2pPr marL="711200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>
                <a:tab pos="180000" algn="l"/>
              </a:tabLst>
              <a:defRPr sz="2200"/>
            </a:lvl5pPr>
          </a:lstStyle>
          <a:p>
            <a:pPr lvl="0"/>
            <a:r>
              <a:rPr lang="en-GB" noProof="0" dirty="0"/>
              <a:t>Edit text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1218957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ft / HL &amp; Text &amp; Images /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 rot="16200000">
            <a:off x="16684663" y="1308136"/>
            <a:ext cx="2911476" cy="295200"/>
          </a:xfrm>
          <a:prstGeom prst="rect">
            <a:avLst/>
          </a:prstGeom>
          <a:noFill/>
        </p:spPr>
        <p:txBody>
          <a:bodyPr anchor="ctr"/>
          <a:lstStyle>
            <a:lvl1pPr algn="l" defTabSz="4572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kern="1200">
                <a:solidFill>
                  <a:srgbClr val="6CB004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/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Draft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for</a:t>
            </a:r>
            <a:r>
              <a:rPr lang="de-AT" sz="900" b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internal </a:t>
            </a:r>
            <a:r>
              <a:rPr lang="de-AT" sz="900" b="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discussion</a:t>
            </a:r>
            <a:endParaRPr lang="en-US" sz="900" b="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574402"/>
            <a:ext cx="16566098" cy="307409"/>
          </a:xfrm>
          <a:prstGeom prst="rect">
            <a:avLst/>
          </a:prstGeom>
        </p:spPr>
        <p:txBody>
          <a:bodyPr lIns="0" tIns="0" rIns="0" bIns="0"/>
          <a:lstStyle>
            <a:lvl1pPr marL="36000" indent="0">
              <a:buClr>
                <a:schemeClr val="accent4"/>
              </a:buClr>
              <a:buFont typeface="Wingdings" panose="05000000000000000000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3D3DE7-C6C4-40DE-AEC1-A5BE11794DD9}"/>
              </a:ext>
            </a:extLst>
          </p:cNvPr>
          <p:cNvSpPr txBox="1">
            <a:spLocks/>
          </p:cNvSpPr>
          <p:nvPr userDrawn="1"/>
        </p:nvSpPr>
        <p:spPr>
          <a:xfrm>
            <a:off x="863603" y="9448809"/>
            <a:ext cx="614250" cy="59064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DEEB748-9ECA-0045-A0B7-CAB4A7055F7F}" type="slidenum">
              <a:rPr lang="en-US" sz="1200" b="1" smtClean="0">
                <a:solidFill>
                  <a:schemeClr val="accent1"/>
                </a:solidFill>
                <a:latin typeface="Verdana"/>
                <a:cs typeface="Verdana"/>
              </a:rPr>
              <a:pPr algn="l"/>
              <a:t>‹#›</a:t>
            </a:fld>
            <a:endParaRPr lang="en-US"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7BBDBBA-01B0-4ED3-AA4C-603204606B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7851" y="9448809"/>
            <a:ext cx="15127931" cy="59040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>
                <a:solidFill>
                  <a:schemeClr val="tx2"/>
                </a:solidFill>
                <a:cs typeface="Verdana"/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Country | Name Surname | Presentation</a:t>
            </a:r>
            <a:endParaRPr lang="en-GB" sz="1200" noProof="0" dirty="0">
              <a:solidFill>
                <a:schemeClr val="accent4"/>
              </a:solidFill>
              <a:latin typeface="+mn-lt"/>
              <a:cs typeface="Verdana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5C544001-3D63-A823-0A6A-5EDD1ECAA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26116" y="9385127"/>
            <a:ext cx="598819" cy="613125"/>
          </a:xfrm>
          <a:prstGeom prst="rect">
            <a:avLst/>
          </a:prstGeom>
        </p:spPr>
      </p:pic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7917BBC-47DB-733E-714D-E2A9719BBD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603" y="888023"/>
            <a:ext cx="16569524" cy="11547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Key message of the slide</a:t>
            </a:r>
          </a:p>
          <a:p>
            <a:endParaRPr lang="en-GB" noProof="0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76C66DC-1434-4EBC-876D-89413B7F1C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05390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3" name="Bildplatzhalter 12">
            <a:extLst>
              <a:ext uri="{FF2B5EF4-FFF2-40B4-BE49-F238E27FC236}">
                <a16:creationId xmlns:a16="http://schemas.microsoft.com/office/drawing/2014/main" id="{0D6056E5-F4AA-C8C9-2A1D-4D972CE9F35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6371" y="2791524"/>
            <a:ext cx="5296552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Bildplatzhalter 12">
            <a:extLst>
              <a:ext uri="{FF2B5EF4-FFF2-40B4-BE49-F238E27FC236}">
                <a16:creationId xmlns:a16="http://schemas.microsoft.com/office/drawing/2014/main" id="{916A0E58-AEB3-024C-C7E3-9669AB142C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9606" y="2791524"/>
            <a:ext cx="5296551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Bildplatzhalter 12">
            <a:extLst>
              <a:ext uri="{FF2B5EF4-FFF2-40B4-BE49-F238E27FC236}">
                <a16:creationId xmlns:a16="http://schemas.microsoft.com/office/drawing/2014/main" id="{F6E4012D-C2A3-114D-E6FA-8F787D3BF1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105390" y="2791524"/>
            <a:ext cx="5332464" cy="2827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355600" marR="0" indent="-33020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6CB004"/>
              </a:buClr>
              <a:buSzTx/>
              <a:buFont typeface="Wingdings" charset="2"/>
              <a:buNone/>
              <a:tabLst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de-AT" dirty="0" err="1"/>
              <a:t>Placeholder</a:t>
            </a:r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FBC7F939-B2B3-F37D-0651-359C16148F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3601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3B17CED7-E4B6-9047-DA37-3304607E29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89606" y="5885177"/>
            <a:ext cx="5309322" cy="3091714"/>
          </a:xfrm>
          <a:prstGeom prst="rect">
            <a:avLst/>
          </a:prstGeom>
        </p:spPr>
        <p:txBody>
          <a:bodyPr lIns="0" tIns="0" rIns="0" bIns="0"/>
          <a:lstStyle>
            <a:lvl1pPr marL="355600" indent="-355600" defTabSz="72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1pPr>
            <a:lvl2pPr marL="717550" indent="-34925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2pPr>
            <a:lvl3pPr marL="1079500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3pPr>
            <a:lvl4pPr marL="1406524" indent="-3429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4pPr>
            <a:lvl5pPr marL="1800226" indent="-355600" defTabSz="720000"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200"/>
            </a:lvl5pPr>
          </a:lstStyle>
          <a:p>
            <a:pPr lvl="0"/>
            <a:r>
              <a:rPr lang="en-GB" noProof="0" dirty="0"/>
              <a:t>Edit text </a:t>
            </a:r>
          </a:p>
          <a:p>
            <a:pPr lvl="1"/>
            <a:r>
              <a:rPr lang="en-GB" noProof="0" dirty="0"/>
              <a:t>Edit text row 2</a:t>
            </a:r>
          </a:p>
          <a:p>
            <a:pPr lvl="2"/>
            <a:r>
              <a:rPr lang="en-GB" noProof="0" dirty="0"/>
              <a:t>Edith text row 3</a:t>
            </a:r>
          </a:p>
          <a:p>
            <a:pPr lvl="3"/>
            <a:r>
              <a:rPr lang="en-GB" noProof="0" dirty="0"/>
              <a:t>Edith text row 4</a:t>
            </a:r>
          </a:p>
          <a:p>
            <a:pPr lvl="4"/>
            <a:r>
              <a:rPr lang="en-GB" noProof="0" dirty="0"/>
              <a:t>Edith text row 5</a:t>
            </a:r>
          </a:p>
        </p:txBody>
      </p:sp>
    </p:spTree>
    <p:extLst>
      <p:ext uri="{BB962C8B-B14F-4D97-AF65-F5344CB8AC3E}">
        <p14:creationId xmlns:p14="http://schemas.microsoft.com/office/powerpoint/2010/main" val="964336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  <p15:guide id="2" orient="horz" pos="183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58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F1DB6F-D1C9-D4B6-3675-BF337638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3" y="2792493"/>
            <a:ext cx="16569524" cy="61853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DE4EAAB2-3B22-DBDD-9E74-C3FC8ACF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3" y="888023"/>
            <a:ext cx="16569524" cy="1154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08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72" r:id="rId2"/>
    <p:sldLayoutId id="2147483749" r:id="rId3"/>
    <p:sldLayoutId id="2147483762" r:id="rId4"/>
    <p:sldLayoutId id="2147483761" r:id="rId5"/>
    <p:sldLayoutId id="2147483760" r:id="rId6"/>
    <p:sldLayoutId id="2147483750" r:id="rId7"/>
    <p:sldLayoutId id="2147483751" r:id="rId8"/>
    <p:sldLayoutId id="2147483731" r:id="rId9"/>
    <p:sldLayoutId id="2147483670" r:id="rId10"/>
    <p:sldLayoutId id="2147483776" r:id="rId11"/>
    <p:sldLayoutId id="2147483773" r:id="rId1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55600" indent="-3302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17550" indent="-3492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79500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365126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800226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F1DB6F-D1C9-D4B6-3675-BF337638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873" y="2792493"/>
            <a:ext cx="16569524" cy="61853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5" name="Titelplatzhalter 4">
            <a:extLst>
              <a:ext uri="{FF2B5EF4-FFF2-40B4-BE49-F238E27FC236}">
                <a16:creationId xmlns:a16="http://schemas.microsoft.com/office/drawing/2014/main" id="{DE4EAAB2-3B22-DBDD-9E74-C3FC8ACF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73" y="888023"/>
            <a:ext cx="16569524" cy="1154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4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810" r:id="rId10"/>
    <p:sldLayoutId id="2147483787" r:id="rId11"/>
    <p:sldLayoutId id="2147483809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20" r:id="rId20"/>
    <p:sldLayoutId id="2147483819" r:id="rId21"/>
    <p:sldLayoutId id="2147483821" r:id="rId22"/>
    <p:sldLayoutId id="2147483822" r:id="rId23"/>
    <p:sldLayoutId id="2147483823" r:id="rId24"/>
    <p:sldLayoutId id="2147483824" r:id="rId25"/>
    <p:sldLayoutId id="2147483788" r:id="rId26"/>
    <p:sldLayoutId id="2147483792" r:id="rId27"/>
    <p:sldLayoutId id="2147483789" r:id="rId28"/>
    <p:sldLayoutId id="2147483811" r:id="rId29"/>
    <p:sldLayoutId id="2147483806" r:id="rId30"/>
    <p:sldLayoutId id="2147483807" r:id="rId31"/>
    <p:sldLayoutId id="2147483825" r:id="rId32"/>
    <p:sldLayoutId id="2147483826" r:id="rId33"/>
    <p:sldLayoutId id="2147483827" r:id="rId34"/>
    <p:sldLayoutId id="2147483828" r:id="rId35"/>
    <p:sldLayoutId id="2147483829" r:id="rId36"/>
    <p:sldLayoutId id="2147483831" r:id="rId37"/>
    <p:sldLayoutId id="2147483832" r:id="rId38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000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55600" indent="-3302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17550" indent="-3492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079500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428750" indent="-365126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4pPr>
      <a:lvl5pPr marL="1800226" indent="-3556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5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Verdana"/>
          <a:ea typeface="+mn-ea"/>
          <a:cs typeface="Verdana"/>
        </a:defRPr>
      </a:lvl5pPr>
      <a:lvl6pPr marL="50292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77D8A-D3FA-9A4E-A823-FCBB91AF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7993-D22A-D06F-B690-F9C3CCB4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5CEF-A52F-0340-6841-019C7FC09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61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ED162-D75A-604C-8A7B-562F1D558305}" type="datetimeFigureOut">
              <a:rPr lang="en-HR" smtClean="0"/>
              <a:t>03/19/2024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4FEBD-236B-3DBE-A26F-54929CA56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6113"/>
            <a:ext cx="61722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AFB7C-F502-D048-FB00-00E16D942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6113"/>
            <a:ext cx="4114800" cy="54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96F2-F00F-7D42-87BD-D8E67F78924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258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D9BFC4B-F315-890D-0149-B0214E78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2B0C98A-0F65-43AE-B25A-9F4E0E3E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390813"/>
            <a:ext cx="15120112" cy="2106391"/>
          </a:xfrm>
        </p:spPr>
        <p:txBody>
          <a:bodyPr lIns="0" tIns="0" rIns="0" bIns="0">
            <a:normAutofit/>
          </a:bodyPr>
          <a:lstStyle/>
          <a:p>
            <a:pPr marL="0"/>
            <a:r>
              <a:rPr lang="hr-HR" b="1" dirty="0">
                <a:solidFill>
                  <a:schemeClr val="bg1"/>
                </a:solidFill>
                <a:latin typeface="A1 Serif" pitchFamily="2" charset="0"/>
              </a:rPr>
              <a:t>Budućnost učenja:</a:t>
            </a:r>
            <a:br>
              <a:rPr lang="hr-HR" b="1" dirty="0">
                <a:solidFill>
                  <a:schemeClr val="bg1"/>
                </a:solidFill>
                <a:latin typeface="A1 Serif" pitchFamily="2" charset="0"/>
              </a:rPr>
            </a:br>
            <a:r>
              <a:rPr lang="hr-HR" sz="5400" dirty="0">
                <a:solidFill>
                  <a:schemeClr val="bg1"/>
                </a:solidFill>
                <a:latin typeface="A1 Serif" pitchFamily="2" charset="0"/>
              </a:rPr>
              <a:t>Korištenje AI-a i </a:t>
            </a:r>
            <a:r>
              <a:rPr lang="hr-HR" sz="5400" dirty="0" err="1">
                <a:solidFill>
                  <a:schemeClr val="bg1"/>
                </a:solidFill>
                <a:latin typeface="A1 Serif" pitchFamily="2" charset="0"/>
              </a:rPr>
              <a:t>Low-Code</a:t>
            </a:r>
            <a:r>
              <a:rPr lang="hr-HR" sz="5400" dirty="0">
                <a:solidFill>
                  <a:schemeClr val="bg1"/>
                </a:solidFill>
                <a:latin typeface="A1 Serif" pitchFamily="2" charset="0"/>
              </a:rPr>
              <a:t> platformi</a:t>
            </a:r>
            <a:endParaRPr lang="en-GB" dirty="0">
              <a:solidFill>
                <a:schemeClr val="bg1"/>
              </a:solidFill>
              <a:latin typeface="A1 Serif" pitchFamily="2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47B7FD0-F912-4212-B317-54C2825F61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2687" y="6497205"/>
            <a:ext cx="15120943" cy="307409"/>
          </a:xfrm>
        </p:spPr>
        <p:txBody>
          <a:bodyPr lIns="0" rIns="0"/>
          <a:lstStyle/>
          <a:p>
            <a:pPr marL="0"/>
            <a:r>
              <a:rPr lang="hr-HR" dirty="0">
                <a:solidFill>
                  <a:schemeClr val="bg1"/>
                </a:solidFill>
                <a:latin typeface="A1 Serif" pitchFamily="2" charset="0"/>
              </a:rPr>
              <a:t>April 2024.</a:t>
            </a:r>
            <a:endParaRPr lang="en-GB" dirty="0">
              <a:solidFill>
                <a:schemeClr val="bg1"/>
              </a:solidFill>
              <a:latin typeface="A1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6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128E0A0E-340E-4318-B32D-B4779FC19465}"/>
              </a:ext>
            </a:extLst>
          </p:cNvPr>
          <p:cNvSpPr txBox="1">
            <a:spLocks/>
          </p:cNvSpPr>
          <p:nvPr/>
        </p:nvSpPr>
        <p:spPr>
          <a:xfrm>
            <a:off x="399962" y="1004135"/>
            <a:ext cx="16569524" cy="1154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5000"/>
              <a:buFont typeface="Wingdings" panose="05000000000000000000" pitchFamily="2" charset="2"/>
              <a:buNone/>
              <a:defRPr sz="40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1pPr>
            <a:lvl2pPr marL="717550" indent="-3492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0795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428750" indent="-365126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00226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1 Serif" pitchFamily="2" charset="0"/>
              </a:rPr>
              <a:t>Evolucija razvoja aplikacija</a:t>
            </a:r>
            <a:endParaRPr lang="en-GB" dirty="0">
              <a:latin typeface="A1 Serif" pitchFamily="2" charset="0"/>
            </a:endParaRPr>
          </a:p>
        </p:txBody>
      </p:sp>
      <p:sp>
        <p:nvSpPr>
          <p:cNvPr id="55" name="Textplatzhalter 1">
            <a:extLst>
              <a:ext uri="{FF2B5EF4-FFF2-40B4-BE49-F238E27FC236}">
                <a16:creationId xmlns:a16="http://schemas.microsoft.com/office/drawing/2014/main" id="{2C5B4071-E915-42C8-AACB-AB5BF75A1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960" y="574402"/>
            <a:ext cx="16566098" cy="307409"/>
          </a:xfrm>
        </p:spPr>
        <p:txBody>
          <a:bodyPr/>
          <a:lstStyle/>
          <a:p>
            <a:r>
              <a:rPr lang="de-DE" dirty="0">
                <a:latin typeface="A1 Serif" pitchFamily="2" charset="0"/>
              </a:rPr>
              <a:t>#</a:t>
            </a:r>
            <a:r>
              <a:rPr lang="de-DE" dirty="0" err="1">
                <a:latin typeface="A1 Serif" pitchFamily="2" charset="0"/>
              </a:rPr>
              <a:t>keepitsimple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lowcode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powerplatform</a:t>
            </a:r>
            <a:endParaRPr lang="en-GB" dirty="0">
              <a:latin typeface="A1 Serif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099201-1F96-4608-A8FF-9DF4AF2E2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588694"/>
              </p:ext>
            </p:extLst>
          </p:nvPr>
        </p:nvGraphicFramePr>
        <p:xfrm>
          <a:off x="399961" y="2024004"/>
          <a:ext cx="17452608" cy="4031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536">
                  <a:extLst>
                    <a:ext uri="{9D8B030D-6E8A-4147-A177-3AD203B41FA5}">
                      <a16:colId xmlns:a16="http://schemas.microsoft.com/office/drawing/2014/main" val="2644125745"/>
                    </a:ext>
                  </a:extLst>
                </a:gridCol>
                <a:gridCol w="5817536">
                  <a:extLst>
                    <a:ext uri="{9D8B030D-6E8A-4147-A177-3AD203B41FA5}">
                      <a16:colId xmlns:a16="http://schemas.microsoft.com/office/drawing/2014/main" val="67740447"/>
                    </a:ext>
                  </a:extLst>
                </a:gridCol>
                <a:gridCol w="5817536">
                  <a:extLst>
                    <a:ext uri="{9D8B030D-6E8A-4147-A177-3AD203B41FA5}">
                      <a16:colId xmlns:a16="http://schemas.microsoft.com/office/drawing/2014/main" val="3680357958"/>
                    </a:ext>
                  </a:extLst>
                </a:gridCol>
              </a:tblGrid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>
                          <a:latin typeface="A1 Serif" pitchFamily="2" charset="0"/>
                        </a:rPr>
                        <a:t>Custom</a:t>
                      </a:r>
                      <a:r>
                        <a:rPr lang="hr-HR" sz="2000" dirty="0">
                          <a:latin typeface="A1 Serif" pitchFamily="2" charset="0"/>
                        </a:rPr>
                        <a:t>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>
                          <a:latin typeface="A1 Serif" pitchFamily="2" charset="0"/>
                        </a:rPr>
                        <a:t>Packaged</a:t>
                      </a:r>
                      <a:r>
                        <a:rPr lang="hr-HR" sz="2000" dirty="0">
                          <a:latin typeface="A1 Serif" pitchFamily="2" charset="0"/>
                        </a:rPr>
                        <a:t>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err="1">
                          <a:latin typeface="A1 Serif" pitchFamily="2" charset="0"/>
                        </a:rPr>
                        <a:t>Low-code</a:t>
                      </a:r>
                      <a:r>
                        <a:rPr lang="hr-HR" sz="2000" dirty="0">
                          <a:latin typeface="A1 Serif" pitchFamily="2" charset="0"/>
                        </a:rPr>
                        <a:t>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34165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Rješenja rađena po mjeri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Off-</a:t>
                      </a:r>
                      <a:r>
                        <a:rPr lang="hr-HR" sz="1800" dirty="0" err="1">
                          <a:latin typeface="A1 Serif" pitchFamily="2" charset="0"/>
                        </a:rPr>
                        <a:t>the</a:t>
                      </a:r>
                      <a:r>
                        <a:rPr lang="hr-HR" sz="1800" dirty="0">
                          <a:latin typeface="A1 Serif" pitchFamily="2" charset="0"/>
                        </a:rPr>
                        <a:t>-</a:t>
                      </a:r>
                      <a:r>
                        <a:rPr lang="hr-HR" sz="1800" dirty="0" err="1">
                          <a:latin typeface="A1 Serif" pitchFamily="2" charset="0"/>
                        </a:rPr>
                        <a:t>shelf</a:t>
                      </a:r>
                      <a:r>
                        <a:rPr lang="hr-HR" sz="1800" dirty="0">
                          <a:latin typeface="A1 Serif" pitchFamily="2" charset="0"/>
                        </a:rPr>
                        <a:t> rješenja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Brza rješenja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679577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Veća fleksibilnost i dodavanje novih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Standardizirane opcije i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Nudi balans između brzine i funkcionalnosti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33193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Duži razvoj novih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Brži razvoj novih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Brži razvoj novih funkcionalnosti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84754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Nudi veću mogućnost dodavanja novih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Limitirano u dodavanju novih funkcionalnosti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A1 Serif" pitchFamily="2" charset="0"/>
                        </a:rPr>
                        <a:t>Limitirano prema kompleksnosti rješenja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354940"/>
                  </a:ext>
                </a:extLst>
              </a:tr>
              <a:tr h="866658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Skup razvoj zbog novog rješenja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Veći prvotni trošak + dodatni trošak naknadnog podešavanja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Mali trošak – samo licenciranje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51171"/>
                  </a:ext>
                </a:extLst>
              </a:tr>
              <a:tr h="4898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A1 Serif" pitchFamily="2" charset="0"/>
                        </a:rPr>
                        <a:t>Potrebno veće znanje programiranja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latin typeface="A1 Serif" pitchFamily="2" charset="0"/>
                        </a:rPr>
                        <a:t>Potrebno veće znanje programiranja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latin typeface="A1 Serif" pitchFamily="2" charset="0"/>
                        </a:rPr>
                        <a:t>Potrebno malo ili ništa znanja o programiranju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513379"/>
                  </a:ext>
                </a:extLst>
              </a:tr>
            </a:tbl>
          </a:graphicData>
        </a:graphic>
      </p:graphicFrame>
      <p:pic>
        <p:nvPicPr>
          <p:cNvPr id="12" name="Picture 2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B63FEBDC-F233-4CC2-BC05-8BA63E9C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8" y="6185870"/>
            <a:ext cx="5271698" cy="30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Best CRM Software Tools: A Detailed Comparison [2021 Guide]">
            <a:extLst>
              <a:ext uri="{FF2B5EF4-FFF2-40B4-BE49-F238E27FC236}">
                <a16:creationId xmlns:a16="http://schemas.microsoft.com/office/drawing/2014/main" id="{F84E227D-956E-4201-9791-928D21E7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72" y="6246665"/>
            <a:ext cx="5656943" cy="28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nking Low-code Development Platforms - Gradient Flow">
            <a:extLst>
              <a:ext uri="{FF2B5EF4-FFF2-40B4-BE49-F238E27FC236}">
                <a16:creationId xmlns:a16="http://schemas.microsoft.com/office/drawing/2014/main" id="{9862F384-51C1-4FB4-A6F0-BDCFBFC05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"/>
          <a:stretch/>
        </p:blipFill>
        <p:spPr bwMode="auto">
          <a:xfrm>
            <a:off x="12387943" y="6056990"/>
            <a:ext cx="5125648" cy="32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4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128E0A0E-340E-4318-B32D-B4779FC19465}"/>
              </a:ext>
            </a:extLst>
          </p:cNvPr>
          <p:cNvSpPr txBox="1">
            <a:spLocks/>
          </p:cNvSpPr>
          <p:nvPr/>
        </p:nvSpPr>
        <p:spPr>
          <a:xfrm>
            <a:off x="399962" y="1004135"/>
            <a:ext cx="16569524" cy="1154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5000"/>
              <a:buFont typeface="Wingdings" panose="05000000000000000000" pitchFamily="2" charset="2"/>
              <a:buNone/>
              <a:defRPr sz="40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1pPr>
            <a:lvl2pPr marL="717550" indent="-3492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0795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428750" indent="-365126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00226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1 Serif" pitchFamily="2" charset="0"/>
              </a:rPr>
              <a:t>Najčešći slučajevi korištenja </a:t>
            </a:r>
            <a:r>
              <a:rPr lang="hr-HR" dirty="0" err="1">
                <a:latin typeface="A1 Serif" pitchFamily="2" charset="0"/>
              </a:rPr>
              <a:t>low-code</a:t>
            </a:r>
            <a:r>
              <a:rPr lang="hr-HR" dirty="0">
                <a:latin typeface="A1 Serif" pitchFamily="2" charset="0"/>
              </a:rPr>
              <a:t> platformi</a:t>
            </a:r>
            <a:endParaRPr lang="en-GB" dirty="0">
              <a:latin typeface="A1 Serif" pitchFamily="2" charset="0"/>
            </a:endParaRPr>
          </a:p>
        </p:txBody>
      </p:sp>
      <p:sp>
        <p:nvSpPr>
          <p:cNvPr id="55" name="Textplatzhalter 1">
            <a:extLst>
              <a:ext uri="{FF2B5EF4-FFF2-40B4-BE49-F238E27FC236}">
                <a16:creationId xmlns:a16="http://schemas.microsoft.com/office/drawing/2014/main" id="{2C5B4071-E915-42C8-AACB-AB5BF75A1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960" y="574402"/>
            <a:ext cx="16566098" cy="307409"/>
          </a:xfrm>
        </p:spPr>
        <p:txBody>
          <a:bodyPr/>
          <a:lstStyle/>
          <a:p>
            <a:r>
              <a:rPr lang="de-DE" dirty="0">
                <a:latin typeface="A1 Serif" pitchFamily="2" charset="0"/>
              </a:rPr>
              <a:t>#</a:t>
            </a:r>
            <a:r>
              <a:rPr lang="de-DE" dirty="0" err="1">
                <a:latin typeface="A1 Serif" pitchFamily="2" charset="0"/>
              </a:rPr>
              <a:t>keepitsimple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lowcode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powerplatform</a:t>
            </a:r>
            <a:endParaRPr lang="en-GB" dirty="0">
              <a:latin typeface="A1 Serif" pitchFamily="2" charset="0"/>
            </a:endParaRP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F0685D0A-FA5D-4D9C-8329-CCB6955195B1}"/>
              </a:ext>
            </a:extLst>
          </p:cNvPr>
          <p:cNvSpPr txBox="1">
            <a:spLocks/>
          </p:cNvSpPr>
          <p:nvPr/>
        </p:nvSpPr>
        <p:spPr>
          <a:xfrm>
            <a:off x="1524002" y="8047152"/>
            <a:ext cx="2336801" cy="3074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4"/>
              </a:buClr>
              <a:buSzPct val="105000"/>
              <a:buFont typeface="Wingdings" panose="05000000000000000000" pitchFamily="2" charset="2"/>
              <a:buNone/>
              <a:defRPr sz="1600" kern="1200">
                <a:solidFill>
                  <a:schemeClr val="tx2"/>
                </a:solidFill>
                <a:latin typeface="Verdana"/>
                <a:ea typeface="+mn-ea"/>
                <a:cs typeface="Verdana"/>
              </a:defRPr>
            </a:lvl1pPr>
            <a:lvl2pPr marL="717550" indent="-3492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0795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428750" indent="-365126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00226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>
                <a:latin typeface="A1 Serif" pitchFamily="2" charset="0"/>
              </a:rPr>
              <a:t>Izvor: </a:t>
            </a:r>
            <a:r>
              <a:rPr lang="hr-HR" sz="1100" dirty="0" err="1">
                <a:latin typeface="A1 Serif" pitchFamily="2" charset="0"/>
              </a:rPr>
              <a:t>Gartner</a:t>
            </a:r>
            <a:r>
              <a:rPr lang="hr-HR" sz="1100" dirty="0">
                <a:latin typeface="A1 Serif" pitchFamily="2" charset="0"/>
              </a:rPr>
              <a:t>, Inc (2023)</a:t>
            </a:r>
            <a:endParaRPr lang="en-GB" sz="1100" dirty="0">
              <a:latin typeface="A1 Serif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C2447C-CF3D-40F4-9920-1608CB174A1B}"/>
              </a:ext>
            </a:extLst>
          </p:cNvPr>
          <p:cNvSpPr/>
          <p:nvPr/>
        </p:nvSpPr>
        <p:spPr>
          <a:xfrm>
            <a:off x="11552231" y="3338284"/>
            <a:ext cx="4905829" cy="4688114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r-HR" sz="3200" dirty="0">
                <a:latin typeface="A1 Serif" pitchFamily="2" charset="0"/>
              </a:rPr>
              <a:t>Prikupljanje podataka kroz forme</a:t>
            </a:r>
          </a:p>
          <a:p>
            <a:r>
              <a:rPr lang="hr-HR" sz="3200" b="1" dirty="0">
                <a:latin typeface="A1 Serif" pitchFamily="2" charset="0"/>
              </a:rPr>
              <a:t>58%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DD2721-51B8-426B-BEE0-CDF446F3054A}"/>
              </a:ext>
            </a:extLst>
          </p:cNvPr>
          <p:cNvSpPr/>
          <p:nvPr/>
        </p:nvSpPr>
        <p:spPr>
          <a:xfrm>
            <a:off x="7518402" y="4171586"/>
            <a:ext cx="4033829" cy="38548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r-HR" sz="3200" dirty="0">
                <a:latin typeface="A1 Serif" pitchFamily="2" charset="0"/>
              </a:rPr>
              <a:t>Automatizirani procesi unutar aplikacija</a:t>
            </a:r>
          </a:p>
          <a:p>
            <a:r>
              <a:rPr lang="hr-HR" sz="3200" b="1" dirty="0">
                <a:latin typeface="A1 Serif" pitchFamily="2" charset="0"/>
              </a:rPr>
              <a:t>49%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A74CBF-BD65-4D88-A04B-B1B52896B981}"/>
              </a:ext>
            </a:extLst>
          </p:cNvPr>
          <p:cNvSpPr/>
          <p:nvPr/>
        </p:nvSpPr>
        <p:spPr>
          <a:xfrm>
            <a:off x="4020147" y="4688112"/>
            <a:ext cx="3498255" cy="3343006"/>
          </a:xfrm>
          <a:prstGeom prst="rect">
            <a:avLst/>
          </a:prstGeom>
          <a:solidFill>
            <a:srgbClr val="FF75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r-HR" sz="2800" dirty="0">
                <a:latin typeface="A1 Serif" pitchFamily="2" charset="0"/>
              </a:rPr>
              <a:t>Aplikacije koje </a:t>
            </a:r>
            <a:r>
              <a:rPr lang="hr-HR" sz="2800" dirty="0" err="1">
                <a:latin typeface="A1 Serif" pitchFamily="2" charset="0"/>
              </a:rPr>
              <a:t>zamijenjuju</a:t>
            </a:r>
            <a:r>
              <a:rPr lang="hr-HR" sz="2800" dirty="0">
                <a:latin typeface="A1 Serif" pitchFamily="2" charset="0"/>
              </a:rPr>
              <a:t> papir, </a:t>
            </a:r>
            <a:r>
              <a:rPr lang="hr-HR" sz="2800" dirty="0" err="1">
                <a:latin typeface="A1 Serif" pitchFamily="2" charset="0"/>
              </a:rPr>
              <a:t>excel</a:t>
            </a:r>
            <a:r>
              <a:rPr lang="hr-HR" sz="2800" dirty="0">
                <a:latin typeface="A1 Serif" pitchFamily="2" charset="0"/>
              </a:rPr>
              <a:t> i </a:t>
            </a:r>
            <a:r>
              <a:rPr lang="hr-HR" sz="2800" dirty="0" err="1">
                <a:latin typeface="A1 Serif" pitchFamily="2" charset="0"/>
              </a:rPr>
              <a:t>mailove</a:t>
            </a:r>
            <a:endParaRPr lang="hr-HR" sz="2800" dirty="0">
              <a:latin typeface="A1 Serif" pitchFamily="2" charset="0"/>
            </a:endParaRPr>
          </a:p>
          <a:p>
            <a:r>
              <a:rPr lang="hr-HR" sz="2800" b="1" dirty="0">
                <a:latin typeface="A1 Serif" pitchFamily="2" charset="0"/>
              </a:rPr>
              <a:t>42%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AF3A-576D-4712-AFAB-2F52CAF12F7A}"/>
              </a:ext>
            </a:extLst>
          </p:cNvPr>
          <p:cNvSpPr/>
          <p:nvPr/>
        </p:nvSpPr>
        <p:spPr>
          <a:xfrm>
            <a:off x="1524002" y="5639585"/>
            <a:ext cx="2495002" cy="2384276"/>
          </a:xfrm>
          <a:prstGeom prst="rect">
            <a:avLst/>
          </a:prstGeom>
          <a:solidFill>
            <a:srgbClr val="FFA3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r>
              <a:rPr lang="hr-HR" sz="2400" dirty="0">
                <a:latin typeface="A1 Serif" pitchFamily="2" charset="0"/>
              </a:rPr>
              <a:t>Novo korisničko </a:t>
            </a:r>
            <a:r>
              <a:rPr lang="hr-HR" sz="2400" dirty="0" err="1">
                <a:latin typeface="A1 Serif" pitchFamily="2" charset="0"/>
              </a:rPr>
              <a:t>sučenje</a:t>
            </a:r>
            <a:r>
              <a:rPr lang="hr-HR" sz="2400" dirty="0">
                <a:latin typeface="A1 Serif" pitchFamily="2" charset="0"/>
              </a:rPr>
              <a:t> za postojeće aplikacije</a:t>
            </a:r>
          </a:p>
          <a:p>
            <a:r>
              <a:rPr lang="hr-HR" sz="2400" b="1" dirty="0">
                <a:latin typeface="A1 Serif" pitchFamily="2" charset="0"/>
              </a:rPr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264995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128E0A0E-340E-4318-B32D-B4779FC19465}"/>
              </a:ext>
            </a:extLst>
          </p:cNvPr>
          <p:cNvSpPr txBox="1">
            <a:spLocks/>
          </p:cNvSpPr>
          <p:nvPr/>
        </p:nvSpPr>
        <p:spPr>
          <a:xfrm>
            <a:off x="399962" y="1004135"/>
            <a:ext cx="16569524" cy="1154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5000"/>
              <a:buFont typeface="Wingdings" panose="05000000000000000000" pitchFamily="2" charset="2"/>
              <a:buNone/>
              <a:defRPr sz="40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1pPr>
            <a:lvl2pPr marL="717550" indent="-3492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0795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428750" indent="-365126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00226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1 Serif" pitchFamily="2" charset="0"/>
              </a:rPr>
              <a:t>Microsoft Power Platforma</a:t>
            </a:r>
            <a:endParaRPr lang="en-GB" dirty="0">
              <a:latin typeface="A1 Serif" pitchFamily="2" charset="0"/>
            </a:endParaRPr>
          </a:p>
        </p:txBody>
      </p:sp>
      <p:sp>
        <p:nvSpPr>
          <p:cNvPr id="55" name="Textplatzhalter 1">
            <a:extLst>
              <a:ext uri="{FF2B5EF4-FFF2-40B4-BE49-F238E27FC236}">
                <a16:creationId xmlns:a16="http://schemas.microsoft.com/office/drawing/2014/main" id="{2C5B4071-E915-42C8-AACB-AB5BF75A1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960" y="574402"/>
            <a:ext cx="16566098" cy="307409"/>
          </a:xfrm>
        </p:spPr>
        <p:txBody>
          <a:bodyPr/>
          <a:lstStyle/>
          <a:p>
            <a:r>
              <a:rPr lang="de-DE" dirty="0">
                <a:latin typeface="A1 Serif" pitchFamily="2" charset="0"/>
              </a:rPr>
              <a:t>#</a:t>
            </a:r>
            <a:r>
              <a:rPr lang="de-DE" dirty="0" err="1">
                <a:latin typeface="A1 Serif" pitchFamily="2" charset="0"/>
              </a:rPr>
              <a:t>keepitsimple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lowcode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powerplatform</a:t>
            </a:r>
            <a:endParaRPr lang="en-GB" dirty="0">
              <a:latin typeface="A1 Serif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86196-CEED-4836-81F0-308F52C23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34" t="28754" r="10611"/>
          <a:stretch/>
        </p:blipFill>
        <p:spPr>
          <a:xfrm>
            <a:off x="7634513" y="2815773"/>
            <a:ext cx="9361715" cy="4888051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CEABC4B2-D6BB-440E-8ED2-773FE531F986}"/>
              </a:ext>
            </a:extLst>
          </p:cNvPr>
          <p:cNvSpPr/>
          <p:nvPr/>
        </p:nvSpPr>
        <p:spPr>
          <a:xfrm>
            <a:off x="927454" y="1936894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Poslovna analitika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36B2546-22CC-4878-BF6E-09FFAF6FD8B7}"/>
              </a:ext>
            </a:extLst>
          </p:cNvPr>
          <p:cNvSpPr/>
          <p:nvPr/>
        </p:nvSpPr>
        <p:spPr>
          <a:xfrm>
            <a:off x="2896141" y="2989356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Razvoj aplikacija</a:t>
            </a: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C124F3C-3F11-44EB-9686-A1B38CE433FA}"/>
              </a:ext>
            </a:extLst>
          </p:cNvPr>
          <p:cNvSpPr/>
          <p:nvPr/>
        </p:nvSpPr>
        <p:spPr>
          <a:xfrm>
            <a:off x="927454" y="4107656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Automatizacija procesa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F9BCE81-6257-44B1-99F9-186A6B8704D5}"/>
              </a:ext>
            </a:extLst>
          </p:cNvPr>
          <p:cNvSpPr/>
          <p:nvPr/>
        </p:nvSpPr>
        <p:spPr>
          <a:xfrm>
            <a:off x="2896141" y="5160118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Razvoj virtualnih agenata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89088B15-5567-4EF4-A59B-6E4688EBA15E}"/>
              </a:ext>
            </a:extLst>
          </p:cNvPr>
          <p:cNvSpPr/>
          <p:nvPr/>
        </p:nvSpPr>
        <p:spPr>
          <a:xfrm>
            <a:off x="927454" y="6334910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Razvoj vanjskih web stranica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9EEE6A7D-B3AE-402F-8BB7-1791BB403261}"/>
              </a:ext>
            </a:extLst>
          </p:cNvPr>
          <p:cNvSpPr/>
          <p:nvPr/>
        </p:nvSpPr>
        <p:spPr>
          <a:xfrm>
            <a:off x="2896141" y="7329303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Spajanje na izvore podataka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857BADDD-36EB-45CD-9B33-AF372DF82DC6}"/>
              </a:ext>
            </a:extLst>
          </p:cNvPr>
          <p:cNvSpPr/>
          <p:nvPr/>
        </p:nvSpPr>
        <p:spPr>
          <a:xfrm>
            <a:off x="4875303" y="6244711"/>
            <a:ext cx="2339471" cy="2016785"/>
          </a:xfrm>
          <a:prstGeom prst="hexagon">
            <a:avLst/>
          </a:prstGeom>
          <a:ln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r-HR" sz="1800" dirty="0">
                <a:latin typeface="A1 Serif" pitchFamily="2" charset="0"/>
              </a:rPr>
              <a:t>Pohrana i upravljanje podacima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AFD4C-65CD-444E-9DB1-8D99495AB7DB}"/>
              </a:ext>
            </a:extLst>
          </p:cNvPr>
          <p:cNvSpPr txBox="1"/>
          <p:nvPr/>
        </p:nvSpPr>
        <p:spPr>
          <a:xfrm>
            <a:off x="8171543" y="2647574"/>
            <a:ext cx="8157028" cy="375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hr-HR" sz="2400" dirty="0" err="1">
                <a:latin typeface="A1 Serif" pitchFamily="2" charset="0"/>
                <a:cs typeface="Verdana"/>
              </a:rPr>
              <a:t>Innovation</a:t>
            </a:r>
            <a:r>
              <a:rPr lang="hr-HR" sz="2400" dirty="0">
                <a:latin typeface="A1 Serif" pitchFamily="2" charset="0"/>
                <a:cs typeface="Verdana"/>
              </a:rPr>
              <a:t> </a:t>
            </a:r>
            <a:r>
              <a:rPr lang="hr-HR" sz="2400" dirty="0" err="1">
                <a:latin typeface="A1 Serif" pitchFamily="2" charset="0"/>
                <a:cs typeface="Verdana"/>
              </a:rPr>
              <a:t>anywhere</a:t>
            </a:r>
            <a:r>
              <a:rPr lang="hr-HR" sz="2400" dirty="0">
                <a:latin typeface="A1 Serif" pitchFamily="2" charset="0"/>
                <a:cs typeface="Verdana"/>
              </a:rPr>
              <a:t>. </a:t>
            </a:r>
            <a:r>
              <a:rPr lang="hr-HR" sz="2400" dirty="0" err="1">
                <a:latin typeface="A1 Serif" pitchFamily="2" charset="0"/>
                <a:cs typeface="Verdana"/>
              </a:rPr>
              <a:t>Unlocks</a:t>
            </a:r>
            <a:r>
              <a:rPr lang="hr-HR" sz="2400" dirty="0">
                <a:latin typeface="A1 Serif" pitchFamily="2" charset="0"/>
                <a:cs typeface="Verdana"/>
              </a:rPr>
              <a:t> </a:t>
            </a:r>
            <a:r>
              <a:rPr lang="hr-HR" sz="2400" dirty="0" err="1">
                <a:latin typeface="A1 Serif" pitchFamily="2" charset="0"/>
                <a:cs typeface="Verdana"/>
              </a:rPr>
              <a:t>value</a:t>
            </a:r>
            <a:r>
              <a:rPr lang="hr-HR" sz="2400" dirty="0">
                <a:latin typeface="A1 Serif" pitchFamily="2" charset="0"/>
                <a:cs typeface="Verdana"/>
              </a:rPr>
              <a:t> </a:t>
            </a:r>
            <a:r>
              <a:rPr lang="hr-HR" sz="2400" dirty="0" err="1">
                <a:latin typeface="A1 Serif" pitchFamily="2" charset="0"/>
                <a:cs typeface="Verdana"/>
              </a:rPr>
              <a:t>everywhere</a:t>
            </a:r>
            <a:endParaRPr lang="hr-HR" sz="2400" dirty="0">
              <a:latin typeface="A1 Serif" pitchFamily="2" charset="0"/>
              <a:cs typeface="Verdana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787BB7-674B-4231-BAE7-894AE16CDE88}"/>
              </a:ext>
            </a:extLst>
          </p:cNvPr>
          <p:cNvCxnSpPr/>
          <p:nvPr/>
        </p:nvCxnSpPr>
        <p:spPr>
          <a:xfrm>
            <a:off x="8679543" y="3037768"/>
            <a:ext cx="7126514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21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128E0A0E-340E-4318-B32D-B4779FC19465}"/>
              </a:ext>
            </a:extLst>
          </p:cNvPr>
          <p:cNvSpPr txBox="1">
            <a:spLocks/>
          </p:cNvSpPr>
          <p:nvPr/>
        </p:nvSpPr>
        <p:spPr>
          <a:xfrm>
            <a:off x="399962" y="1004135"/>
            <a:ext cx="16569524" cy="11547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105000"/>
              <a:buFont typeface="Wingdings" panose="05000000000000000000" pitchFamily="2" charset="2"/>
              <a:buNone/>
              <a:defRPr sz="4000" kern="1200">
                <a:solidFill>
                  <a:schemeClr val="accent1"/>
                </a:solidFill>
                <a:latin typeface="Verdana"/>
                <a:ea typeface="+mn-ea"/>
                <a:cs typeface="Verdana"/>
              </a:defRPr>
            </a:lvl1pPr>
            <a:lvl2pPr marL="717550" indent="-3492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1079500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428750" indent="-365126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800226" indent="-3556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5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50292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1 Serif" pitchFamily="2" charset="0"/>
              </a:rPr>
              <a:t>Integrirana </a:t>
            </a:r>
            <a:r>
              <a:rPr lang="hr-HR" dirty="0" err="1">
                <a:latin typeface="A1 Serif" pitchFamily="2" charset="0"/>
              </a:rPr>
              <a:t>low-code</a:t>
            </a:r>
            <a:r>
              <a:rPr lang="hr-HR" dirty="0">
                <a:latin typeface="A1 Serif" pitchFamily="2" charset="0"/>
              </a:rPr>
              <a:t> platforma</a:t>
            </a:r>
            <a:endParaRPr lang="en-GB" dirty="0">
              <a:latin typeface="A1 Serif" pitchFamily="2" charset="0"/>
            </a:endParaRPr>
          </a:p>
        </p:txBody>
      </p:sp>
      <p:sp>
        <p:nvSpPr>
          <p:cNvPr id="55" name="Textplatzhalter 1">
            <a:extLst>
              <a:ext uri="{FF2B5EF4-FFF2-40B4-BE49-F238E27FC236}">
                <a16:creationId xmlns:a16="http://schemas.microsoft.com/office/drawing/2014/main" id="{2C5B4071-E915-42C8-AACB-AB5BF75A10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960" y="574402"/>
            <a:ext cx="16566098" cy="307409"/>
          </a:xfrm>
        </p:spPr>
        <p:txBody>
          <a:bodyPr/>
          <a:lstStyle/>
          <a:p>
            <a:r>
              <a:rPr lang="de-DE" dirty="0">
                <a:latin typeface="A1 Serif" pitchFamily="2" charset="0"/>
              </a:rPr>
              <a:t>#</a:t>
            </a:r>
            <a:r>
              <a:rPr lang="de-DE" dirty="0" err="1">
                <a:latin typeface="A1 Serif" pitchFamily="2" charset="0"/>
              </a:rPr>
              <a:t>keepitsimple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lowcode</a:t>
            </a:r>
            <a:r>
              <a:rPr lang="hr-HR" dirty="0">
                <a:latin typeface="A1 Serif" pitchFamily="2" charset="0"/>
              </a:rPr>
              <a:t> #</a:t>
            </a:r>
            <a:r>
              <a:rPr lang="hr-HR" dirty="0" err="1">
                <a:latin typeface="A1 Serif" pitchFamily="2" charset="0"/>
              </a:rPr>
              <a:t>powerplatform</a:t>
            </a:r>
            <a:endParaRPr lang="en-GB" dirty="0">
              <a:latin typeface="A1 Serif" pitchFamily="2" charset="0"/>
            </a:endParaRPr>
          </a:p>
        </p:txBody>
      </p:sp>
      <p:pic>
        <p:nvPicPr>
          <p:cNvPr id="3074" name="Picture 2" descr="Microsoft Power Platform - for more efficiency - CONNAMIX">
            <a:extLst>
              <a:ext uri="{FF2B5EF4-FFF2-40B4-BE49-F238E27FC236}">
                <a16:creationId xmlns:a16="http://schemas.microsoft.com/office/drawing/2014/main" id="{CDF72E34-25A4-4661-9DA6-F101441E7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014423"/>
            <a:ext cx="13096875" cy="73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69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5CFD53E-9B06-3869-0117-483D22B7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3649" y="8750737"/>
            <a:ext cx="2563041" cy="105798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70EEFF0-C37F-4D4A-8FA7-B47BE151D00D}"/>
              </a:ext>
            </a:extLst>
          </p:cNvPr>
          <p:cNvSpPr txBox="1">
            <a:spLocks/>
          </p:cNvSpPr>
          <p:nvPr/>
        </p:nvSpPr>
        <p:spPr>
          <a:xfrm>
            <a:off x="1016000" y="4667906"/>
            <a:ext cx="15120112" cy="210639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kern="1200" baseline="0">
                <a:solidFill>
                  <a:schemeClr val="bg2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hr-HR" sz="5400" b="1" dirty="0">
                <a:solidFill>
                  <a:schemeClr val="bg1"/>
                </a:solidFill>
                <a:latin typeface="A1 Serif" pitchFamily="2" charset="0"/>
              </a:rPr>
              <a:t>Krenimo u razvoj…</a:t>
            </a:r>
            <a:endParaRPr lang="en-GB" dirty="0">
              <a:solidFill>
                <a:schemeClr val="bg1"/>
              </a:solidFill>
              <a:latin typeface="A1 Seri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6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34F07-0910-4B5C-8B1F-7660699D0C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7470" y="7389331"/>
            <a:ext cx="6095663" cy="1822534"/>
          </a:xfrm>
        </p:spPr>
        <p:txBody>
          <a:bodyPr/>
          <a:lstStyle/>
          <a:p>
            <a:pPr marL="25400" lvl="0" indent="0">
              <a:buNone/>
              <a:defRPr/>
            </a:pPr>
            <a:r>
              <a:rPr lang="en-AU" sz="1800" dirty="0">
                <a:solidFill>
                  <a:srgbClr val="FFFFFF"/>
                </a:solidFill>
              </a:rPr>
              <a:t>Copyright A1 Hrvatska d.o.o.</a:t>
            </a:r>
          </a:p>
          <a:p>
            <a:pPr marL="25400" lvl="0" indent="0">
              <a:buNone/>
              <a:defRPr/>
            </a:pPr>
            <a:r>
              <a:rPr lang="en-AU" sz="1800" dirty="0">
                <a:solidFill>
                  <a:srgbClr val="FFFFFF"/>
                </a:solidFill>
              </a:rPr>
              <a:t>All rights reserved. The information contained in this document may not be published, broadcasted or otherwise distributed without prior written consent.</a:t>
            </a:r>
          </a:p>
          <a:p>
            <a:pPr marL="254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933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lekom Austria Master">
  <a:themeElements>
    <a:clrScheme name="A1 Color Palette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140A"/>
      </a:accent1>
      <a:accent2>
        <a:srgbClr val="FA8A80"/>
      </a:accent2>
      <a:accent3>
        <a:srgbClr val="820000"/>
      </a:accent3>
      <a:accent4>
        <a:srgbClr val="FF372D"/>
      </a:accent4>
      <a:accent5>
        <a:srgbClr val="A0AFF0"/>
      </a:accent5>
      <a:accent6>
        <a:srgbClr val="551EE6"/>
      </a:accent6>
      <a:hlink>
        <a:srgbClr val="EB140A"/>
      </a:hlink>
      <a:folHlink>
        <a:srgbClr val="82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lin ang="2700000" scaled="0"/>
        </a:gradFill>
        <a:ln>
          <a:noFill/>
        </a:ln>
        <a:effectLst/>
      </a:spPr>
      <a:bodyPr lIns="36000" tIns="36000" rIns="36000" bIns="36000" rtlCol="0" anchor="ctr"/>
      <a:lstStyle>
        <a:defPPr algn="ctr"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 PPT Master Template - EN - Croatia.pptx" id="{13228C99-786E-4722-8AA4-186A728F062F}" vid="{20AF6BA7-3C18-45CA-A8CC-2BE06120E454}"/>
    </a:ext>
  </a:extLst>
</a:theme>
</file>

<file path=ppt/theme/theme2.xml><?xml version="1.0" encoding="utf-8"?>
<a:theme xmlns:a="http://schemas.openxmlformats.org/drawingml/2006/main" name="1_Telekom Austria Master">
  <a:themeElements>
    <a:clrScheme name="A1 Color Palette 202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B140A"/>
      </a:accent1>
      <a:accent2>
        <a:srgbClr val="FA8A80"/>
      </a:accent2>
      <a:accent3>
        <a:srgbClr val="820000"/>
      </a:accent3>
      <a:accent4>
        <a:srgbClr val="FF372D"/>
      </a:accent4>
      <a:accent5>
        <a:srgbClr val="A0AFF0"/>
      </a:accent5>
      <a:accent6>
        <a:srgbClr val="551EE6"/>
      </a:accent6>
      <a:hlink>
        <a:srgbClr val="EB140A"/>
      </a:hlink>
      <a:folHlink>
        <a:srgbClr val="82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lin ang="2700000" scaled="0"/>
        </a:gradFill>
        <a:ln>
          <a:noFill/>
        </a:ln>
        <a:effectLst/>
      </a:spPr>
      <a:bodyPr lIns="36000" tIns="36000" rIns="36000" bIns="36000" rtlCol="0" anchor="ctr"/>
      <a:lstStyle>
        <a:defPPr algn="ctr">
          <a:defRPr sz="2400" dirty="0" err="1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200" b="1" dirty="0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1_Austria_16-9_intern_PC_Vorlage_en_220329.pptx" id="{C79D705D-F4DE-4CD6-8EDD-E6EDC874156A}" vid="{62BBC8FA-C361-49ED-AE14-2979BB71429B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Telekom Austria Master</Template>
  <TotalTime>1437</TotalTime>
  <Words>246</Words>
  <Application>Microsoft Office PowerPoint</Application>
  <PresentationFormat>Custom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A1 Serif</vt:lpstr>
      <vt:lpstr>Arial</vt:lpstr>
      <vt:lpstr>Calibri</vt:lpstr>
      <vt:lpstr>Calibri Light</vt:lpstr>
      <vt:lpstr>Verdana</vt:lpstr>
      <vt:lpstr>Wingdings</vt:lpstr>
      <vt:lpstr>Telekom Austria Master</vt:lpstr>
      <vt:lpstr>1_Telekom Austria Master</vt:lpstr>
      <vt:lpstr>Custom Design</vt:lpstr>
      <vt:lpstr>Budućnost učenja: Korištenje AI-a i Low-Code platformi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Understand, explore and create the world of A1.</dc:title>
  <dc:subject/>
  <dc:creator>Sanja Pavlica (BBDO Zagreb)</dc:creator>
  <cp:keywords/>
  <dc:description>Power Point Master Template for internal use only</dc:description>
  <cp:lastModifiedBy>Mateo Crep</cp:lastModifiedBy>
  <cp:revision>106</cp:revision>
  <cp:lastPrinted>2017-12-12T15:25:25Z</cp:lastPrinted>
  <dcterms:created xsi:type="dcterms:W3CDTF">2023-02-23T14:01:17Z</dcterms:created>
  <dcterms:modified xsi:type="dcterms:W3CDTF">2024-03-19T17:12:25Z</dcterms:modified>
  <cp:category/>
</cp:coreProperties>
</file>