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23"/>
  </p:notesMasterIdLst>
  <p:sldIdLst>
    <p:sldId id="295" r:id="rId2"/>
    <p:sldId id="273" r:id="rId3"/>
    <p:sldId id="274" r:id="rId4"/>
    <p:sldId id="262" r:id="rId5"/>
    <p:sldId id="263" r:id="rId6"/>
    <p:sldId id="264" r:id="rId7"/>
    <p:sldId id="265" r:id="rId8"/>
    <p:sldId id="277" r:id="rId9"/>
    <p:sldId id="293" r:id="rId10"/>
    <p:sldId id="294" r:id="rId11"/>
    <p:sldId id="282" r:id="rId12"/>
    <p:sldId id="257" r:id="rId13"/>
    <p:sldId id="300" r:id="rId14"/>
    <p:sldId id="287" r:id="rId15"/>
    <p:sldId id="284" r:id="rId16"/>
    <p:sldId id="288" r:id="rId17"/>
    <p:sldId id="297" r:id="rId18"/>
    <p:sldId id="290" r:id="rId19"/>
    <p:sldId id="299" r:id="rId20"/>
    <p:sldId id="285" r:id="rId21"/>
    <p:sldId id="291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nka Čorak" initials="DČ" lastIdx="1" clrIdx="0">
    <p:extLst>
      <p:ext uri="{19B8F6BF-5375-455C-9EA6-DF929625EA0E}">
        <p15:presenceInfo xmlns:p15="http://schemas.microsoft.com/office/powerpoint/2012/main" userId="Dinka Čora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D4A4"/>
    <a:srgbClr val="99CC00"/>
    <a:srgbClr val="EBEBEB"/>
    <a:srgbClr val="6F974B"/>
    <a:srgbClr val="006600"/>
    <a:srgbClr val="FF66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C150BE-FB29-19B9-3731-27930F511DFB}" v="196" dt="2024-03-28T16:27:41.298"/>
    <p1510:client id="{9D42CF13-16D8-4388-9B18-F43C11C10F31}" v="1634" dt="2024-03-28T16:28:03.8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Pernar" userId="S::sandra.pernar@skole.hr::092c3542-addd-4068-89f6-22d874a41976" providerId="AD" clId="Web-{357E7BAD-E355-DF7F-38DE-03C8C7752F18}"/>
    <pc:docChg chg="modSld">
      <pc:chgData name="Sandra Pernar" userId="S::sandra.pernar@skole.hr::092c3542-addd-4068-89f6-22d874a41976" providerId="AD" clId="Web-{357E7BAD-E355-DF7F-38DE-03C8C7752F18}" dt="2024-03-23T21:52:19.471" v="36"/>
      <pc:docMkLst>
        <pc:docMk/>
      </pc:docMkLst>
      <pc:sldChg chg="addAnim">
        <pc:chgData name="Sandra Pernar" userId="S::sandra.pernar@skole.hr::092c3542-addd-4068-89f6-22d874a41976" providerId="AD" clId="Web-{357E7BAD-E355-DF7F-38DE-03C8C7752F18}" dt="2024-03-23T21:52:19.471" v="36"/>
        <pc:sldMkLst>
          <pc:docMk/>
          <pc:sldMk cId="4208654047" sldId="257"/>
        </pc:sldMkLst>
      </pc:sldChg>
      <pc:sldChg chg="modSp addAnim modAnim">
        <pc:chgData name="Sandra Pernar" userId="S::sandra.pernar@skole.hr::092c3542-addd-4068-89f6-22d874a41976" providerId="AD" clId="Web-{357E7BAD-E355-DF7F-38DE-03C8C7752F18}" dt="2024-03-23T21:42:37.678" v="9"/>
        <pc:sldMkLst>
          <pc:docMk/>
          <pc:sldMk cId="4277486442" sldId="282"/>
        </pc:sldMkLst>
        <pc:spChg chg="mod">
          <ac:chgData name="Sandra Pernar" userId="S::sandra.pernar@skole.hr::092c3542-addd-4068-89f6-22d874a41976" providerId="AD" clId="Web-{357E7BAD-E355-DF7F-38DE-03C8C7752F18}" dt="2024-03-23T21:40:27.700" v="3" actId="1076"/>
          <ac:spMkLst>
            <pc:docMk/>
            <pc:sldMk cId="4277486442" sldId="282"/>
            <ac:spMk id="3" creationId="{A4673102-8545-AA36-FA5C-EC0245232D8E}"/>
          </ac:spMkLst>
        </pc:spChg>
      </pc:sldChg>
      <pc:sldChg chg="addAnim">
        <pc:chgData name="Sandra Pernar" userId="S::sandra.pernar@skole.hr::092c3542-addd-4068-89f6-22d874a41976" providerId="AD" clId="Web-{357E7BAD-E355-DF7F-38DE-03C8C7752F18}" dt="2024-03-23T21:44:11.372" v="15"/>
        <pc:sldMkLst>
          <pc:docMk/>
          <pc:sldMk cId="3328553254" sldId="284"/>
        </pc:sldMkLst>
      </pc:sldChg>
      <pc:sldChg chg="delSp modSp addAnim delAnim">
        <pc:chgData name="Sandra Pernar" userId="S::sandra.pernar@skole.hr::092c3542-addd-4068-89f6-22d874a41976" providerId="AD" clId="Web-{357E7BAD-E355-DF7F-38DE-03C8C7752F18}" dt="2024-03-23T21:49:53.523" v="30"/>
        <pc:sldMkLst>
          <pc:docMk/>
          <pc:sldMk cId="3948849924" sldId="287"/>
        </pc:sldMkLst>
        <pc:spChg chg="del">
          <ac:chgData name="Sandra Pernar" userId="S::sandra.pernar@skole.hr::092c3542-addd-4068-89f6-22d874a41976" providerId="AD" clId="Web-{357E7BAD-E355-DF7F-38DE-03C8C7752F18}" dt="2024-03-23T21:49:00.816" v="21"/>
          <ac:spMkLst>
            <pc:docMk/>
            <pc:sldMk cId="3948849924" sldId="287"/>
            <ac:spMk id="3" creationId="{B3BE8E8D-0B09-4CF1-8EEA-D45C4A746453}"/>
          </ac:spMkLst>
        </pc:spChg>
        <pc:spChg chg="del">
          <ac:chgData name="Sandra Pernar" userId="S::sandra.pernar@skole.hr::092c3542-addd-4068-89f6-22d874a41976" providerId="AD" clId="Web-{357E7BAD-E355-DF7F-38DE-03C8C7752F18}" dt="2024-03-23T21:49:06.520" v="23"/>
          <ac:spMkLst>
            <pc:docMk/>
            <pc:sldMk cId="3948849924" sldId="287"/>
            <ac:spMk id="6" creationId="{E152E352-9A09-11CF-D379-82060D0425B9}"/>
          </ac:spMkLst>
        </pc:spChg>
        <pc:spChg chg="del">
          <ac:chgData name="Sandra Pernar" userId="S::sandra.pernar@skole.hr::092c3542-addd-4068-89f6-22d874a41976" providerId="AD" clId="Web-{357E7BAD-E355-DF7F-38DE-03C8C7752F18}" dt="2024-03-23T21:48:57.378" v="20"/>
          <ac:spMkLst>
            <pc:docMk/>
            <pc:sldMk cId="3948849924" sldId="287"/>
            <ac:spMk id="13" creationId="{B25E59B1-0019-8952-26D4-F05E0425F886}"/>
          </ac:spMkLst>
        </pc:spChg>
        <pc:spChg chg="del">
          <ac:chgData name="Sandra Pernar" userId="S::sandra.pernar@skole.hr::092c3542-addd-4068-89f6-22d874a41976" providerId="AD" clId="Web-{357E7BAD-E355-DF7F-38DE-03C8C7752F18}" dt="2024-03-23T21:48:54.628" v="19"/>
          <ac:spMkLst>
            <pc:docMk/>
            <pc:sldMk cId="3948849924" sldId="287"/>
            <ac:spMk id="16" creationId="{9A9FA977-9ECA-3161-2E4B-065163E9F25B}"/>
          </ac:spMkLst>
        </pc:spChg>
        <pc:spChg chg="del">
          <ac:chgData name="Sandra Pernar" userId="S::sandra.pernar@skole.hr::092c3542-addd-4068-89f6-22d874a41976" providerId="AD" clId="Web-{357E7BAD-E355-DF7F-38DE-03C8C7752F18}" dt="2024-03-23T21:49:21.021" v="27"/>
          <ac:spMkLst>
            <pc:docMk/>
            <pc:sldMk cId="3948849924" sldId="287"/>
            <ac:spMk id="22" creationId="{612A9B50-EB60-2EC5-719A-A769E9A2B5B7}"/>
          </ac:spMkLst>
        </pc:spChg>
        <pc:spChg chg="del">
          <ac:chgData name="Sandra Pernar" userId="S::sandra.pernar@skole.hr::092c3542-addd-4068-89f6-22d874a41976" providerId="AD" clId="Web-{357E7BAD-E355-DF7F-38DE-03C8C7752F18}" dt="2024-03-23T21:49:23.802" v="28"/>
          <ac:spMkLst>
            <pc:docMk/>
            <pc:sldMk cId="3948849924" sldId="287"/>
            <ac:spMk id="23" creationId="{A69DD495-5823-7A70-8D5A-923CAF46141E}"/>
          </ac:spMkLst>
        </pc:spChg>
        <pc:picChg chg="mod">
          <ac:chgData name="Sandra Pernar" userId="S::sandra.pernar@skole.hr::092c3542-addd-4068-89f6-22d874a41976" providerId="AD" clId="Web-{357E7BAD-E355-DF7F-38DE-03C8C7752F18}" dt="2024-03-23T21:49:37.506" v="29" actId="1076"/>
          <ac:picMkLst>
            <pc:docMk/>
            <pc:sldMk cId="3948849924" sldId="287"/>
            <ac:picMk id="2" creationId="{208C7F79-76A7-A90F-3838-ED3FED936BB7}"/>
          </ac:picMkLst>
        </pc:picChg>
        <pc:inkChg chg="del">
          <ac:chgData name="Sandra Pernar" userId="S::sandra.pernar@skole.hr::092c3542-addd-4068-89f6-22d874a41976" providerId="AD" clId="Web-{357E7BAD-E355-DF7F-38DE-03C8C7752F18}" dt="2024-03-23T21:49:03.895" v="22"/>
          <ac:inkMkLst>
            <pc:docMk/>
            <pc:sldMk cId="3948849924" sldId="287"/>
            <ac:inkMk id="7" creationId="{36B49548-0EFF-376D-A35B-7D0D70DF4CAF}"/>
          </ac:inkMkLst>
        </pc:inkChg>
        <pc:inkChg chg="del">
          <ac:chgData name="Sandra Pernar" userId="S::sandra.pernar@skole.hr::092c3542-addd-4068-89f6-22d874a41976" providerId="AD" clId="Web-{357E7BAD-E355-DF7F-38DE-03C8C7752F18}" dt="2024-03-23T21:49:16.552" v="25"/>
          <ac:inkMkLst>
            <pc:docMk/>
            <pc:sldMk cId="3948849924" sldId="287"/>
            <ac:inkMk id="24" creationId="{09696DF1-C774-1A07-86D1-4376A25122E0}"/>
          </ac:inkMkLst>
        </pc:inkChg>
        <pc:inkChg chg="del">
          <ac:chgData name="Sandra Pernar" userId="S::sandra.pernar@skole.hr::092c3542-addd-4068-89f6-22d874a41976" providerId="AD" clId="Web-{357E7BAD-E355-DF7F-38DE-03C8C7752F18}" dt="2024-03-23T21:49:13.380" v="24"/>
          <ac:inkMkLst>
            <pc:docMk/>
            <pc:sldMk cId="3948849924" sldId="287"/>
            <ac:inkMk id="25" creationId="{F7DC1CBA-DFE3-B988-0EC6-E56D3AB82B3A}"/>
          </ac:inkMkLst>
        </pc:inkChg>
      </pc:sldChg>
      <pc:sldChg chg="modSp addAnim delAnim">
        <pc:chgData name="Sandra Pernar" userId="S::sandra.pernar@skole.hr::092c3542-addd-4068-89f6-22d874a41976" providerId="AD" clId="Web-{357E7BAD-E355-DF7F-38DE-03C8C7752F18}" dt="2024-03-23T21:51:17.607" v="34"/>
        <pc:sldMkLst>
          <pc:docMk/>
          <pc:sldMk cId="1735050113" sldId="288"/>
        </pc:sldMkLst>
        <pc:picChg chg="mod">
          <ac:chgData name="Sandra Pernar" userId="S::sandra.pernar@skole.hr::092c3542-addd-4068-89f6-22d874a41976" providerId="AD" clId="Web-{357E7BAD-E355-DF7F-38DE-03C8C7752F18}" dt="2024-03-23T21:50:24.916" v="31" actId="1076"/>
          <ac:picMkLst>
            <pc:docMk/>
            <pc:sldMk cId="1735050113" sldId="288"/>
            <ac:picMk id="2" creationId="{1AED66DC-EC84-56E7-9ABB-87D427AFE2F2}"/>
          </ac:picMkLst>
        </pc:picChg>
      </pc:sldChg>
    </pc:docChg>
  </pc:docChgLst>
  <pc:docChgLst>
    <pc:chgData name="Dinka Čorak" userId="S::dinka.corak@skole.hr::f571cd04-f7b1-4976-a699-da1e05875730" providerId="AD" clId="Web-{61942D21-F1EE-9502-5D62-A8FD02D86FCA}"/>
    <pc:docChg chg="addSld delSld modSld sldOrd">
      <pc:chgData name="Dinka Čorak" userId="S::dinka.corak@skole.hr::f571cd04-f7b1-4976-a699-da1e05875730" providerId="AD" clId="Web-{61942D21-F1EE-9502-5D62-A8FD02D86FCA}" dt="2024-03-20T20:43:34.164" v="65"/>
      <pc:docMkLst>
        <pc:docMk/>
      </pc:docMkLst>
      <pc:sldChg chg="addSp delSp modSp">
        <pc:chgData name="Dinka Čorak" userId="S::dinka.corak@skole.hr::f571cd04-f7b1-4976-a699-da1e05875730" providerId="AD" clId="Web-{61942D21-F1EE-9502-5D62-A8FD02D86FCA}" dt="2024-03-20T20:38:59.310" v="43"/>
        <pc:sldMkLst>
          <pc:docMk/>
          <pc:sldMk cId="1945186220" sldId="256"/>
        </pc:sldMkLst>
        <pc:spChg chg="add del mod">
          <ac:chgData name="Dinka Čorak" userId="S::dinka.corak@skole.hr::f571cd04-f7b1-4976-a699-da1e05875730" providerId="AD" clId="Web-{61942D21-F1EE-9502-5D62-A8FD02D86FCA}" dt="2024-03-20T20:38:59.310" v="43"/>
          <ac:spMkLst>
            <pc:docMk/>
            <pc:sldMk cId="1945186220" sldId="256"/>
            <ac:spMk id="6" creationId="{7D9DB897-1B39-4DA2-5BE2-BDBB92D6FA2F}"/>
          </ac:spMkLst>
        </pc:spChg>
        <pc:picChg chg="add del mod">
          <ac:chgData name="Dinka Čorak" userId="S::dinka.corak@skole.hr::f571cd04-f7b1-4976-a699-da1e05875730" providerId="AD" clId="Web-{61942D21-F1EE-9502-5D62-A8FD02D86FCA}" dt="2024-03-20T20:38:14.715" v="39"/>
          <ac:picMkLst>
            <pc:docMk/>
            <pc:sldMk cId="1945186220" sldId="256"/>
            <ac:picMk id="5" creationId="{5542E51E-C903-83D0-8469-240C671226DF}"/>
          </ac:picMkLst>
        </pc:picChg>
      </pc:sldChg>
      <pc:sldChg chg="modSp">
        <pc:chgData name="Dinka Čorak" userId="S::dinka.corak@skole.hr::f571cd04-f7b1-4976-a699-da1e05875730" providerId="AD" clId="Web-{61942D21-F1EE-9502-5D62-A8FD02D86FCA}" dt="2024-03-20T20:11:28.336" v="14" actId="14100"/>
        <pc:sldMkLst>
          <pc:docMk/>
          <pc:sldMk cId="4208654047" sldId="257"/>
        </pc:sldMkLst>
        <pc:picChg chg="mod">
          <ac:chgData name="Dinka Čorak" userId="S::dinka.corak@skole.hr::f571cd04-f7b1-4976-a699-da1e05875730" providerId="AD" clId="Web-{61942D21-F1EE-9502-5D62-A8FD02D86FCA}" dt="2024-03-20T20:11:28.336" v="14" actId="14100"/>
          <ac:picMkLst>
            <pc:docMk/>
            <pc:sldMk cId="4208654047" sldId="257"/>
            <ac:picMk id="5" creationId="{221D0FC3-AB1D-5B7D-FA2F-6F3F5676A6DF}"/>
          </ac:picMkLst>
        </pc:picChg>
      </pc:sldChg>
      <pc:sldChg chg="modSp">
        <pc:chgData name="Dinka Čorak" userId="S::dinka.corak@skole.hr::f571cd04-f7b1-4976-a699-da1e05875730" providerId="AD" clId="Web-{61942D21-F1EE-9502-5D62-A8FD02D86FCA}" dt="2024-03-20T20:12:34.244" v="23" actId="20577"/>
        <pc:sldMkLst>
          <pc:docMk/>
          <pc:sldMk cId="0" sldId="271"/>
        </pc:sldMkLst>
        <pc:spChg chg="mod">
          <ac:chgData name="Dinka Čorak" userId="S::dinka.corak@skole.hr::f571cd04-f7b1-4976-a699-da1e05875730" providerId="AD" clId="Web-{61942D21-F1EE-9502-5D62-A8FD02D86FCA}" dt="2024-03-20T20:12:34.244" v="23" actId="20577"/>
          <ac:spMkLst>
            <pc:docMk/>
            <pc:sldMk cId="0" sldId="271"/>
            <ac:spMk id="3" creationId="{24955764-6E36-4196-ABAC-46F8DAA209E2}"/>
          </ac:spMkLst>
        </pc:spChg>
      </pc:sldChg>
      <pc:sldChg chg="ord">
        <pc:chgData name="Dinka Čorak" userId="S::dinka.corak@skole.hr::f571cd04-f7b1-4976-a699-da1e05875730" providerId="AD" clId="Web-{61942D21-F1EE-9502-5D62-A8FD02D86FCA}" dt="2024-03-20T20:09:10.613" v="0"/>
        <pc:sldMkLst>
          <pc:docMk/>
          <pc:sldMk cId="1871774567" sldId="285"/>
        </pc:sldMkLst>
      </pc:sldChg>
      <pc:sldChg chg="addSp delSp modSp new mod setBg">
        <pc:chgData name="Dinka Čorak" userId="S::dinka.corak@skole.hr::f571cd04-f7b1-4976-a699-da1e05875730" providerId="AD" clId="Web-{61942D21-F1EE-9502-5D62-A8FD02D86FCA}" dt="2024-03-20T20:17:54.099" v="36"/>
        <pc:sldMkLst>
          <pc:docMk/>
          <pc:sldMk cId="2881208851" sldId="291"/>
        </pc:sldMkLst>
        <pc:spChg chg="mod">
          <ac:chgData name="Dinka Čorak" userId="S::dinka.corak@skole.hr::f571cd04-f7b1-4976-a699-da1e05875730" providerId="AD" clId="Web-{61942D21-F1EE-9502-5D62-A8FD02D86FCA}" dt="2024-03-20T20:17:54.099" v="36"/>
          <ac:spMkLst>
            <pc:docMk/>
            <pc:sldMk cId="2881208851" sldId="291"/>
            <ac:spMk id="2" creationId="{47DDEE59-2A9D-4D9D-0177-22087F950D7F}"/>
          </ac:spMkLst>
        </pc:spChg>
        <pc:spChg chg="del mod">
          <ac:chgData name="Dinka Čorak" userId="S::dinka.corak@skole.hr::f571cd04-f7b1-4976-a699-da1e05875730" providerId="AD" clId="Web-{61942D21-F1EE-9502-5D62-A8FD02D86FCA}" dt="2024-03-20T20:17:26.176" v="35"/>
          <ac:spMkLst>
            <pc:docMk/>
            <pc:sldMk cId="2881208851" sldId="291"/>
            <ac:spMk id="3" creationId="{306BDC86-87DC-F04C-0F50-F759D656EE0C}"/>
          </ac:spMkLst>
        </pc:spChg>
        <pc:spChg chg="add">
          <ac:chgData name="Dinka Čorak" userId="S::dinka.corak@skole.hr::f571cd04-f7b1-4976-a699-da1e05875730" providerId="AD" clId="Web-{61942D21-F1EE-9502-5D62-A8FD02D86FCA}" dt="2024-03-20T20:17:54.099" v="36"/>
          <ac:spMkLst>
            <pc:docMk/>
            <pc:sldMk cId="2881208851" sldId="291"/>
            <ac:spMk id="8" creationId="{AE192E3E-68A9-4F36-936C-1C8D0B9EF132}"/>
          </ac:spMkLst>
        </pc:spChg>
        <pc:spChg chg="add">
          <ac:chgData name="Dinka Čorak" userId="S::dinka.corak@skole.hr::f571cd04-f7b1-4976-a699-da1e05875730" providerId="AD" clId="Web-{61942D21-F1EE-9502-5D62-A8FD02D86FCA}" dt="2024-03-20T20:17:54.099" v="36"/>
          <ac:spMkLst>
            <pc:docMk/>
            <pc:sldMk cId="2881208851" sldId="291"/>
            <ac:spMk id="10" creationId="{2EC24213-FC04-4A18-A697-955F20C8965B}"/>
          </ac:spMkLst>
        </pc:spChg>
        <pc:spChg chg="add">
          <ac:chgData name="Dinka Čorak" userId="S::dinka.corak@skole.hr::f571cd04-f7b1-4976-a699-da1e05875730" providerId="AD" clId="Web-{61942D21-F1EE-9502-5D62-A8FD02D86FCA}" dt="2024-03-20T20:17:54.099" v="36"/>
          <ac:spMkLst>
            <pc:docMk/>
            <pc:sldMk cId="2881208851" sldId="291"/>
            <ac:spMk id="12" creationId="{C7846A0D-19A4-4F64-B17F-AB38D3F47143}"/>
          </ac:spMkLst>
        </pc:spChg>
        <pc:spChg chg="add">
          <ac:chgData name="Dinka Čorak" userId="S::dinka.corak@skole.hr::f571cd04-f7b1-4976-a699-da1e05875730" providerId="AD" clId="Web-{61942D21-F1EE-9502-5D62-A8FD02D86FCA}" dt="2024-03-20T20:17:54.099" v="36"/>
          <ac:spMkLst>
            <pc:docMk/>
            <pc:sldMk cId="2881208851" sldId="291"/>
            <ac:spMk id="14" creationId="{935F47D6-FD2F-4F0A-929E-3C0EEEF7DE30}"/>
          </ac:spMkLst>
        </pc:spChg>
        <pc:picChg chg="add">
          <ac:chgData name="Dinka Čorak" userId="S::dinka.corak@skole.hr::f571cd04-f7b1-4976-a699-da1e05875730" providerId="AD" clId="Web-{61942D21-F1EE-9502-5D62-A8FD02D86FCA}" dt="2024-03-20T20:17:54.099" v="36"/>
          <ac:picMkLst>
            <pc:docMk/>
            <pc:sldMk cId="2881208851" sldId="291"/>
            <ac:picMk id="4" creationId="{47A2A264-EBA3-0315-DDC2-69C5E6404555}"/>
          </ac:picMkLst>
        </pc:picChg>
      </pc:sldChg>
      <pc:sldChg chg="del">
        <pc:chgData name="Dinka Čorak" userId="S::dinka.corak@skole.hr::f571cd04-f7b1-4976-a699-da1e05875730" providerId="AD" clId="Web-{61942D21-F1EE-9502-5D62-A8FD02D86FCA}" dt="2024-03-20T20:09:21.613" v="1"/>
        <pc:sldMkLst>
          <pc:docMk/>
          <pc:sldMk cId="3657835775" sldId="291"/>
        </pc:sldMkLst>
      </pc:sldChg>
      <pc:sldChg chg="addSp modSp new addAnim">
        <pc:chgData name="Dinka Čorak" userId="S::dinka.corak@skole.hr::f571cd04-f7b1-4976-a699-da1e05875730" providerId="AD" clId="Web-{61942D21-F1EE-9502-5D62-A8FD02D86FCA}" dt="2024-03-20T20:43:34.164" v="65"/>
        <pc:sldMkLst>
          <pc:docMk/>
          <pc:sldMk cId="1476863015" sldId="292"/>
        </pc:sldMkLst>
        <pc:spChg chg="add">
          <ac:chgData name="Dinka Čorak" userId="S::dinka.corak@skole.hr::f571cd04-f7b1-4976-a699-da1e05875730" providerId="AD" clId="Web-{61942D21-F1EE-9502-5D62-A8FD02D86FCA}" dt="2024-03-20T20:39:15.920" v="44"/>
          <ac:spMkLst>
            <pc:docMk/>
            <pc:sldMk cId="1476863015" sldId="292"/>
            <ac:spMk id="4" creationId="{A85D383B-B210-2439-AF85-8704D102E64F}"/>
          </ac:spMkLst>
        </pc:spChg>
        <pc:spChg chg="add mod">
          <ac:chgData name="Dinka Čorak" userId="S::dinka.corak@skole.hr::f571cd04-f7b1-4976-a699-da1e05875730" providerId="AD" clId="Web-{61942D21-F1EE-9502-5D62-A8FD02D86FCA}" dt="2024-03-20T20:41:05.596" v="64" actId="20577"/>
          <ac:spMkLst>
            <pc:docMk/>
            <pc:sldMk cId="1476863015" sldId="292"/>
            <ac:spMk id="5" creationId="{65CB8AD6-9923-72BC-6E9B-AD8FF0A78B90}"/>
          </ac:spMkLst>
        </pc:spChg>
      </pc:sldChg>
    </pc:docChg>
  </pc:docChgLst>
  <pc:docChgLst>
    <pc:chgData name="Dinka Čorak" userId="S::dinka.corak@skole.hr::f571cd04-f7b1-4976-a699-da1e05875730" providerId="AD" clId="Web-{84214716-D0EE-8B91-0423-BC85DBC3C6B5}"/>
    <pc:docChg chg="addSld delSld modSld sldOrd">
      <pc:chgData name="Dinka Čorak" userId="S::dinka.corak@skole.hr::f571cd04-f7b1-4976-a699-da1e05875730" providerId="AD" clId="Web-{84214716-D0EE-8B91-0423-BC85DBC3C6B5}" dt="2024-03-20T19:53:14.997" v="67" actId="20577"/>
      <pc:docMkLst>
        <pc:docMk/>
      </pc:docMkLst>
      <pc:sldChg chg="addSp modSp">
        <pc:chgData name="Dinka Čorak" userId="S::dinka.corak@skole.hr::f571cd04-f7b1-4976-a699-da1e05875730" providerId="AD" clId="Web-{84214716-D0EE-8B91-0423-BC85DBC3C6B5}" dt="2024-03-20T19:36:43.482" v="5" actId="1076"/>
        <pc:sldMkLst>
          <pc:docMk/>
          <pc:sldMk cId="0" sldId="265"/>
        </pc:sldMkLst>
        <pc:picChg chg="add mod">
          <ac:chgData name="Dinka Čorak" userId="S::dinka.corak@skole.hr::f571cd04-f7b1-4976-a699-da1e05875730" providerId="AD" clId="Web-{84214716-D0EE-8B91-0423-BC85DBC3C6B5}" dt="2024-03-20T19:36:43.482" v="5" actId="1076"/>
          <ac:picMkLst>
            <pc:docMk/>
            <pc:sldMk cId="0" sldId="265"/>
            <ac:picMk id="4" creationId="{6E2CACDE-EE1E-702E-2595-22BFEDF0DCCC}"/>
          </ac:picMkLst>
        </pc:picChg>
      </pc:sldChg>
      <pc:sldChg chg="del">
        <pc:chgData name="Dinka Čorak" userId="S::dinka.corak@skole.hr::f571cd04-f7b1-4976-a699-da1e05875730" providerId="AD" clId="Web-{84214716-D0EE-8B91-0423-BC85DBC3C6B5}" dt="2024-03-20T19:36:07.341" v="1"/>
        <pc:sldMkLst>
          <pc:docMk/>
          <pc:sldMk cId="0" sldId="266"/>
        </pc:sldMkLst>
      </pc:sldChg>
      <pc:sldChg chg="modSp">
        <pc:chgData name="Dinka Čorak" userId="S::dinka.corak@skole.hr::f571cd04-f7b1-4976-a699-da1e05875730" providerId="AD" clId="Web-{84214716-D0EE-8B91-0423-BC85DBC3C6B5}" dt="2024-03-20T19:51:28.019" v="30" actId="20577"/>
        <pc:sldMkLst>
          <pc:docMk/>
          <pc:sldMk cId="0" sldId="271"/>
        </pc:sldMkLst>
        <pc:spChg chg="mod">
          <ac:chgData name="Dinka Čorak" userId="S::dinka.corak@skole.hr::f571cd04-f7b1-4976-a699-da1e05875730" providerId="AD" clId="Web-{84214716-D0EE-8B91-0423-BC85DBC3C6B5}" dt="2024-03-20T19:51:28.019" v="30" actId="20577"/>
          <ac:spMkLst>
            <pc:docMk/>
            <pc:sldMk cId="0" sldId="271"/>
            <ac:spMk id="3" creationId="{24955764-6E36-4196-ABAC-46F8DAA209E2}"/>
          </ac:spMkLst>
        </pc:spChg>
      </pc:sldChg>
      <pc:sldChg chg="del">
        <pc:chgData name="Dinka Čorak" userId="S::dinka.corak@skole.hr::f571cd04-f7b1-4976-a699-da1e05875730" providerId="AD" clId="Web-{84214716-D0EE-8B91-0423-BC85DBC3C6B5}" dt="2024-03-20T19:49:19.518" v="20"/>
        <pc:sldMkLst>
          <pc:docMk/>
          <pc:sldMk cId="3507106429" sldId="275"/>
        </pc:sldMkLst>
      </pc:sldChg>
      <pc:sldChg chg="del">
        <pc:chgData name="Dinka Čorak" userId="S::dinka.corak@skole.hr::f571cd04-f7b1-4976-a699-da1e05875730" providerId="AD" clId="Web-{84214716-D0EE-8B91-0423-BC85DBC3C6B5}" dt="2024-03-20T19:49:58.049" v="21"/>
        <pc:sldMkLst>
          <pc:docMk/>
          <pc:sldMk cId="2207489688" sldId="276"/>
        </pc:sldMkLst>
      </pc:sldChg>
      <pc:sldChg chg="modSp">
        <pc:chgData name="Dinka Čorak" userId="S::dinka.corak@skole.hr::f571cd04-f7b1-4976-a699-da1e05875730" providerId="AD" clId="Web-{84214716-D0EE-8B91-0423-BC85DBC3C6B5}" dt="2024-03-20T19:38:48.249" v="14"/>
        <pc:sldMkLst>
          <pc:docMk/>
          <pc:sldMk cId="1744784288" sldId="277"/>
        </pc:sldMkLst>
        <pc:spChg chg="mod">
          <ac:chgData name="Dinka Čorak" userId="S::dinka.corak@skole.hr::f571cd04-f7b1-4976-a699-da1e05875730" providerId="AD" clId="Web-{84214716-D0EE-8B91-0423-BC85DBC3C6B5}" dt="2024-03-20T19:37:21.733" v="8" actId="1076"/>
          <ac:spMkLst>
            <pc:docMk/>
            <pc:sldMk cId="1744784288" sldId="277"/>
            <ac:spMk id="10" creationId="{E1988A7F-B82A-FEE8-9E32-CFD701DEA7F0}"/>
          </ac:spMkLst>
        </pc:spChg>
        <pc:picChg chg="mod">
          <ac:chgData name="Dinka Čorak" userId="S::dinka.corak@skole.hr::f571cd04-f7b1-4976-a699-da1e05875730" providerId="AD" clId="Web-{84214716-D0EE-8B91-0423-BC85DBC3C6B5}" dt="2024-03-20T19:38:11.967" v="11"/>
          <ac:picMkLst>
            <pc:docMk/>
            <pc:sldMk cId="1744784288" sldId="277"/>
            <ac:picMk id="4" creationId="{E347C437-B4C1-C07F-E456-EF4996B0EA9B}"/>
          </ac:picMkLst>
        </pc:picChg>
        <pc:picChg chg="mod">
          <ac:chgData name="Dinka Čorak" userId="S::dinka.corak@skole.hr::f571cd04-f7b1-4976-a699-da1e05875730" providerId="AD" clId="Web-{84214716-D0EE-8B91-0423-BC85DBC3C6B5}" dt="2024-03-20T19:38:37.483" v="13"/>
          <ac:picMkLst>
            <pc:docMk/>
            <pc:sldMk cId="1744784288" sldId="277"/>
            <ac:picMk id="5" creationId="{44B8EF52-EDA9-0F02-6BB3-602DFB609961}"/>
          </ac:picMkLst>
        </pc:picChg>
        <pc:picChg chg="mod">
          <ac:chgData name="Dinka Čorak" userId="S::dinka.corak@skole.hr::f571cd04-f7b1-4976-a699-da1e05875730" providerId="AD" clId="Web-{84214716-D0EE-8B91-0423-BC85DBC3C6B5}" dt="2024-03-20T19:38:48.249" v="14"/>
          <ac:picMkLst>
            <pc:docMk/>
            <pc:sldMk cId="1744784288" sldId="277"/>
            <ac:picMk id="7" creationId="{F23203C3-DDEA-61E3-C6C3-F732444A2683}"/>
          </ac:picMkLst>
        </pc:picChg>
        <pc:picChg chg="mod">
          <ac:chgData name="Dinka Čorak" userId="S::dinka.corak@skole.hr::f571cd04-f7b1-4976-a699-da1e05875730" providerId="AD" clId="Web-{84214716-D0EE-8B91-0423-BC85DBC3C6B5}" dt="2024-03-20T19:38:28.264" v="12"/>
          <ac:picMkLst>
            <pc:docMk/>
            <pc:sldMk cId="1744784288" sldId="277"/>
            <ac:picMk id="8" creationId="{DF801947-2B0E-DB73-6A54-45920F0C6E9E}"/>
          </ac:picMkLst>
        </pc:picChg>
        <pc:picChg chg="mod">
          <ac:chgData name="Dinka Čorak" userId="S::dinka.corak@skole.hr::f571cd04-f7b1-4976-a699-da1e05875730" providerId="AD" clId="Web-{84214716-D0EE-8B91-0423-BC85DBC3C6B5}" dt="2024-03-20T19:37:08.826" v="7"/>
          <ac:picMkLst>
            <pc:docMk/>
            <pc:sldMk cId="1744784288" sldId="277"/>
            <ac:picMk id="9" creationId="{96846EFE-66BB-CEAD-1E3B-B8612EC4799A}"/>
          </ac:picMkLst>
        </pc:picChg>
      </pc:sldChg>
      <pc:sldChg chg="del">
        <pc:chgData name="Dinka Čorak" userId="S::dinka.corak@skole.hr::f571cd04-f7b1-4976-a699-da1e05875730" providerId="AD" clId="Web-{84214716-D0EE-8B91-0423-BC85DBC3C6B5}" dt="2024-03-20T19:49:17.377" v="19"/>
        <pc:sldMkLst>
          <pc:docMk/>
          <pc:sldMk cId="3078515304" sldId="278"/>
        </pc:sldMkLst>
      </pc:sldChg>
      <pc:sldChg chg="addSp modSp ord addAnim">
        <pc:chgData name="Dinka Čorak" userId="S::dinka.corak@skole.hr::f571cd04-f7b1-4976-a699-da1e05875730" providerId="AD" clId="Web-{84214716-D0EE-8B91-0423-BC85DBC3C6B5}" dt="2024-03-20T19:49:10.565" v="18"/>
        <pc:sldMkLst>
          <pc:docMk/>
          <pc:sldMk cId="2481825378" sldId="281"/>
        </pc:sldMkLst>
        <pc:picChg chg="add mod">
          <ac:chgData name="Dinka Čorak" userId="S::dinka.corak@skole.hr::f571cd04-f7b1-4976-a699-da1e05875730" providerId="AD" clId="Web-{84214716-D0EE-8B91-0423-BC85DBC3C6B5}" dt="2024-03-20T19:39:19.811" v="17" actId="14100"/>
          <ac:picMkLst>
            <pc:docMk/>
            <pc:sldMk cId="2481825378" sldId="281"/>
            <ac:picMk id="3" creationId="{F8813C27-B290-4954-591D-F50D114263BD}"/>
          </ac:picMkLst>
        </pc:picChg>
      </pc:sldChg>
      <pc:sldChg chg="del">
        <pc:chgData name="Dinka Čorak" userId="S::dinka.corak@skole.hr::f571cd04-f7b1-4976-a699-da1e05875730" providerId="AD" clId="Web-{84214716-D0EE-8B91-0423-BC85DBC3C6B5}" dt="2024-03-20T18:14:40.306" v="0"/>
        <pc:sldMkLst>
          <pc:docMk/>
          <pc:sldMk cId="1369953580" sldId="286"/>
        </pc:sldMkLst>
      </pc:sldChg>
      <pc:sldChg chg="modSp">
        <pc:chgData name="Dinka Čorak" userId="S::dinka.corak@skole.hr::f571cd04-f7b1-4976-a699-da1e05875730" providerId="AD" clId="Web-{84214716-D0EE-8B91-0423-BC85DBC3C6B5}" dt="2024-03-20T19:50:28.174" v="24" actId="14100"/>
        <pc:sldMkLst>
          <pc:docMk/>
          <pc:sldMk cId="3948849924" sldId="287"/>
        </pc:sldMkLst>
        <pc:picChg chg="mod">
          <ac:chgData name="Dinka Čorak" userId="S::dinka.corak@skole.hr::f571cd04-f7b1-4976-a699-da1e05875730" providerId="AD" clId="Web-{84214716-D0EE-8B91-0423-BC85DBC3C6B5}" dt="2024-03-20T19:50:28.174" v="24" actId="14100"/>
          <ac:picMkLst>
            <pc:docMk/>
            <pc:sldMk cId="3948849924" sldId="287"/>
            <ac:picMk id="2" creationId="{208C7F79-76A7-A90F-3838-ED3FED936BB7}"/>
          </ac:picMkLst>
        </pc:picChg>
      </pc:sldChg>
      <pc:sldChg chg="modSp">
        <pc:chgData name="Dinka Čorak" userId="S::dinka.corak@skole.hr::f571cd04-f7b1-4976-a699-da1e05875730" providerId="AD" clId="Web-{84214716-D0EE-8B91-0423-BC85DBC3C6B5}" dt="2024-03-20T19:51:05.737" v="28" actId="1076"/>
        <pc:sldMkLst>
          <pc:docMk/>
          <pc:sldMk cId="1735050113" sldId="288"/>
        </pc:sldMkLst>
        <pc:picChg chg="mod modCrop">
          <ac:chgData name="Dinka Čorak" userId="S::dinka.corak@skole.hr::f571cd04-f7b1-4976-a699-da1e05875730" providerId="AD" clId="Web-{84214716-D0EE-8B91-0423-BC85DBC3C6B5}" dt="2024-03-20T19:51:05.737" v="28" actId="1076"/>
          <ac:picMkLst>
            <pc:docMk/>
            <pc:sldMk cId="1735050113" sldId="288"/>
            <ac:picMk id="2" creationId="{1AED66DC-EC84-56E7-9ABB-87D427AFE2F2}"/>
          </ac:picMkLst>
        </pc:picChg>
      </pc:sldChg>
      <pc:sldChg chg="modSp new">
        <pc:chgData name="Dinka Čorak" userId="S::dinka.corak@skole.hr::f571cd04-f7b1-4976-a699-da1e05875730" providerId="AD" clId="Web-{84214716-D0EE-8B91-0423-BC85DBC3C6B5}" dt="2024-03-20T19:53:14.997" v="67" actId="20577"/>
        <pc:sldMkLst>
          <pc:docMk/>
          <pc:sldMk cId="3657835775" sldId="291"/>
        </pc:sldMkLst>
        <pc:spChg chg="mod">
          <ac:chgData name="Dinka Čorak" userId="S::dinka.corak@skole.hr::f571cd04-f7b1-4976-a699-da1e05875730" providerId="AD" clId="Web-{84214716-D0EE-8B91-0423-BC85DBC3C6B5}" dt="2024-03-20T19:51:37.409" v="38" actId="20577"/>
          <ac:spMkLst>
            <pc:docMk/>
            <pc:sldMk cId="3657835775" sldId="291"/>
            <ac:spMk id="2" creationId="{1F426EDB-75FF-55DD-AEB3-9CEF8D573F67}"/>
          </ac:spMkLst>
        </pc:spChg>
        <pc:spChg chg="mod">
          <ac:chgData name="Dinka Čorak" userId="S::dinka.corak@skole.hr::f571cd04-f7b1-4976-a699-da1e05875730" providerId="AD" clId="Web-{84214716-D0EE-8B91-0423-BC85DBC3C6B5}" dt="2024-03-20T19:53:14.997" v="67" actId="20577"/>
          <ac:spMkLst>
            <pc:docMk/>
            <pc:sldMk cId="3657835775" sldId="291"/>
            <ac:spMk id="3" creationId="{1B477ED6-2F61-15A1-6BDA-CEB7F147C2AE}"/>
          </ac:spMkLst>
        </pc:spChg>
      </pc:sldChg>
    </pc:docChg>
  </pc:docChgLst>
  <pc:docChgLst>
    <pc:chgData name="Dinka Čorak" userId="f571cd04-f7b1-4976-a699-da1e05875730" providerId="ADAL" clId="{D62E0FE4-053A-4816-AE44-DF31EC33278D}"/>
    <pc:docChg chg="undo custSel addSld delSld modSld sldOrd">
      <pc:chgData name="Dinka Čorak" userId="f571cd04-f7b1-4976-a699-da1e05875730" providerId="ADAL" clId="{D62E0FE4-053A-4816-AE44-DF31EC33278D}" dt="2024-01-12T20:57:46.055" v="2450" actId="20577"/>
      <pc:docMkLst>
        <pc:docMk/>
      </pc:docMkLst>
      <pc:sldChg chg="modSp mod modAnim">
        <pc:chgData name="Dinka Čorak" userId="f571cd04-f7b1-4976-a699-da1e05875730" providerId="ADAL" clId="{D62E0FE4-053A-4816-AE44-DF31EC33278D}" dt="2024-01-12T20:57:46.055" v="2450" actId="20577"/>
        <pc:sldMkLst>
          <pc:docMk/>
          <pc:sldMk cId="1945186220" sldId="256"/>
        </pc:sldMkLst>
        <pc:spChg chg="mod">
          <ac:chgData name="Dinka Čorak" userId="f571cd04-f7b1-4976-a699-da1e05875730" providerId="ADAL" clId="{D62E0FE4-053A-4816-AE44-DF31EC33278D}" dt="2024-01-10T15:06:26.704" v="364" actId="20577"/>
          <ac:spMkLst>
            <pc:docMk/>
            <pc:sldMk cId="1945186220" sldId="256"/>
            <ac:spMk id="2" creationId="{8B80FE44-545E-7908-564D-AF3110F0A4FE}"/>
          </ac:spMkLst>
        </pc:spChg>
        <pc:spChg chg="mod">
          <ac:chgData name="Dinka Čorak" userId="f571cd04-f7b1-4976-a699-da1e05875730" providerId="ADAL" clId="{D62E0FE4-053A-4816-AE44-DF31EC33278D}" dt="2024-01-12T20:57:46.055" v="2450" actId="20577"/>
          <ac:spMkLst>
            <pc:docMk/>
            <pc:sldMk cId="1945186220" sldId="256"/>
            <ac:spMk id="3" creationId="{4675F69D-772E-0EB5-8ACB-E4A6CC239C6B}"/>
          </ac:spMkLst>
        </pc:spChg>
      </pc:sldChg>
      <pc:sldChg chg="addSp delSp modSp mod setBg">
        <pc:chgData name="Dinka Čorak" userId="f571cd04-f7b1-4976-a699-da1e05875730" providerId="ADAL" clId="{D62E0FE4-053A-4816-AE44-DF31EC33278D}" dt="2024-01-10T18:48:20.115" v="1185" actId="6549"/>
        <pc:sldMkLst>
          <pc:docMk/>
          <pc:sldMk cId="4208654047" sldId="257"/>
        </pc:sldMkLst>
        <pc:spChg chg="mod">
          <ac:chgData name="Dinka Čorak" userId="f571cd04-f7b1-4976-a699-da1e05875730" providerId="ADAL" clId="{D62E0FE4-053A-4816-AE44-DF31EC33278D}" dt="2024-01-10T18:31:05.144" v="940" actId="26606"/>
          <ac:spMkLst>
            <pc:docMk/>
            <pc:sldMk cId="4208654047" sldId="257"/>
            <ac:spMk id="2" creationId="{DD6227FB-2C75-D038-554E-1E81B094D0C8}"/>
          </ac:spMkLst>
        </pc:spChg>
        <pc:spChg chg="mod">
          <ac:chgData name="Dinka Čorak" userId="f571cd04-f7b1-4976-a699-da1e05875730" providerId="ADAL" clId="{D62E0FE4-053A-4816-AE44-DF31EC33278D}" dt="2024-01-10T18:48:20.115" v="1185" actId="6549"/>
          <ac:spMkLst>
            <pc:docMk/>
            <pc:sldMk cId="4208654047" sldId="257"/>
            <ac:spMk id="3" creationId="{09CB3A20-D253-C46A-56CF-4D8B684CEF77}"/>
          </ac:spMkLst>
        </pc:spChg>
        <pc:spChg chg="add del">
          <ac:chgData name="Dinka Čorak" userId="f571cd04-f7b1-4976-a699-da1e05875730" providerId="ADAL" clId="{D62E0FE4-053A-4816-AE44-DF31EC33278D}" dt="2024-01-10T15:47:14.889" v="510" actId="26606"/>
          <ac:spMkLst>
            <pc:docMk/>
            <pc:sldMk cId="4208654047" sldId="257"/>
            <ac:spMk id="10" creationId="{30901EA4-6CA0-4A64-939C-F76E88D155AA}"/>
          </ac:spMkLst>
        </pc:spChg>
        <pc:spChg chg="add del">
          <ac:chgData name="Dinka Čorak" userId="f571cd04-f7b1-4976-a699-da1e05875730" providerId="ADAL" clId="{D62E0FE4-053A-4816-AE44-DF31EC33278D}" dt="2024-01-10T15:47:14.889" v="510" actId="26606"/>
          <ac:spMkLst>
            <pc:docMk/>
            <pc:sldMk cId="4208654047" sldId="257"/>
            <ac:spMk id="12" creationId="{7E3B2BA1-50FC-4574-838F-AB0B5B93B91D}"/>
          </ac:spMkLst>
        </pc:spChg>
        <pc:spChg chg="add del">
          <ac:chgData name="Dinka Čorak" userId="f571cd04-f7b1-4976-a699-da1e05875730" providerId="ADAL" clId="{D62E0FE4-053A-4816-AE44-DF31EC33278D}" dt="2024-01-10T18:31:05.144" v="940" actId="26606"/>
          <ac:spMkLst>
            <pc:docMk/>
            <pc:sldMk cId="4208654047" sldId="257"/>
            <ac:spMk id="14" creationId="{DD0D3E7A-8DF6-4A78-A03C-86AD697468BE}"/>
          </ac:spMkLst>
        </pc:spChg>
        <pc:spChg chg="add del">
          <ac:chgData name="Dinka Čorak" userId="f571cd04-f7b1-4976-a699-da1e05875730" providerId="ADAL" clId="{D62E0FE4-053A-4816-AE44-DF31EC33278D}" dt="2024-01-10T18:31:05.144" v="940" actId="26606"/>
          <ac:spMkLst>
            <pc:docMk/>
            <pc:sldMk cId="4208654047" sldId="257"/>
            <ac:spMk id="15" creationId="{DA1766D0-745A-4921-A68E-56642A6508CF}"/>
          </ac:spMkLst>
        </pc:spChg>
        <pc:spChg chg="add del">
          <ac:chgData name="Dinka Čorak" userId="f571cd04-f7b1-4976-a699-da1e05875730" providerId="ADAL" clId="{D62E0FE4-053A-4816-AE44-DF31EC33278D}" dt="2024-01-10T18:31:05.144" v="940" actId="26606"/>
          <ac:spMkLst>
            <pc:docMk/>
            <pc:sldMk cId="4208654047" sldId="257"/>
            <ac:spMk id="16" creationId="{583F1E3F-D7BF-4DB5-8016-70B9E385E338}"/>
          </ac:spMkLst>
        </pc:spChg>
        <pc:spChg chg="add">
          <ac:chgData name="Dinka Čorak" userId="f571cd04-f7b1-4976-a699-da1e05875730" providerId="ADAL" clId="{D62E0FE4-053A-4816-AE44-DF31EC33278D}" dt="2024-01-10T18:31:05.144" v="940" actId="26606"/>
          <ac:spMkLst>
            <pc:docMk/>
            <pc:sldMk cId="4208654047" sldId="257"/>
            <ac:spMk id="1031" creationId="{09AA451B-272F-487D-85B5-CD53F16B3873}"/>
          </ac:spMkLst>
        </pc:spChg>
        <pc:spChg chg="add">
          <ac:chgData name="Dinka Čorak" userId="f571cd04-f7b1-4976-a699-da1e05875730" providerId="ADAL" clId="{D62E0FE4-053A-4816-AE44-DF31EC33278D}" dt="2024-01-10T18:31:05.144" v="940" actId="26606"/>
          <ac:spMkLst>
            <pc:docMk/>
            <pc:sldMk cId="4208654047" sldId="257"/>
            <ac:spMk id="1033" creationId="{A6FE9286-6FAF-4D94-89F8-4DD0A56799E9}"/>
          </ac:spMkLst>
        </pc:spChg>
        <pc:spChg chg="add">
          <ac:chgData name="Dinka Čorak" userId="f571cd04-f7b1-4976-a699-da1e05875730" providerId="ADAL" clId="{D62E0FE4-053A-4816-AE44-DF31EC33278D}" dt="2024-01-10T18:31:05.144" v="940" actId="26606"/>
          <ac:spMkLst>
            <pc:docMk/>
            <pc:sldMk cId="4208654047" sldId="257"/>
            <ac:spMk id="1035" creationId="{4CC3BC6C-C6B5-4B3C-AFCA-6C4045BA882E}"/>
          </ac:spMkLst>
        </pc:spChg>
        <pc:spChg chg="add">
          <ac:chgData name="Dinka Čorak" userId="f571cd04-f7b1-4976-a699-da1e05875730" providerId="ADAL" clId="{D62E0FE4-053A-4816-AE44-DF31EC33278D}" dt="2024-01-10T18:31:05.144" v="940" actId="26606"/>
          <ac:spMkLst>
            <pc:docMk/>
            <pc:sldMk cId="4208654047" sldId="257"/>
            <ac:spMk id="1037" creationId="{8F6F3B52-DE7B-4962-8614-1562FA61CA6F}"/>
          </ac:spMkLst>
        </pc:spChg>
        <pc:spChg chg="add">
          <ac:chgData name="Dinka Čorak" userId="f571cd04-f7b1-4976-a699-da1e05875730" providerId="ADAL" clId="{D62E0FE4-053A-4816-AE44-DF31EC33278D}" dt="2024-01-10T18:31:05.144" v="940" actId="26606"/>
          <ac:spMkLst>
            <pc:docMk/>
            <pc:sldMk cId="4208654047" sldId="257"/>
            <ac:spMk id="1039" creationId="{3D8B11D4-8606-40BD-B033-06EA1DFCA98A}"/>
          </ac:spMkLst>
        </pc:spChg>
        <pc:spChg chg="add">
          <ac:chgData name="Dinka Čorak" userId="f571cd04-f7b1-4976-a699-da1e05875730" providerId="ADAL" clId="{D62E0FE4-053A-4816-AE44-DF31EC33278D}" dt="2024-01-10T18:31:05.144" v="940" actId="26606"/>
          <ac:spMkLst>
            <pc:docMk/>
            <pc:sldMk cId="4208654047" sldId="257"/>
            <ac:spMk id="1041" creationId="{664E39C5-E97D-41DC-B54D-E85312826B2F}"/>
          </ac:spMkLst>
        </pc:spChg>
        <pc:picChg chg="add mod modCrop">
          <ac:chgData name="Dinka Čorak" userId="f571cd04-f7b1-4976-a699-da1e05875730" providerId="ADAL" clId="{D62E0FE4-053A-4816-AE44-DF31EC33278D}" dt="2024-01-10T18:31:05.144" v="940" actId="26606"/>
          <ac:picMkLst>
            <pc:docMk/>
            <pc:sldMk cId="4208654047" sldId="257"/>
            <ac:picMk id="5" creationId="{221D0FC3-AB1D-5B7D-FA2F-6F3F5676A6DF}"/>
          </ac:picMkLst>
        </pc:picChg>
        <pc:picChg chg="add mod modCrop">
          <ac:chgData name="Dinka Čorak" userId="f571cd04-f7b1-4976-a699-da1e05875730" providerId="ADAL" clId="{D62E0FE4-053A-4816-AE44-DF31EC33278D}" dt="2024-01-10T18:31:34.494" v="945" actId="1076"/>
          <ac:picMkLst>
            <pc:docMk/>
            <pc:sldMk cId="4208654047" sldId="257"/>
            <ac:picMk id="6" creationId="{54DD9FA6-9CC1-C8A1-6A9A-2AD09E9BF951}"/>
          </ac:picMkLst>
        </pc:picChg>
        <pc:picChg chg="add mod">
          <ac:chgData name="Dinka Čorak" userId="f571cd04-f7b1-4976-a699-da1e05875730" providerId="ADAL" clId="{D62E0FE4-053A-4816-AE44-DF31EC33278D}" dt="2024-01-10T18:31:05.144" v="940" actId="26606"/>
          <ac:picMkLst>
            <pc:docMk/>
            <pc:sldMk cId="4208654047" sldId="257"/>
            <ac:picMk id="1026" creationId="{38F63A22-D2A4-72E4-9F62-C4E72986FCB2}"/>
          </ac:picMkLst>
        </pc:picChg>
      </pc:sldChg>
      <pc:sldChg chg="new del">
        <pc:chgData name="Dinka Čorak" userId="f571cd04-f7b1-4976-a699-da1e05875730" providerId="ADAL" clId="{D62E0FE4-053A-4816-AE44-DF31EC33278D}" dt="2024-01-09T08:41:26.499" v="24" actId="47"/>
        <pc:sldMkLst>
          <pc:docMk/>
          <pc:sldMk cId="2348177293" sldId="258"/>
        </pc:sldMkLst>
      </pc:sldChg>
      <pc:sldChg chg="addSp delSp modSp add del mod ord setBg delAnim modAnim delDesignElem">
        <pc:chgData name="Dinka Čorak" userId="f571cd04-f7b1-4976-a699-da1e05875730" providerId="ADAL" clId="{D62E0FE4-053A-4816-AE44-DF31EC33278D}" dt="2024-01-10T18:49:52.615" v="1201" actId="47"/>
        <pc:sldMkLst>
          <pc:docMk/>
          <pc:sldMk cId="0" sldId="261"/>
        </pc:sldMkLst>
        <pc:spChg chg="del mod">
          <ac:chgData name="Dinka Čorak" userId="f571cd04-f7b1-4976-a699-da1e05875730" providerId="ADAL" clId="{D62E0FE4-053A-4816-AE44-DF31EC33278D}" dt="2024-01-10T18:49:14.373" v="1194" actId="21"/>
          <ac:spMkLst>
            <pc:docMk/>
            <pc:sldMk cId="0" sldId="261"/>
            <ac:spMk id="2" creationId="{A3F129F6-8EE2-4DA3-A8F4-33929D70B200}"/>
          </ac:spMkLst>
        </pc:spChg>
        <pc:spChg chg="del mod">
          <ac:chgData name="Dinka Čorak" userId="f571cd04-f7b1-4976-a699-da1e05875730" providerId="ADAL" clId="{D62E0FE4-053A-4816-AE44-DF31EC33278D}" dt="2024-01-10T18:47:17.660" v="1139" actId="21"/>
          <ac:spMkLst>
            <pc:docMk/>
            <pc:sldMk cId="0" sldId="261"/>
            <ac:spMk id="3" creationId="{66CB5325-E17F-4431-A74B-505EB416EACE}"/>
          </ac:spMkLst>
        </pc:spChg>
        <pc:spChg chg="add mod">
          <ac:chgData name="Dinka Čorak" userId="f571cd04-f7b1-4976-a699-da1e05875730" providerId="ADAL" clId="{D62E0FE4-053A-4816-AE44-DF31EC33278D}" dt="2024-01-10T18:47:49.670" v="1169" actId="5793"/>
          <ac:spMkLst>
            <pc:docMk/>
            <pc:sldMk cId="0" sldId="261"/>
            <ac:spMk id="5" creationId="{F291AED2-2EBF-841C-9F49-2C96EBF7DF0F}"/>
          </ac:spMkLst>
        </pc:spChg>
        <pc:spChg chg="add mod">
          <ac:chgData name="Dinka Čorak" userId="f571cd04-f7b1-4976-a699-da1e05875730" providerId="ADAL" clId="{D62E0FE4-053A-4816-AE44-DF31EC33278D}" dt="2024-01-10T18:49:14.373" v="1194" actId="21"/>
          <ac:spMkLst>
            <pc:docMk/>
            <pc:sldMk cId="0" sldId="261"/>
            <ac:spMk id="7" creationId="{9C04B901-491A-8404-0086-9A0DD74D4506}"/>
          </ac:spMkLst>
        </pc:spChg>
        <pc:spChg chg="add">
          <ac:chgData name="Dinka Čorak" userId="f571cd04-f7b1-4976-a699-da1e05875730" providerId="ADAL" clId="{D62E0FE4-053A-4816-AE44-DF31EC33278D}" dt="2024-01-10T15:50:22.271" v="594" actId="26606"/>
          <ac:spMkLst>
            <pc:docMk/>
            <pc:sldMk cId="0" sldId="261"/>
            <ac:spMk id="8" creationId="{D93C0950-3C3C-4FE9-BE59-DAF5AEF993AE}"/>
          </ac:spMkLst>
        </pc:spChg>
        <pc:spChg chg="add">
          <ac:chgData name="Dinka Čorak" userId="f571cd04-f7b1-4976-a699-da1e05875730" providerId="ADAL" clId="{D62E0FE4-053A-4816-AE44-DF31EC33278D}" dt="2024-01-10T15:50:22.271" v="594" actId="26606"/>
          <ac:spMkLst>
            <pc:docMk/>
            <pc:sldMk cId="0" sldId="261"/>
            <ac:spMk id="10" creationId="{4C415DDA-2676-413C-8636-3E46EB18FAAC}"/>
          </ac:spMkLst>
        </pc:spChg>
        <pc:spChg chg="add">
          <ac:chgData name="Dinka Čorak" userId="f571cd04-f7b1-4976-a699-da1e05875730" providerId="ADAL" clId="{D62E0FE4-053A-4816-AE44-DF31EC33278D}" dt="2024-01-10T15:50:22.271" v="594" actId="26606"/>
          <ac:spMkLst>
            <pc:docMk/>
            <pc:sldMk cId="0" sldId="261"/>
            <ac:spMk id="12" creationId="{9CD5FADB-FB52-448C-9702-2000373C298A}"/>
          </ac:spMkLst>
        </pc:spChg>
        <pc:spChg chg="add">
          <ac:chgData name="Dinka Čorak" userId="f571cd04-f7b1-4976-a699-da1e05875730" providerId="ADAL" clId="{D62E0FE4-053A-4816-AE44-DF31EC33278D}" dt="2024-01-10T15:50:22.271" v="594" actId="26606"/>
          <ac:spMkLst>
            <pc:docMk/>
            <pc:sldMk cId="0" sldId="261"/>
            <ac:spMk id="14" creationId="{30F2F495-5DE2-4DF5-8741-3841A9DE41B3}"/>
          </ac:spMkLst>
        </pc:spChg>
        <pc:spChg chg="del">
          <ac:chgData name="Dinka Čorak" userId="f571cd04-f7b1-4976-a699-da1e05875730" providerId="ADAL" clId="{D62E0FE4-053A-4816-AE44-DF31EC33278D}" dt="2024-01-09T08:41:23.597" v="23"/>
          <ac:spMkLst>
            <pc:docMk/>
            <pc:sldMk cId="0" sldId="261"/>
            <ac:spMk id="15" creationId="{FBE20309-1FB9-4818-BAFA-9C4C0534178B}"/>
          </ac:spMkLst>
        </pc:spChg>
        <pc:spChg chg="add">
          <ac:chgData name="Dinka Čorak" userId="f571cd04-f7b1-4976-a699-da1e05875730" providerId="ADAL" clId="{D62E0FE4-053A-4816-AE44-DF31EC33278D}" dt="2024-01-10T15:50:22.271" v="594" actId="26606"/>
          <ac:spMkLst>
            <pc:docMk/>
            <pc:sldMk cId="0" sldId="261"/>
            <ac:spMk id="16" creationId="{6A740D2F-CBAA-486B-B578-F35085ECE7DE}"/>
          </ac:spMkLst>
        </pc:spChg>
        <pc:spChg chg="del">
          <ac:chgData name="Dinka Čorak" userId="f571cd04-f7b1-4976-a699-da1e05875730" providerId="ADAL" clId="{D62E0FE4-053A-4816-AE44-DF31EC33278D}" dt="2024-01-09T08:41:23.597" v="23"/>
          <ac:spMkLst>
            <pc:docMk/>
            <pc:sldMk cId="0" sldId="261"/>
            <ac:spMk id="17" creationId="{FBD77573-9EF2-4C35-8285-A1CF6FBB0EA5}"/>
          </ac:spMkLst>
        </pc:spChg>
      </pc:sldChg>
      <pc:sldChg chg="modSp add mod">
        <pc:chgData name="Dinka Čorak" userId="f571cd04-f7b1-4976-a699-da1e05875730" providerId="ADAL" clId="{D62E0FE4-053A-4816-AE44-DF31EC33278D}" dt="2024-01-10T18:50:16.867" v="1204" actId="1076"/>
        <pc:sldMkLst>
          <pc:docMk/>
          <pc:sldMk cId="0" sldId="262"/>
        </pc:sldMkLst>
        <pc:spChg chg="mod">
          <ac:chgData name="Dinka Čorak" userId="f571cd04-f7b1-4976-a699-da1e05875730" providerId="ADAL" clId="{D62E0FE4-053A-4816-AE44-DF31EC33278D}" dt="2024-01-10T18:10:45.725" v="697" actId="1076"/>
          <ac:spMkLst>
            <pc:docMk/>
            <pc:sldMk cId="0" sldId="262"/>
            <ac:spMk id="2" creationId="{84B0B8A4-B4AF-477A-88F9-840439D41969}"/>
          </ac:spMkLst>
        </pc:spChg>
        <pc:spChg chg="mod">
          <ac:chgData name="Dinka Čorak" userId="f571cd04-f7b1-4976-a699-da1e05875730" providerId="ADAL" clId="{D62E0FE4-053A-4816-AE44-DF31EC33278D}" dt="2024-01-10T14:58:50.167" v="35" actId="20577"/>
          <ac:spMkLst>
            <pc:docMk/>
            <pc:sldMk cId="0" sldId="262"/>
            <ac:spMk id="8" creationId="{7F632DB6-1A77-4F3F-91B5-58C2C338309D}"/>
          </ac:spMkLst>
        </pc:spChg>
        <pc:picChg chg="mod">
          <ac:chgData name="Dinka Čorak" userId="f571cd04-f7b1-4976-a699-da1e05875730" providerId="ADAL" clId="{D62E0FE4-053A-4816-AE44-DF31EC33278D}" dt="2024-01-10T18:50:14.106" v="1203" actId="1076"/>
          <ac:picMkLst>
            <pc:docMk/>
            <pc:sldMk cId="0" sldId="262"/>
            <ac:picMk id="4" creationId="{315C7A3C-65AE-4A54-8A2F-28125BB9721F}"/>
          </ac:picMkLst>
        </pc:picChg>
        <pc:cxnChg chg="mod">
          <ac:chgData name="Dinka Čorak" userId="f571cd04-f7b1-4976-a699-da1e05875730" providerId="ADAL" clId="{D62E0FE4-053A-4816-AE44-DF31EC33278D}" dt="2024-01-10T18:50:16.867" v="1204" actId="1076"/>
          <ac:cxnSpMkLst>
            <pc:docMk/>
            <pc:sldMk cId="0" sldId="262"/>
            <ac:cxnSpMk id="5" creationId="{3EC5F65D-3264-4741-B418-7BE8364322B6}"/>
          </ac:cxnSpMkLst>
        </pc:cxnChg>
        <pc:cxnChg chg="mod">
          <ac:chgData name="Dinka Čorak" userId="f571cd04-f7b1-4976-a699-da1e05875730" providerId="ADAL" clId="{D62E0FE4-053A-4816-AE44-DF31EC33278D}" dt="2024-01-10T18:50:09.232" v="1202" actId="1076"/>
          <ac:cxnSpMkLst>
            <pc:docMk/>
            <pc:sldMk cId="0" sldId="262"/>
            <ac:cxnSpMk id="6" creationId="{0022F550-9C3E-49DB-8515-36C33AB9E285}"/>
          </ac:cxnSpMkLst>
        </pc:cxnChg>
        <pc:cxnChg chg="mod">
          <ac:chgData name="Dinka Čorak" userId="f571cd04-f7b1-4976-a699-da1e05875730" providerId="ADAL" clId="{D62E0FE4-053A-4816-AE44-DF31EC33278D}" dt="2024-01-10T14:58:41.310" v="33" actId="1076"/>
          <ac:cxnSpMkLst>
            <pc:docMk/>
            <pc:sldMk cId="0" sldId="262"/>
            <ac:cxnSpMk id="7" creationId="{EDBF56AC-3AFD-4752-BE8C-5767613954EE}"/>
          </ac:cxnSpMkLst>
        </pc:cxnChg>
      </pc:sldChg>
      <pc:sldChg chg="modSp add">
        <pc:chgData name="Dinka Čorak" userId="f571cd04-f7b1-4976-a699-da1e05875730" providerId="ADAL" clId="{D62E0FE4-053A-4816-AE44-DF31EC33278D}" dt="2024-01-10T18:50:53.138" v="1227" actId="20577"/>
        <pc:sldMkLst>
          <pc:docMk/>
          <pc:sldMk cId="0" sldId="263"/>
        </pc:sldMkLst>
        <pc:spChg chg="mod">
          <ac:chgData name="Dinka Čorak" userId="f571cd04-f7b1-4976-a699-da1e05875730" providerId="ADAL" clId="{D62E0FE4-053A-4816-AE44-DF31EC33278D}" dt="2024-01-10T18:50:53.138" v="1227" actId="20577"/>
          <ac:spMkLst>
            <pc:docMk/>
            <pc:sldMk cId="0" sldId="263"/>
            <ac:spMk id="7" creationId="{22145CFB-91B0-4A74-9E2A-4B22105ED4EE}"/>
          </ac:spMkLst>
        </pc:spChg>
      </pc:sldChg>
      <pc:sldChg chg="modSp add">
        <pc:chgData name="Dinka Čorak" userId="f571cd04-f7b1-4976-a699-da1e05875730" providerId="ADAL" clId="{D62E0FE4-053A-4816-AE44-DF31EC33278D}" dt="2024-01-10T18:12:21.786" v="756" actId="20577"/>
        <pc:sldMkLst>
          <pc:docMk/>
          <pc:sldMk cId="0" sldId="264"/>
        </pc:sldMkLst>
        <pc:spChg chg="mod">
          <ac:chgData name="Dinka Čorak" userId="f571cd04-f7b1-4976-a699-da1e05875730" providerId="ADAL" clId="{D62E0FE4-053A-4816-AE44-DF31EC33278D}" dt="2024-01-10T18:12:21.786" v="756" actId="20577"/>
          <ac:spMkLst>
            <pc:docMk/>
            <pc:sldMk cId="0" sldId="264"/>
            <ac:spMk id="7" creationId="{92A81328-3165-4F29-A477-C190366920F8}"/>
          </ac:spMkLst>
        </pc:spChg>
      </pc:sldChg>
      <pc:sldChg chg="modSp add mod">
        <pc:chgData name="Dinka Čorak" userId="f571cd04-f7b1-4976-a699-da1e05875730" providerId="ADAL" clId="{D62E0FE4-053A-4816-AE44-DF31EC33278D}" dt="2024-01-10T18:11:28.087" v="699" actId="1076"/>
        <pc:sldMkLst>
          <pc:docMk/>
          <pc:sldMk cId="0" sldId="265"/>
        </pc:sldMkLst>
        <pc:spChg chg="mod">
          <ac:chgData name="Dinka Čorak" userId="f571cd04-f7b1-4976-a699-da1e05875730" providerId="ADAL" clId="{D62E0FE4-053A-4816-AE44-DF31EC33278D}" dt="2024-01-10T18:11:16.760" v="698" actId="20577"/>
          <ac:spMkLst>
            <pc:docMk/>
            <pc:sldMk cId="0" sldId="265"/>
            <ac:spMk id="7" creationId="{7803FF28-E1AD-4F1C-B02D-254BB70C543C}"/>
          </ac:spMkLst>
        </pc:spChg>
        <pc:picChg chg="mod">
          <ac:chgData name="Dinka Čorak" userId="f571cd04-f7b1-4976-a699-da1e05875730" providerId="ADAL" clId="{D62E0FE4-053A-4816-AE44-DF31EC33278D}" dt="2024-01-09T08:41:47.160" v="25" actId="1076"/>
          <ac:picMkLst>
            <pc:docMk/>
            <pc:sldMk cId="0" sldId="265"/>
            <ac:picMk id="3" creationId="{79781FD4-47FB-4B2B-9667-7968C7E48DE7}"/>
          </ac:picMkLst>
        </pc:picChg>
        <pc:picChg chg="mod">
          <ac:chgData name="Dinka Čorak" userId="f571cd04-f7b1-4976-a699-da1e05875730" providerId="ADAL" clId="{D62E0FE4-053A-4816-AE44-DF31EC33278D}" dt="2024-01-10T18:11:28.087" v="699" actId="1076"/>
          <ac:picMkLst>
            <pc:docMk/>
            <pc:sldMk cId="0" sldId="265"/>
            <ac:picMk id="4" creationId="{9EB7D449-FBBE-4217-A38B-08FCC1CC0CBC}"/>
          </ac:picMkLst>
        </pc:picChg>
      </pc:sldChg>
      <pc:sldChg chg="modSp add mod ord">
        <pc:chgData name="Dinka Čorak" userId="f571cd04-f7b1-4976-a699-da1e05875730" providerId="ADAL" clId="{D62E0FE4-053A-4816-AE44-DF31EC33278D}" dt="2024-01-10T20:37:56.822" v="1745"/>
        <pc:sldMkLst>
          <pc:docMk/>
          <pc:sldMk cId="0" sldId="266"/>
        </pc:sldMkLst>
        <pc:spChg chg="mod">
          <ac:chgData name="Dinka Čorak" userId="f571cd04-f7b1-4976-a699-da1e05875730" providerId="ADAL" clId="{D62E0FE4-053A-4816-AE44-DF31EC33278D}" dt="2024-01-10T18:12:40.143" v="757" actId="20577"/>
          <ac:spMkLst>
            <pc:docMk/>
            <pc:sldMk cId="0" sldId="266"/>
            <ac:spMk id="9" creationId="{03E688A7-A58E-4736-8142-BC52AF1D484B}"/>
          </ac:spMkLst>
        </pc:spChg>
        <pc:picChg chg="mod">
          <ac:chgData name="Dinka Čorak" userId="f571cd04-f7b1-4976-a699-da1e05875730" providerId="ADAL" clId="{D62E0FE4-053A-4816-AE44-DF31EC33278D}" dt="2024-01-10T20:32:54.449" v="1614" actId="14100"/>
          <ac:picMkLst>
            <pc:docMk/>
            <pc:sldMk cId="0" sldId="266"/>
            <ac:picMk id="7" creationId="{F0145ACD-88E9-43B1-BAE5-028D866B362A}"/>
          </ac:picMkLst>
        </pc:picChg>
      </pc:sldChg>
      <pc:sldChg chg="modSp add mod ord">
        <pc:chgData name="Dinka Čorak" userId="f571cd04-f7b1-4976-a699-da1e05875730" providerId="ADAL" clId="{D62E0FE4-053A-4816-AE44-DF31EC33278D}" dt="2024-01-10T20:38:25.366" v="1749"/>
        <pc:sldMkLst>
          <pc:docMk/>
          <pc:sldMk cId="0" sldId="267"/>
        </pc:sldMkLst>
        <pc:spChg chg="mod">
          <ac:chgData name="Dinka Čorak" userId="f571cd04-f7b1-4976-a699-da1e05875730" providerId="ADAL" clId="{D62E0FE4-053A-4816-AE44-DF31EC33278D}" dt="2024-01-10T18:13:06.756" v="758" actId="20577"/>
          <ac:spMkLst>
            <pc:docMk/>
            <pc:sldMk cId="0" sldId="267"/>
            <ac:spMk id="9" creationId="{D1E511EA-5599-4142-B9B0-CBDEB30F1A9D}"/>
          </ac:spMkLst>
        </pc:spChg>
        <pc:picChg chg="mod">
          <ac:chgData name="Dinka Čorak" userId="f571cd04-f7b1-4976-a699-da1e05875730" providerId="ADAL" clId="{D62E0FE4-053A-4816-AE44-DF31EC33278D}" dt="2024-01-10T20:34:43.826" v="1618" actId="14100"/>
          <ac:picMkLst>
            <pc:docMk/>
            <pc:sldMk cId="0" sldId="267"/>
            <ac:picMk id="5" creationId="{D3074047-586B-413E-9105-2C9FD8FBF3B5}"/>
          </ac:picMkLst>
        </pc:picChg>
        <pc:picChg chg="mod">
          <ac:chgData name="Dinka Čorak" userId="f571cd04-f7b1-4976-a699-da1e05875730" providerId="ADAL" clId="{D62E0FE4-053A-4816-AE44-DF31EC33278D}" dt="2024-01-10T20:34:43.078" v="1617" actId="1076"/>
          <ac:picMkLst>
            <pc:docMk/>
            <pc:sldMk cId="0" sldId="267"/>
            <ac:picMk id="7" creationId="{14397569-FF42-4EE6-80AC-AD6386F6ABD9}"/>
          </ac:picMkLst>
        </pc:picChg>
      </pc:sldChg>
      <pc:sldChg chg="modSp add ord">
        <pc:chgData name="Dinka Čorak" userId="f571cd04-f7b1-4976-a699-da1e05875730" providerId="ADAL" clId="{D62E0FE4-053A-4816-AE44-DF31EC33278D}" dt="2024-01-10T20:38:19.568" v="1747"/>
        <pc:sldMkLst>
          <pc:docMk/>
          <pc:sldMk cId="0" sldId="268"/>
        </pc:sldMkLst>
        <pc:spChg chg="mod">
          <ac:chgData name="Dinka Čorak" userId="f571cd04-f7b1-4976-a699-da1e05875730" providerId="ADAL" clId="{D62E0FE4-053A-4816-AE44-DF31EC33278D}" dt="2024-01-10T18:13:14.065" v="768" actId="20577"/>
          <ac:spMkLst>
            <pc:docMk/>
            <pc:sldMk cId="0" sldId="268"/>
            <ac:spMk id="6" creationId="{FF10B365-688C-4587-A4B5-176F8AB9E960}"/>
          </ac:spMkLst>
        </pc:spChg>
      </pc:sldChg>
      <pc:sldChg chg="modSp add ord">
        <pc:chgData name="Dinka Čorak" userId="f571cd04-f7b1-4976-a699-da1e05875730" providerId="ADAL" clId="{D62E0FE4-053A-4816-AE44-DF31EC33278D}" dt="2024-01-10T20:38:29.986" v="1751"/>
        <pc:sldMkLst>
          <pc:docMk/>
          <pc:sldMk cId="0" sldId="269"/>
        </pc:sldMkLst>
        <pc:spChg chg="mod">
          <ac:chgData name="Dinka Čorak" userId="f571cd04-f7b1-4976-a699-da1e05875730" providerId="ADAL" clId="{D62E0FE4-053A-4816-AE44-DF31EC33278D}" dt="2024-01-10T18:13:19.588" v="769" actId="20577"/>
          <ac:spMkLst>
            <pc:docMk/>
            <pc:sldMk cId="0" sldId="269"/>
            <ac:spMk id="8" creationId="{FB150C0A-58D8-4F2D-A461-109073477C68}"/>
          </ac:spMkLst>
        </pc:spChg>
      </pc:sldChg>
      <pc:sldChg chg="modSp add del mod">
        <pc:chgData name="Dinka Čorak" userId="f571cd04-f7b1-4976-a699-da1e05875730" providerId="ADAL" clId="{D62E0FE4-053A-4816-AE44-DF31EC33278D}" dt="2024-01-10T18:54:39.907" v="1232" actId="47"/>
        <pc:sldMkLst>
          <pc:docMk/>
          <pc:sldMk cId="0" sldId="270"/>
        </pc:sldMkLst>
        <pc:spChg chg="mod">
          <ac:chgData name="Dinka Čorak" userId="f571cd04-f7b1-4976-a699-da1e05875730" providerId="ADAL" clId="{D62E0FE4-053A-4816-AE44-DF31EC33278D}" dt="2024-01-09T08:42:16.217" v="26" actId="1076"/>
          <ac:spMkLst>
            <pc:docMk/>
            <pc:sldMk cId="0" sldId="270"/>
            <ac:spMk id="10" creationId="{8046CC40-9E49-408C-8452-B0E43930D1FD}"/>
          </ac:spMkLst>
        </pc:spChg>
      </pc:sldChg>
      <pc:sldChg chg="modSp add">
        <pc:chgData name="Dinka Čorak" userId="f571cd04-f7b1-4976-a699-da1e05875730" providerId="ADAL" clId="{D62E0FE4-053A-4816-AE44-DF31EC33278D}" dt="2024-01-10T21:57:28.744" v="2436" actId="20577"/>
        <pc:sldMkLst>
          <pc:docMk/>
          <pc:sldMk cId="0" sldId="271"/>
        </pc:sldMkLst>
        <pc:spChg chg="mod">
          <ac:chgData name="Dinka Čorak" userId="f571cd04-f7b1-4976-a699-da1e05875730" providerId="ADAL" clId="{D62E0FE4-053A-4816-AE44-DF31EC33278D}" dt="2024-01-10T21:57:28.744" v="2436" actId="20577"/>
          <ac:spMkLst>
            <pc:docMk/>
            <pc:sldMk cId="0" sldId="271"/>
            <ac:spMk id="3" creationId="{24955764-6E36-4196-ABAC-46F8DAA209E2}"/>
          </ac:spMkLst>
        </pc:spChg>
      </pc:sldChg>
      <pc:sldChg chg="addSp delSp modSp new del mod ord">
        <pc:chgData name="Dinka Čorak" userId="f571cd04-f7b1-4976-a699-da1e05875730" providerId="ADAL" clId="{D62E0FE4-053A-4816-AE44-DF31EC33278D}" dt="2024-01-10T18:51:13.746" v="1228" actId="47"/>
        <pc:sldMkLst>
          <pc:docMk/>
          <pc:sldMk cId="3952461170" sldId="272"/>
        </pc:sldMkLst>
        <pc:spChg chg="mod">
          <ac:chgData name="Dinka Čorak" userId="f571cd04-f7b1-4976-a699-da1e05875730" providerId="ADAL" clId="{D62E0FE4-053A-4816-AE44-DF31EC33278D}" dt="2024-01-10T18:45:54.773" v="1085" actId="20577"/>
          <ac:spMkLst>
            <pc:docMk/>
            <pc:sldMk cId="3952461170" sldId="272"/>
            <ac:spMk id="3" creationId="{640DBAD3-65E7-9885-7E52-B48C9858402E}"/>
          </ac:spMkLst>
        </pc:spChg>
        <pc:spChg chg="add del mod">
          <ac:chgData name="Dinka Čorak" userId="f571cd04-f7b1-4976-a699-da1e05875730" providerId="ADAL" clId="{D62E0FE4-053A-4816-AE44-DF31EC33278D}" dt="2024-01-10T18:46:01.056" v="1087" actId="478"/>
          <ac:spMkLst>
            <pc:docMk/>
            <pc:sldMk cId="3952461170" sldId="272"/>
            <ac:spMk id="5" creationId="{81F4CC91-76D3-6A28-1437-E98CAC4DA861}"/>
          </ac:spMkLst>
        </pc:spChg>
      </pc:sldChg>
      <pc:sldChg chg="addSp delSp modSp new mod modAnim">
        <pc:chgData name="Dinka Čorak" userId="f571cd04-f7b1-4976-a699-da1e05875730" providerId="ADAL" clId="{D62E0FE4-053A-4816-AE44-DF31EC33278D}" dt="2024-01-10T21:24:36.865" v="2422" actId="20577"/>
        <pc:sldMkLst>
          <pc:docMk/>
          <pc:sldMk cId="3662305494" sldId="273"/>
        </pc:sldMkLst>
        <pc:spChg chg="mod">
          <ac:chgData name="Dinka Čorak" userId="f571cd04-f7b1-4976-a699-da1e05875730" providerId="ADAL" clId="{D62E0FE4-053A-4816-AE44-DF31EC33278D}" dt="2024-01-10T21:24:01.281" v="2364" actId="20577"/>
          <ac:spMkLst>
            <pc:docMk/>
            <pc:sldMk cId="3662305494" sldId="273"/>
            <ac:spMk id="2" creationId="{57016A22-44A9-87EE-2400-65F22FBD84C9}"/>
          </ac:spMkLst>
        </pc:spChg>
        <pc:spChg chg="del">
          <ac:chgData name="Dinka Čorak" userId="f571cd04-f7b1-4976-a699-da1e05875730" providerId="ADAL" clId="{D62E0FE4-053A-4816-AE44-DF31EC33278D}" dt="2024-01-10T18:47:24.957" v="1141" actId="478"/>
          <ac:spMkLst>
            <pc:docMk/>
            <pc:sldMk cId="3662305494" sldId="273"/>
            <ac:spMk id="3" creationId="{B35AB148-87CB-EDC9-4E04-4063309E76C5}"/>
          </ac:spMkLst>
        </pc:spChg>
        <pc:spChg chg="add mod">
          <ac:chgData name="Dinka Čorak" userId="f571cd04-f7b1-4976-a699-da1e05875730" providerId="ADAL" clId="{D62E0FE4-053A-4816-AE44-DF31EC33278D}" dt="2024-01-10T21:24:36.865" v="2422" actId="20577"/>
          <ac:spMkLst>
            <pc:docMk/>
            <pc:sldMk cId="3662305494" sldId="273"/>
            <ac:spMk id="4" creationId="{D9049AC4-5383-B679-98F1-82848EA4AD79}"/>
          </ac:spMkLst>
        </pc:spChg>
      </pc:sldChg>
      <pc:sldChg chg="modSp new del mod ord">
        <pc:chgData name="Dinka Čorak" userId="f571cd04-f7b1-4976-a699-da1e05875730" providerId="ADAL" clId="{D62E0FE4-053A-4816-AE44-DF31EC33278D}" dt="2024-01-10T18:32:27.792" v="1022" actId="47"/>
        <pc:sldMkLst>
          <pc:docMk/>
          <pc:sldMk cId="4067800652" sldId="273"/>
        </pc:sldMkLst>
        <pc:spChg chg="mod">
          <ac:chgData name="Dinka Čorak" userId="f571cd04-f7b1-4976-a699-da1e05875730" providerId="ADAL" clId="{D62E0FE4-053A-4816-AE44-DF31EC33278D}" dt="2024-01-10T15:02:09.913" v="317" actId="20577"/>
          <ac:spMkLst>
            <pc:docMk/>
            <pc:sldMk cId="4067800652" sldId="273"/>
            <ac:spMk id="3" creationId="{9F5C1ECA-1C3E-4C1A-9175-6B19A063D835}"/>
          </ac:spMkLst>
        </pc:spChg>
      </pc:sldChg>
      <pc:sldChg chg="addSp delSp modSp new mod">
        <pc:chgData name="Dinka Čorak" userId="f571cd04-f7b1-4976-a699-da1e05875730" providerId="ADAL" clId="{D62E0FE4-053A-4816-AE44-DF31EC33278D}" dt="2024-01-10T20:39:57.832" v="1752" actId="1076"/>
        <pc:sldMkLst>
          <pc:docMk/>
          <pc:sldMk cId="1132815801" sldId="274"/>
        </pc:sldMkLst>
        <pc:spChg chg="del mod">
          <ac:chgData name="Dinka Čorak" userId="f571cd04-f7b1-4976-a699-da1e05875730" providerId="ADAL" clId="{D62E0FE4-053A-4816-AE44-DF31EC33278D}" dt="2024-01-10T19:47:59.375" v="1414" actId="478"/>
          <ac:spMkLst>
            <pc:docMk/>
            <pc:sldMk cId="1132815801" sldId="274"/>
            <ac:spMk id="2" creationId="{D3FEB769-1968-32DB-784A-4ED578C7B011}"/>
          </ac:spMkLst>
        </pc:spChg>
        <pc:spChg chg="mod">
          <ac:chgData name="Dinka Čorak" userId="f571cd04-f7b1-4976-a699-da1e05875730" providerId="ADAL" clId="{D62E0FE4-053A-4816-AE44-DF31EC33278D}" dt="2024-01-10T19:48:32.656" v="1423"/>
          <ac:spMkLst>
            <pc:docMk/>
            <pc:sldMk cId="1132815801" sldId="274"/>
            <ac:spMk id="3" creationId="{0DEDBC2E-F2D5-1751-DE03-C5CE843A57EA}"/>
          </ac:spMkLst>
        </pc:spChg>
        <pc:spChg chg="add del mod">
          <ac:chgData name="Dinka Čorak" userId="f571cd04-f7b1-4976-a699-da1e05875730" providerId="ADAL" clId="{D62E0FE4-053A-4816-AE44-DF31EC33278D}" dt="2024-01-10T18:42:00.301" v="1068" actId="22"/>
          <ac:spMkLst>
            <pc:docMk/>
            <pc:sldMk cId="1132815801" sldId="274"/>
            <ac:spMk id="5" creationId="{519F4811-0D4F-3001-57E6-9D7B9498357D}"/>
          </ac:spMkLst>
        </pc:spChg>
        <pc:spChg chg="add mod">
          <ac:chgData name="Dinka Čorak" userId="f571cd04-f7b1-4976-a699-da1e05875730" providerId="ADAL" clId="{D62E0FE4-053A-4816-AE44-DF31EC33278D}" dt="2024-01-10T18:46:25.115" v="1089" actId="1076"/>
          <ac:spMkLst>
            <pc:docMk/>
            <pc:sldMk cId="1132815801" sldId="274"/>
            <ac:spMk id="7" creationId="{D853EEF0-F099-E3EB-1B6F-E25D5180369C}"/>
          </ac:spMkLst>
        </pc:spChg>
        <pc:spChg chg="add del">
          <ac:chgData name="Dinka Čorak" userId="f571cd04-f7b1-4976-a699-da1e05875730" providerId="ADAL" clId="{D62E0FE4-053A-4816-AE44-DF31EC33278D}" dt="2024-01-10T18:45:05.645" v="1082"/>
          <ac:spMkLst>
            <pc:docMk/>
            <pc:sldMk cId="1132815801" sldId="274"/>
            <ac:spMk id="8" creationId="{EFD3D524-79C1-B13F-02C3-918FCB47838C}"/>
          </ac:spMkLst>
        </pc:spChg>
        <pc:spChg chg="add mod">
          <ac:chgData name="Dinka Čorak" userId="f571cd04-f7b1-4976-a699-da1e05875730" providerId="ADAL" clId="{D62E0FE4-053A-4816-AE44-DF31EC33278D}" dt="2024-01-10T19:48:06.403" v="1416" actId="122"/>
          <ac:spMkLst>
            <pc:docMk/>
            <pc:sldMk cId="1132815801" sldId="274"/>
            <ac:spMk id="10" creationId="{81CE54E3-FE4A-4FF5-48F0-5EB51D9BC856}"/>
          </ac:spMkLst>
        </pc:spChg>
        <pc:spChg chg="add del mod">
          <ac:chgData name="Dinka Čorak" userId="f571cd04-f7b1-4976-a699-da1e05875730" providerId="ADAL" clId="{D62E0FE4-053A-4816-AE44-DF31EC33278D}" dt="2024-01-10T19:48:11.231" v="1417" actId="478"/>
          <ac:spMkLst>
            <pc:docMk/>
            <pc:sldMk cId="1132815801" sldId="274"/>
            <ac:spMk id="13" creationId="{6780EC39-51C3-FE94-5FEC-843D1962E924}"/>
          </ac:spMkLst>
        </pc:spChg>
        <pc:picChg chg="add del mod">
          <ac:chgData name="Dinka Čorak" userId="f571cd04-f7b1-4976-a699-da1e05875730" providerId="ADAL" clId="{D62E0FE4-053A-4816-AE44-DF31EC33278D}" dt="2024-01-10T18:56:52.050" v="1234" actId="21"/>
          <ac:picMkLst>
            <pc:docMk/>
            <pc:sldMk cId="1132815801" sldId="274"/>
            <ac:picMk id="6" creationId="{BC00857A-EF52-5D16-40EC-645C7F6FB5A9}"/>
          </ac:picMkLst>
        </pc:picChg>
        <pc:picChg chg="add mod">
          <ac:chgData name="Dinka Čorak" userId="f571cd04-f7b1-4976-a699-da1e05875730" providerId="ADAL" clId="{D62E0FE4-053A-4816-AE44-DF31EC33278D}" dt="2024-01-10T18:45:14.934" v="1084" actId="1076"/>
          <ac:picMkLst>
            <pc:docMk/>
            <pc:sldMk cId="1132815801" sldId="274"/>
            <ac:picMk id="9" creationId="{2016B0A2-071A-7229-5E58-B08EB316F529}"/>
          </ac:picMkLst>
        </pc:picChg>
        <pc:picChg chg="add mod">
          <ac:chgData name="Dinka Čorak" userId="f571cd04-f7b1-4976-a699-da1e05875730" providerId="ADAL" clId="{D62E0FE4-053A-4816-AE44-DF31EC33278D}" dt="2024-01-10T18:57:06.920" v="1238" actId="1076"/>
          <ac:picMkLst>
            <pc:docMk/>
            <pc:sldMk cId="1132815801" sldId="274"/>
            <ac:picMk id="11" creationId="{7B240B82-BBC0-622F-D74E-A465A5F7B0BC}"/>
          </ac:picMkLst>
        </pc:picChg>
        <pc:picChg chg="add mod">
          <ac:chgData name="Dinka Čorak" userId="f571cd04-f7b1-4976-a699-da1e05875730" providerId="ADAL" clId="{D62E0FE4-053A-4816-AE44-DF31EC33278D}" dt="2024-01-10T20:39:57.832" v="1752" actId="1076"/>
          <ac:picMkLst>
            <pc:docMk/>
            <pc:sldMk cId="1132815801" sldId="274"/>
            <ac:picMk id="3076" creationId="{C31CB52F-696C-04DB-2385-69755F4E5CD4}"/>
          </ac:picMkLst>
        </pc:picChg>
      </pc:sldChg>
      <pc:sldChg chg="addSp delSp modSp new mod ord">
        <pc:chgData name="Dinka Čorak" userId="f571cd04-f7b1-4976-a699-da1e05875730" providerId="ADAL" clId="{D62E0FE4-053A-4816-AE44-DF31EC33278D}" dt="2024-01-10T19:19:19.141" v="1327" actId="207"/>
        <pc:sldMkLst>
          <pc:docMk/>
          <pc:sldMk cId="3507106429" sldId="275"/>
        </pc:sldMkLst>
        <pc:spChg chg="del mod">
          <ac:chgData name="Dinka Čorak" userId="f571cd04-f7b1-4976-a699-da1e05875730" providerId="ADAL" clId="{D62E0FE4-053A-4816-AE44-DF31EC33278D}" dt="2024-01-10T19:10:05.497" v="1287" actId="478"/>
          <ac:spMkLst>
            <pc:docMk/>
            <pc:sldMk cId="3507106429" sldId="275"/>
            <ac:spMk id="2" creationId="{43007ACD-88D7-A557-AF1F-43EA516C9320}"/>
          </ac:spMkLst>
        </pc:spChg>
        <pc:spChg chg="del">
          <ac:chgData name="Dinka Čorak" userId="f571cd04-f7b1-4976-a699-da1e05875730" providerId="ADAL" clId="{D62E0FE4-053A-4816-AE44-DF31EC33278D}" dt="2024-01-10T19:10:01.241" v="1286" actId="478"/>
          <ac:spMkLst>
            <pc:docMk/>
            <pc:sldMk cId="3507106429" sldId="275"/>
            <ac:spMk id="3" creationId="{7EF0A463-011F-C869-0CD9-5C5A372D780C}"/>
          </ac:spMkLst>
        </pc:spChg>
        <pc:spChg chg="add mod">
          <ac:chgData name="Dinka Čorak" userId="f571cd04-f7b1-4976-a699-da1e05875730" providerId="ADAL" clId="{D62E0FE4-053A-4816-AE44-DF31EC33278D}" dt="2024-01-10T19:16:33.089" v="1303" actId="1076"/>
          <ac:spMkLst>
            <pc:docMk/>
            <pc:sldMk cId="3507106429" sldId="275"/>
            <ac:spMk id="5" creationId="{0E648A3A-722A-AC4C-4536-92DB353DB76E}"/>
          </ac:spMkLst>
        </pc:spChg>
        <pc:spChg chg="add mod">
          <ac:chgData name="Dinka Čorak" userId="f571cd04-f7b1-4976-a699-da1e05875730" providerId="ADAL" clId="{D62E0FE4-053A-4816-AE44-DF31EC33278D}" dt="2024-01-10T19:18:39.275" v="1319" actId="1076"/>
          <ac:spMkLst>
            <pc:docMk/>
            <pc:sldMk cId="3507106429" sldId="275"/>
            <ac:spMk id="15" creationId="{5CFD1708-39C6-B03E-D3D9-7FEBCE210D0F}"/>
          </ac:spMkLst>
        </pc:spChg>
        <pc:spChg chg="add mod">
          <ac:chgData name="Dinka Čorak" userId="f571cd04-f7b1-4976-a699-da1e05875730" providerId="ADAL" clId="{D62E0FE4-053A-4816-AE44-DF31EC33278D}" dt="2024-01-10T19:19:19.141" v="1327" actId="207"/>
          <ac:spMkLst>
            <pc:docMk/>
            <pc:sldMk cId="3507106429" sldId="275"/>
            <ac:spMk id="21" creationId="{274C6FE7-B51C-7B08-FDD5-3CE7CAFDA978}"/>
          </ac:spMkLst>
        </pc:spChg>
        <pc:picChg chg="add mod modCrop">
          <ac:chgData name="Dinka Čorak" userId="f571cd04-f7b1-4976-a699-da1e05875730" providerId="ADAL" clId="{D62E0FE4-053A-4816-AE44-DF31EC33278D}" dt="2024-01-10T19:18:10.669" v="1315" actId="14100"/>
          <ac:picMkLst>
            <pc:docMk/>
            <pc:sldMk cId="3507106429" sldId="275"/>
            <ac:picMk id="4" creationId="{6380D7A1-F6AB-C8D3-B6F1-B6F14419D407}"/>
          </ac:picMkLst>
        </pc:picChg>
        <pc:picChg chg="add mod">
          <ac:chgData name="Dinka Čorak" userId="f571cd04-f7b1-4976-a699-da1e05875730" providerId="ADAL" clId="{D62E0FE4-053A-4816-AE44-DF31EC33278D}" dt="2024-01-10T19:16:35.256" v="1304" actId="1076"/>
          <ac:picMkLst>
            <pc:docMk/>
            <pc:sldMk cId="3507106429" sldId="275"/>
            <ac:picMk id="6" creationId="{C753AFAF-42ED-01EA-0DF2-141C624CE4B8}"/>
          </ac:picMkLst>
        </pc:picChg>
        <pc:picChg chg="add mod">
          <ac:chgData name="Dinka Čorak" userId="f571cd04-f7b1-4976-a699-da1e05875730" providerId="ADAL" clId="{D62E0FE4-053A-4816-AE44-DF31EC33278D}" dt="2024-01-10T19:18:00.546" v="1313" actId="1076"/>
          <ac:picMkLst>
            <pc:docMk/>
            <pc:sldMk cId="3507106429" sldId="275"/>
            <ac:picMk id="9" creationId="{D7D38A7C-C553-445B-93CE-E0423BC67534}"/>
          </ac:picMkLst>
        </pc:picChg>
        <pc:picChg chg="add mod">
          <ac:chgData name="Dinka Čorak" userId="f571cd04-f7b1-4976-a699-da1e05875730" providerId="ADAL" clId="{D62E0FE4-053A-4816-AE44-DF31EC33278D}" dt="2024-01-10T19:18:47.448" v="1322" actId="1076"/>
          <ac:picMkLst>
            <pc:docMk/>
            <pc:sldMk cId="3507106429" sldId="275"/>
            <ac:picMk id="18" creationId="{51DA5947-F97D-248D-E520-6FCAF8CBFCFF}"/>
          </ac:picMkLst>
        </pc:picChg>
        <pc:cxnChg chg="add mod">
          <ac:chgData name="Dinka Čorak" userId="f571cd04-f7b1-4976-a699-da1e05875730" providerId="ADAL" clId="{D62E0FE4-053A-4816-AE44-DF31EC33278D}" dt="2024-01-10T19:18:19.305" v="1316" actId="1076"/>
          <ac:cxnSpMkLst>
            <pc:docMk/>
            <pc:sldMk cId="3507106429" sldId="275"/>
            <ac:cxnSpMk id="8" creationId="{7B093A28-5809-430C-41E4-DBBEEA105946}"/>
          </ac:cxnSpMkLst>
        </pc:cxnChg>
        <pc:cxnChg chg="add mod">
          <ac:chgData name="Dinka Čorak" userId="f571cd04-f7b1-4976-a699-da1e05875730" providerId="ADAL" clId="{D62E0FE4-053A-4816-AE44-DF31EC33278D}" dt="2024-01-10T19:18:27.576" v="1318" actId="14100"/>
          <ac:cxnSpMkLst>
            <pc:docMk/>
            <pc:sldMk cId="3507106429" sldId="275"/>
            <ac:cxnSpMk id="11" creationId="{FCF879A2-1B06-929D-C70D-CDAAE2C41E6D}"/>
          </ac:cxnSpMkLst>
        </pc:cxnChg>
      </pc:sldChg>
      <pc:sldChg chg="addSp delSp modSp new mod">
        <pc:chgData name="Dinka Čorak" userId="f571cd04-f7b1-4976-a699-da1e05875730" providerId="ADAL" clId="{D62E0FE4-053A-4816-AE44-DF31EC33278D}" dt="2024-01-10T19:25:21.868" v="1335" actId="1076"/>
        <pc:sldMkLst>
          <pc:docMk/>
          <pc:sldMk cId="2207489688" sldId="276"/>
        </pc:sldMkLst>
        <pc:picChg chg="add del">
          <ac:chgData name="Dinka Čorak" userId="f571cd04-f7b1-4976-a699-da1e05875730" providerId="ADAL" clId="{D62E0FE4-053A-4816-AE44-DF31EC33278D}" dt="2024-01-10T19:24:42.213" v="1330" actId="22"/>
          <ac:picMkLst>
            <pc:docMk/>
            <pc:sldMk cId="2207489688" sldId="276"/>
            <ac:picMk id="5" creationId="{52EE484E-3EA2-539C-B658-E3144628EC7C}"/>
          </ac:picMkLst>
        </pc:picChg>
        <pc:picChg chg="add mod">
          <ac:chgData name="Dinka Čorak" userId="f571cd04-f7b1-4976-a699-da1e05875730" providerId="ADAL" clId="{D62E0FE4-053A-4816-AE44-DF31EC33278D}" dt="2024-01-10T19:25:21.868" v="1335" actId="1076"/>
          <ac:picMkLst>
            <pc:docMk/>
            <pc:sldMk cId="2207489688" sldId="276"/>
            <ac:picMk id="6" creationId="{F0CBEA5D-B566-64AD-9CAC-45BD7CF7D8F7}"/>
          </ac:picMkLst>
        </pc:picChg>
      </pc:sldChg>
      <pc:sldChg chg="addSp modSp new mod">
        <pc:chgData name="Dinka Čorak" userId="f571cd04-f7b1-4976-a699-da1e05875730" providerId="ADAL" clId="{D62E0FE4-053A-4816-AE44-DF31EC33278D}" dt="2024-01-10T20:36:50.803" v="1741" actId="208"/>
        <pc:sldMkLst>
          <pc:docMk/>
          <pc:sldMk cId="1744784288" sldId="277"/>
        </pc:sldMkLst>
        <pc:spChg chg="mod">
          <ac:chgData name="Dinka Čorak" userId="f571cd04-f7b1-4976-a699-da1e05875730" providerId="ADAL" clId="{D62E0FE4-053A-4816-AE44-DF31EC33278D}" dt="2024-01-10T20:34:58.349" v="1622" actId="14100"/>
          <ac:spMkLst>
            <pc:docMk/>
            <pc:sldMk cId="1744784288" sldId="277"/>
            <ac:spMk id="2" creationId="{A87C3011-9D7F-CFDA-776D-642D94D21E44}"/>
          </ac:spMkLst>
        </pc:spChg>
        <pc:spChg chg="mod">
          <ac:chgData name="Dinka Čorak" userId="f571cd04-f7b1-4976-a699-da1e05875730" providerId="ADAL" clId="{D62E0FE4-053A-4816-AE44-DF31EC33278D}" dt="2024-01-10T20:35:28.057" v="1630" actId="113"/>
          <ac:spMkLst>
            <pc:docMk/>
            <pc:sldMk cId="1744784288" sldId="277"/>
            <ac:spMk id="3" creationId="{727BCA08-3E9A-3DAA-6E1E-13BFF4685AAC}"/>
          </ac:spMkLst>
        </pc:spChg>
        <pc:spChg chg="add mod">
          <ac:chgData name="Dinka Čorak" userId="f571cd04-f7b1-4976-a699-da1e05875730" providerId="ADAL" clId="{D62E0FE4-053A-4816-AE44-DF31EC33278D}" dt="2024-01-10T20:36:32.140" v="1739" actId="20577"/>
          <ac:spMkLst>
            <pc:docMk/>
            <pc:sldMk cId="1744784288" sldId="277"/>
            <ac:spMk id="10" creationId="{E1988A7F-B82A-FEE8-9E32-CFD701DEA7F0}"/>
          </ac:spMkLst>
        </pc:spChg>
        <pc:picChg chg="add mod">
          <ac:chgData name="Dinka Čorak" userId="f571cd04-f7b1-4976-a699-da1e05875730" providerId="ADAL" clId="{D62E0FE4-053A-4816-AE44-DF31EC33278D}" dt="2024-01-10T20:35:19.343" v="1628" actId="14100"/>
          <ac:picMkLst>
            <pc:docMk/>
            <pc:sldMk cId="1744784288" sldId="277"/>
            <ac:picMk id="4" creationId="{E347C437-B4C1-C07F-E456-EF4996B0EA9B}"/>
          </ac:picMkLst>
        </pc:picChg>
        <pc:picChg chg="add mod">
          <ac:chgData name="Dinka Čorak" userId="f571cd04-f7b1-4976-a699-da1e05875730" providerId="ADAL" clId="{D62E0FE4-053A-4816-AE44-DF31EC33278D}" dt="2024-01-10T20:35:23.826" v="1629" actId="14100"/>
          <ac:picMkLst>
            <pc:docMk/>
            <pc:sldMk cId="1744784288" sldId="277"/>
            <ac:picMk id="5" creationId="{44B8EF52-EDA9-0F02-6BB3-602DFB609961}"/>
          </ac:picMkLst>
        </pc:picChg>
        <pc:picChg chg="add mod modCrop">
          <ac:chgData name="Dinka Čorak" userId="f571cd04-f7b1-4976-a699-da1e05875730" providerId="ADAL" clId="{D62E0FE4-053A-4816-AE44-DF31EC33278D}" dt="2024-01-10T20:35:11.707" v="1626" actId="1076"/>
          <ac:picMkLst>
            <pc:docMk/>
            <pc:sldMk cId="1744784288" sldId="277"/>
            <ac:picMk id="7" creationId="{F23203C3-DDEA-61E3-C6C3-F732444A2683}"/>
          </ac:picMkLst>
        </pc:picChg>
        <pc:picChg chg="add mod modCrop">
          <ac:chgData name="Dinka Čorak" userId="f571cd04-f7b1-4976-a699-da1e05875730" providerId="ADAL" clId="{D62E0FE4-053A-4816-AE44-DF31EC33278D}" dt="2024-01-10T20:35:36.182" v="1631" actId="732"/>
          <ac:picMkLst>
            <pc:docMk/>
            <pc:sldMk cId="1744784288" sldId="277"/>
            <ac:picMk id="9" creationId="{96846EFE-66BB-CEAD-1E3B-B8612EC4799A}"/>
          </ac:picMkLst>
        </pc:picChg>
        <pc:cxnChg chg="add mod">
          <ac:chgData name="Dinka Čorak" userId="f571cd04-f7b1-4976-a699-da1e05875730" providerId="ADAL" clId="{D62E0FE4-053A-4816-AE44-DF31EC33278D}" dt="2024-01-10T20:36:50.803" v="1741" actId="208"/>
          <ac:cxnSpMkLst>
            <pc:docMk/>
            <pc:sldMk cId="1744784288" sldId="277"/>
            <ac:cxnSpMk id="12" creationId="{1BB04F48-3B46-0C70-6958-821EDB1B552A}"/>
          </ac:cxnSpMkLst>
        </pc:cxnChg>
      </pc:sldChg>
      <pc:sldChg chg="modSp new mod">
        <pc:chgData name="Dinka Čorak" userId="f571cd04-f7b1-4976-a699-da1e05875730" providerId="ADAL" clId="{D62E0FE4-053A-4816-AE44-DF31EC33278D}" dt="2024-01-10T20:55:15.103" v="1814" actId="6549"/>
        <pc:sldMkLst>
          <pc:docMk/>
          <pc:sldMk cId="3078515304" sldId="278"/>
        </pc:sldMkLst>
        <pc:spChg chg="mod">
          <ac:chgData name="Dinka Čorak" userId="f571cd04-f7b1-4976-a699-da1e05875730" providerId="ADAL" clId="{D62E0FE4-053A-4816-AE44-DF31EC33278D}" dt="2024-01-10T20:41:15.030" v="1770" actId="20577"/>
          <ac:spMkLst>
            <pc:docMk/>
            <pc:sldMk cId="3078515304" sldId="278"/>
            <ac:spMk id="2" creationId="{A32B511C-EEE1-5A79-BBED-AC5BFCB91A6B}"/>
          </ac:spMkLst>
        </pc:spChg>
        <pc:spChg chg="mod">
          <ac:chgData name="Dinka Čorak" userId="f571cd04-f7b1-4976-a699-da1e05875730" providerId="ADAL" clId="{D62E0FE4-053A-4816-AE44-DF31EC33278D}" dt="2024-01-10T20:55:15.103" v="1814" actId="6549"/>
          <ac:spMkLst>
            <pc:docMk/>
            <pc:sldMk cId="3078515304" sldId="278"/>
            <ac:spMk id="3" creationId="{21D8BDAF-B02C-7469-570C-F4D82083FB3B}"/>
          </ac:spMkLst>
        </pc:spChg>
      </pc:sldChg>
      <pc:sldChg chg="delSp modSp new mod">
        <pc:chgData name="Dinka Čorak" userId="f571cd04-f7b1-4976-a699-da1e05875730" providerId="ADAL" clId="{D62E0FE4-053A-4816-AE44-DF31EC33278D}" dt="2024-01-10T21:57:14.498" v="2434" actId="5793"/>
        <pc:sldMkLst>
          <pc:docMk/>
          <pc:sldMk cId="3825934806" sldId="279"/>
        </pc:sldMkLst>
        <pc:spChg chg="del">
          <ac:chgData name="Dinka Čorak" userId="f571cd04-f7b1-4976-a699-da1e05875730" providerId="ADAL" clId="{D62E0FE4-053A-4816-AE44-DF31EC33278D}" dt="2024-01-10T21:57:04.232" v="2430" actId="478"/>
          <ac:spMkLst>
            <pc:docMk/>
            <pc:sldMk cId="3825934806" sldId="279"/>
            <ac:spMk id="2" creationId="{41BAF9D8-8BB7-EB08-3515-B230D567AA68}"/>
          </ac:spMkLst>
        </pc:spChg>
        <pc:spChg chg="mod">
          <ac:chgData name="Dinka Čorak" userId="f571cd04-f7b1-4976-a699-da1e05875730" providerId="ADAL" clId="{D62E0FE4-053A-4816-AE44-DF31EC33278D}" dt="2024-01-10T21:57:14.498" v="2434" actId="5793"/>
          <ac:spMkLst>
            <pc:docMk/>
            <pc:sldMk cId="3825934806" sldId="279"/>
            <ac:spMk id="3" creationId="{38FF97CF-C046-B62B-D8C6-E669703F0F18}"/>
          </ac:spMkLst>
        </pc:spChg>
      </pc:sldChg>
      <pc:sldChg chg="modSp new mod ord">
        <pc:chgData name="Dinka Čorak" userId="f571cd04-f7b1-4976-a699-da1e05875730" providerId="ADAL" clId="{D62E0FE4-053A-4816-AE44-DF31EC33278D}" dt="2024-01-10T20:57:10.348" v="1838"/>
        <pc:sldMkLst>
          <pc:docMk/>
          <pc:sldMk cId="3272963499" sldId="280"/>
        </pc:sldMkLst>
        <pc:spChg chg="mod">
          <ac:chgData name="Dinka Čorak" userId="f571cd04-f7b1-4976-a699-da1e05875730" providerId="ADAL" clId="{D62E0FE4-053A-4816-AE44-DF31EC33278D}" dt="2024-01-10T20:56:20.866" v="1836"/>
          <ac:spMkLst>
            <pc:docMk/>
            <pc:sldMk cId="3272963499" sldId="280"/>
            <ac:spMk id="3" creationId="{8CDAFCA6-46F6-07E4-4142-CA95A2574048}"/>
          </ac:spMkLst>
        </pc:spChg>
      </pc:sldChg>
      <pc:sldChg chg="addSp delSp modSp new mod modClrScheme chgLayout">
        <pc:chgData name="Dinka Čorak" userId="f571cd04-f7b1-4976-a699-da1e05875730" providerId="ADAL" clId="{D62E0FE4-053A-4816-AE44-DF31EC33278D}" dt="2024-01-10T21:16:44.701" v="2340" actId="207"/>
        <pc:sldMkLst>
          <pc:docMk/>
          <pc:sldMk cId="2481825378" sldId="281"/>
        </pc:sldMkLst>
        <pc:spChg chg="del mod ord">
          <ac:chgData name="Dinka Čorak" userId="f571cd04-f7b1-4976-a699-da1e05875730" providerId="ADAL" clId="{D62E0FE4-053A-4816-AE44-DF31EC33278D}" dt="2024-01-10T20:59:18.962" v="1840" actId="700"/>
          <ac:spMkLst>
            <pc:docMk/>
            <pc:sldMk cId="2481825378" sldId="281"/>
            <ac:spMk id="2" creationId="{03DF30C9-39A6-9A2D-570F-4363EC5CE8EA}"/>
          </ac:spMkLst>
        </pc:spChg>
        <pc:spChg chg="del mod ord">
          <ac:chgData name="Dinka Čorak" userId="f571cd04-f7b1-4976-a699-da1e05875730" providerId="ADAL" clId="{D62E0FE4-053A-4816-AE44-DF31EC33278D}" dt="2024-01-10T20:59:18.962" v="1840" actId="700"/>
          <ac:spMkLst>
            <pc:docMk/>
            <pc:sldMk cId="2481825378" sldId="281"/>
            <ac:spMk id="3" creationId="{58A3CA12-F36C-6E7C-79C2-DACA99A3EB98}"/>
          </ac:spMkLst>
        </pc:spChg>
        <pc:spChg chg="add mod ord">
          <ac:chgData name="Dinka Čorak" userId="f571cd04-f7b1-4976-a699-da1e05875730" providerId="ADAL" clId="{D62E0FE4-053A-4816-AE44-DF31EC33278D}" dt="2024-01-10T20:59:27.863" v="1857" actId="20577"/>
          <ac:spMkLst>
            <pc:docMk/>
            <pc:sldMk cId="2481825378" sldId="281"/>
            <ac:spMk id="4" creationId="{A8E8AFC0-BDF8-0DF3-98E8-F63C8033E4F3}"/>
          </ac:spMkLst>
        </pc:spChg>
        <pc:spChg chg="add mod ord">
          <ac:chgData name="Dinka Čorak" userId="f571cd04-f7b1-4976-a699-da1e05875730" providerId="ADAL" clId="{D62E0FE4-053A-4816-AE44-DF31EC33278D}" dt="2024-01-10T21:16:37.991" v="2339" actId="207"/>
          <ac:spMkLst>
            <pc:docMk/>
            <pc:sldMk cId="2481825378" sldId="281"/>
            <ac:spMk id="5" creationId="{D4E23F9F-F8D7-6001-8F9B-DA914131EE2C}"/>
          </ac:spMkLst>
        </pc:spChg>
        <pc:spChg chg="add mod ord">
          <ac:chgData name="Dinka Čorak" userId="f571cd04-f7b1-4976-a699-da1e05875730" providerId="ADAL" clId="{D62E0FE4-053A-4816-AE44-DF31EC33278D}" dt="2024-01-10T21:15:48.498" v="2262" actId="20577"/>
          <ac:spMkLst>
            <pc:docMk/>
            <pc:sldMk cId="2481825378" sldId="281"/>
            <ac:spMk id="6" creationId="{BD2EDBC0-D78B-99A7-5FB9-822132D25219}"/>
          </ac:spMkLst>
        </pc:spChg>
        <pc:spChg chg="add mod ord">
          <ac:chgData name="Dinka Čorak" userId="f571cd04-f7b1-4976-a699-da1e05875730" providerId="ADAL" clId="{D62E0FE4-053A-4816-AE44-DF31EC33278D}" dt="2024-01-10T21:16:44.701" v="2340" actId="207"/>
          <ac:spMkLst>
            <pc:docMk/>
            <pc:sldMk cId="2481825378" sldId="281"/>
            <ac:spMk id="7" creationId="{F4A95344-8838-C23D-55D6-19DEB3C9ABEA}"/>
          </ac:spMkLst>
        </pc:spChg>
        <pc:spChg chg="add mod ord">
          <ac:chgData name="Dinka Čorak" userId="f571cd04-f7b1-4976-a699-da1e05875730" providerId="ADAL" clId="{D62E0FE4-053A-4816-AE44-DF31EC33278D}" dt="2024-01-10T21:16:15.582" v="2338" actId="20577"/>
          <ac:spMkLst>
            <pc:docMk/>
            <pc:sldMk cId="2481825378" sldId="281"/>
            <ac:spMk id="8" creationId="{41524970-DD53-14B0-CDBD-D4D9A3EFBE93}"/>
          </ac:spMkLst>
        </pc:spChg>
      </pc:sldChg>
    </pc:docChg>
  </pc:docChgLst>
  <pc:docChgLst>
    <pc:chgData name="Sandra Pernar" userId="S::sandra.pernar@skole.hr::092c3542-addd-4068-89f6-22d874a41976" providerId="AD" clId="Web-{3609781A-4994-E7BA-63AD-F80E3E1E62CE}"/>
    <pc:docChg chg="modSld">
      <pc:chgData name="Sandra Pernar" userId="S::sandra.pernar@skole.hr::092c3542-addd-4068-89f6-22d874a41976" providerId="AD" clId="Web-{3609781A-4994-E7BA-63AD-F80E3E1E62CE}" dt="2024-03-23T20:32:54.660" v="39"/>
      <pc:docMkLst>
        <pc:docMk/>
      </pc:docMkLst>
      <pc:sldChg chg="addSp delSp modSp addAnim delAnim">
        <pc:chgData name="Sandra Pernar" userId="S::sandra.pernar@skole.hr::092c3542-addd-4068-89f6-22d874a41976" providerId="AD" clId="Web-{3609781A-4994-E7BA-63AD-F80E3E1E62CE}" dt="2024-03-23T20:32:54.660" v="39"/>
        <pc:sldMkLst>
          <pc:docMk/>
          <pc:sldMk cId="3948849924" sldId="287"/>
        </pc:sldMkLst>
        <pc:spChg chg="add del mod ord">
          <ac:chgData name="Sandra Pernar" userId="S::sandra.pernar@skole.hr::092c3542-addd-4068-89f6-22d874a41976" providerId="AD" clId="Web-{3609781A-4994-E7BA-63AD-F80E3E1E62CE}" dt="2024-03-23T20:32:54.660" v="39"/>
          <ac:spMkLst>
            <pc:docMk/>
            <pc:sldMk cId="3948849924" sldId="287"/>
            <ac:spMk id="4" creationId="{3ABC4D89-F19A-EEAE-4025-A36B8379CD2A}"/>
          </ac:spMkLst>
        </pc:spChg>
        <pc:inkChg chg="add del">
          <ac:chgData name="Sandra Pernar" userId="S::sandra.pernar@skole.hr::092c3542-addd-4068-89f6-22d874a41976" providerId="AD" clId="Web-{3609781A-4994-E7BA-63AD-F80E3E1E62CE}" dt="2024-03-23T20:32:01.768" v="26"/>
          <ac:inkMkLst>
            <pc:docMk/>
            <pc:sldMk cId="3948849924" sldId="287"/>
            <ac:inkMk id="5" creationId="{8884F66E-7E54-CCBF-0C66-15F90B7DA1A1}"/>
          </ac:inkMkLst>
        </pc:inkChg>
        <pc:inkChg chg="ord">
          <ac:chgData name="Sandra Pernar" userId="S::sandra.pernar@skole.hr::092c3542-addd-4068-89f6-22d874a41976" providerId="AD" clId="Web-{3609781A-4994-E7BA-63AD-F80E3E1E62CE}" dt="2024-03-23T20:32:35.472" v="33"/>
          <ac:inkMkLst>
            <pc:docMk/>
            <pc:sldMk cId="3948849924" sldId="287"/>
            <ac:inkMk id="7" creationId="{36B49548-0EFF-376D-A35B-7D0D70DF4CAF}"/>
          </ac:inkMkLst>
        </pc:inkChg>
        <pc:inkChg chg="add del">
          <ac:chgData name="Sandra Pernar" userId="S::sandra.pernar@skole.hr::092c3542-addd-4068-89f6-22d874a41976" providerId="AD" clId="Web-{3609781A-4994-E7BA-63AD-F80E3E1E62CE}" dt="2024-03-23T20:31:44.627" v="23"/>
          <ac:inkMkLst>
            <pc:docMk/>
            <pc:sldMk cId="3948849924" sldId="287"/>
            <ac:inkMk id="8" creationId="{5B605BB4-9D66-7462-EEEB-7D6073D6E76E}"/>
          </ac:inkMkLst>
        </pc:inkChg>
        <pc:inkChg chg="add del">
          <ac:chgData name="Sandra Pernar" userId="S::sandra.pernar@skole.hr::092c3542-addd-4068-89f6-22d874a41976" providerId="AD" clId="Web-{3609781A-4994-E7BA-63AD-F80E3E1E62CE}" dt="2024-03-23T20:31:42.096" v="22"/>
          <ac:inkMkLst>
            <pc:docMk/>
            <pc:sldMk cId="3948849924" sldId="287"/>
            <ac:inkMk id="9" creationId="{035736BB-D203-7440-8362-E134EE31B62B}"/>
          </ac:inkMkLst>
        </pc:inkChg>
        <pc:inkChg chg="add del">
          <ac:chgData name="Sandra Pernar" userId="S::sandra.pernar@skole.hr::092c3542-addd-4068-89f6-22d874a41976" providerId="AD" clId="Web-{3609781A-4994-E7BA-63AD-F80E3E1E62CE}" dt="2024-03-23T20:31:39.736" v="21"/>
          <ac:inkMkLst>
            <pc:docMk/>
            <pc:sldMk cId="3948849924" sldId="287"/>
            <ac:inkMk id="10" creationId="{EF046F1B-DBB8-BF6F-3DF7-7E4C7D1A0580}"/>
          </ac:inkMkLst>
        </pc:inkChg>
        <pc:inkChg chg="add del">
          <ac:chgData name="Sandra Pernar" userId="S::sandra.pernar@skole.hr::092c3542-addd-4068-89f6-22d874a41976" providerId="AD" clId="Web-{3609781A-4994-E7BA-63AD-F80E3E1E62CE}" dt="2024-03-23T20:31:59.440" v="25"/>
          <ac:inkMkLst>
            <pc:docMk/>
            <pc:sldMk cId="3948849924" sldId="287"/>
            <ac:inkMk id="11" creationId="{044CEDFB-11CD-2DF5-1CFB-DCCA74D89F4A}"/>
          </ac:inkMkLst>
        </pc:inkChg>
        <pc:inkChg chg="add del">
          <ac:chgData name="Sandra Pernar" userId="S::sandra.pernar@skole.hr::092c3542-addd-4068-89f6-22d874a41976" providerId="AD" clId="Web-{3609781A-4994-E7BA-63AD-F80E3E1E62CE}" dt="2024-03-23T20:32:28.128" v="30"/>
          <ac:inkMkLst>
            <pc:docMk/>
            <pc:sldMk cId="3948849924" sldId="287"/>
            <ac:inkMk id="12" creationId="{95FC5755-2BD9-98C5-BB41-33BC01A63661}"/>
          </ac:inkMkLst>
        </pc:inkChg>
      </pc:sldChg>
    </pc:docChg>
  </pc:docChgLst>
  <pc:docChgLst>
    <pc:chgData name="Dinka Čorak" userId="f571cd04-f7b1-4976-a699-da1e05875730" providerId="ADAL" clId="{9D42CF13-16D8-4388-9B18-F43C11C10F31}"/>
    <pc:docChg chg="undo redo custSel addSld delSld modSld sldOrd">
      <pc:chgData name="Dinka Čorak" userId="f571cd04-f7b1-4976-a699-da1e05875730" providerId="ADAL" clId="{9D42CF13-16D8-4388-9B18-F43C11C10F31}" dt="2024-03-28T16:28:03.876" v="4917" actId="14100"/>
      <pc:docMkLst>
        <pc:docMk/>
      </pc:docMkLst>
      <pc:sldChg chg="addSp delSp modSp del mod ord setBg delAnim modAnim">
        <pc:chgData name="Dinka Čorak" userId="f571cd04-f7b1-4976-a699-da1e05875730" providerId="ADAL" clId="{9D42CF13-16D8-4388-9B18-F43C11C10F31}" dt="2024-03-25T20:49:27.879" v="2791" actId="47"/>
        <pc:sldMkLst>
          <pc:docMk/>
          <pc:sldMk cId="1945186220" sldId="256"/>
        </pc:sldMkLst>
        <pc:spChg chg="add del mod">
          <ac:chgData name="Dinka Čorak" userId="f571cd04-f7b1-4976-a699-da1e05875730" providerId="ADAL" clId="{9D42CF13-16D8-4388-9B18-F43C11C10F31}" dt="2024-03-25T20:47:51.530" v="2777"/>
          <ac:spMkLst>
            <pc:docMk/>
            <pc:sldMk cId="1945186220" sldId="256"/>
            <ac:spMk id="2" creationId="{8B80FE44-545E-7908-564D-AF3110F0A4FE}"/>
          </ac:spMkLst>
        </pc:spChg>
        <pc:spChg chg="del mod">
          <ac:chgData name="Dinka Čorak" userId="f571cd04-f7b1-4976-a699-da1e05875730" providerId="ADAL" clId="{9D42CF13-16D8-4388-9B18-F43C11C10F31}" dt="2024-03-21T14:02:23.591" v="883" actId="478"/>
          <ac:spMkLst>
            <pc:docMk/>
            <pc:sldMk cId="1945186220" sldId="256"/>
            <ac:spMk id="3" creationId="{4675F69D-772E-0EB5-8ACB-E4A6CC239C6B}"/>
          </ac:spMkLst>
        </pc:spChg>
        <pc:spChg chg="add del mod">
          <ac:chgData name="Dinka Čorak" userId="f571cd04-f7b1-4976-a699-da1e05875730" providerId="ADAL" clId="{9D42CF13-16D8-4388-9B18-F43C11C10F31}" dt="2024-03-20T20:55:49.998" v="875" actId="478"/>
          <ac:spMkLst>
            <pc:docMk/>
            <pc:sldMk cId="1945186220" sldId="256"/>
            <ac:spMk id="8" creationId="{02E2FAD8-F14D-CD95-EAAD-ECC33044DE1F}"/>
          </ac:spMkLst>
        </pc:spChg>
        <pc:spChg chg="add del mod">
          <ac:chgData name="Dinka Čorak" userId="f571cd04-f7b1-4976-a699-da1e05875730" providerId="ADAL" clId="{9D42CF13-16D8-4388-9B18-F43C11C10F31}" dt="2024-03-21T14:03:58.396" v="948" actId="478"/>
          <ac:spMkLst>
            <pc:docMk/>
            <pc:sldMk cId="1945186220" sldId="256"/>
            <ac:spMk id="11" creationId="{A51922B6-8DE7-C7D4-DCF6-A826F891CC7B}"/>
          </ac:spMkLst>
        </pc:spChg>
        <pc:spChg chg="add del mod">
          <ac:chgData name="Dinka Čorak" userId="f571cd04-f7b1-4976-a699-da1e05875730" providerId="ADAL" clId="{9D42CF13-16D8-4388-9B18-F43C11C10F31}" dt="2024-03-25T20:49:10.404" v="2786" actId="21"/>
          <ac:spMkLst>
            <pc:docMk/>
            <pc:sldMk cId="1945186220" sldId="256"/>
            <ac:spMk id="13" creationId="{08D6952E-2196-F5A9-A298-DA72FCA5EA9F}"/>
          </ac:spMkLst>
        </pc:spChg>
        <pc:spChg chg="add del mod">
          <ac:chgData name="Dinka Čorak" userId="f571cd04-f7b1-4976-a699-da1e05875730" providerId="ADAL" clId="{9D42CF13-16D8-4388-9B18-F43C11C10F31}" dt="2024-03-25T20:31:42.616" v="2684" actId="478"/>
          <ac:spMkLst>
            <pc:docMk/>
            <pc:sldMk cId="1945186220" sldId="256"/>
            <ac:spMk id="20" creationId="{5D598754-88A3-18A9-13BD-E0771BD5E193}"/>
          </ac:spMkLst>
        </pc:spChg>
        <pc:spChg chg="add del">
          <ac:chgData name="Dinka Čorak" userId="f571cd04-f7b1-4976-a699-da1e05875730" providerId="ADAL" clId="{9D42CF13-16D8-4388-9B18-F43C11C10F31}" dt="2024-03-21T14:02:15.671" v="882" actId="26606"/>
          <ac:spMkLst>
            <pc:docMk/>
            <pc:sldMk cId="1945186220" sldId="256"/>
            <ac:spMk id="22" creationId="{563148A4-EAE8-49C7-89F1-8E48B3A26D81}"/>
          </ac:spMkLst>
        </pc:spChg>
        <pc:spChg chg="add del">
          <ac:chgData name="Dinka Čorak" userId="f571cd04-f7b1-4976-a699-da1e05875730" providerId="ADAL" clId="{9D42CF13-16D8-4388-9B18-F43C11C10F31}" dt="2024-03-21T14:02:15.671" v="882" actId="26606"/>
          <ac:spMkLst>
            <pc:docMk/>
            <pc:sldMk cId="1945186220" sldId="256"/>
            <ac:spMk id="24" creationId="{F96FDE2F-8352-4200-8537-0E8FC365F4BF}"/>
          </ac:spMkLst>
        </pc:spChg>
        <pc:spChg chg="add del">
          <ac:chgData name="Dinka Čorak" userId="f571cd04-f7b1-4976-a699-da1e05875730" providerId="ADAL" clId="{9D42CF13-16D8-4388-9B18-F43C11C10F31}" dt="2024-03-21T14:02:15.671" v="882" actId="26606"/>
          <ac:spMkLst>
            <pc:docMk/>
            <pc:sldMk cId="1945186220" sldId="256"/>
            <ac:spMk id="26" creationId="{EE03AE3B-3A9F-4A74-A626-EA434E9E0104}"/>
          </ac:spMkLst>
        </pc:spChg>
        <pc:spChg chg="add del">
          <ac:chgData name="Dinka Čorak" userId="f571cd04-f7b1-4976-a699-da1e05875730" providerId="ADAL" clId="{9D42CF13-16D8-4388-9B18-F43C11C10F31}" dt="2024-03-21T14:02:15.671" v="882" actId="26606"/>
          <ac:spMkLst>
            <pc:docMk/>
            <pc:sldMk cId="1945186220" sldId="256"/>
            <ac:spMk id="28" creationId="{C4616447-380A-4DF1-834B-15E0529F4BBE}"/>
          </ac:spMkLst>
        </pc:spChg>
        <pc:spChg chg="add del">
          <ac:chgData name="Dinka Čorak" userId="f571cd04-f7b1-4976-a699-da1e05875730" providerId="ADAL" clId="{9D42CF13-16D8-4388-9B18-F43C11C10F31}" dt="2024-03-21T14:02:15.619" v="881" actId="26606"/>
          <ac:spMkLst>
            <pc:docMk/>
            <pc:sldMk cId="1945186220" sldId="256"/>
            <ac:spMk id="33" creationId="{FDE3B669-D0C6-43C4-9D0E-ED152B12DA46}"/>
          </ac:spMkLst>
        </pc:spChg>
        <pc:spChg chg="add del">
          <ac:chgData name="Dinka Čorak" userId="f571cd04-f7b1-4976-a699-da1e05875730" providerId="ADAL" clId="{9D42CF13-16D8-4388-9B18-F43C11C10F31}" dt="2024-03-21T14:02:15.619" v="881" actId="26606"/>
          <ac:spMkLst>
            <pc:docMk/>
            <pc:sldMk cId="1945186220" sldId="256"/>
            <ac:spMk id="35" creationId="{B75D9F35-775B-4B73-BBB6-176A2E0860DE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36" creationId="{19B7C56D-8E18-6F47-6D27-C7AF462F0A2A}"/>
          </ac:spMkLst>
        </pc:spChg>
        <pc:spChg chg="add del">
          <ac:chgData name="Dinka Čorak" userId="f571cd04-f7b1-4976-a699-da1e05875730" providerId="ADAL" clId="{9D42CF13-16D8-4388-9B18-F43C11C10F31}" dt="2024-03-21T17:53:28.714" v="1315" actId="26606"/>
          <ac:spMkLst>
            <pc:docMk/>
            <pc:sldMk cId="1945186220" sldId="256"/>
            <ac:spMk id="37" creationId="{C9A21EE5-D6CA-4092-BBB2-74B2C7CB6F1A}"/>
          </ac:spMkLst>
        </pc:spChg>
        <pc:spChg chg="add del">
          <ac:chgData name="Dinka Čorak" userId="f571cd04-f7b1-4976-a699-da1e05875730" providerId="ADAL" clId="{9D42CF13-16D8-4388-9B18-F43C11C10F31}" dt="2024-03-21T17:53:28.714" v="1315" actId="26606"/>
          <ac:spMkLst>
            <pc:docMk/>
            <pc:sldMk cId="1945186220" sldId="256"/>
            <ac:spMk id="38" creationId="{2EC24213-FC04-4A18-A697-955F20C8965B}"/>
          </ac:spMkLst>
        </pc:spChg>
        <pc:spChg chg="add del">
          <ac:chgData name="Dinka Čorak" userId="f571cd04-f7b1-4976-a699-da1e05875730" providerId="ADAL" clId="{9D42CF13-16D8-4388-9B18-F43C11C10F31}" dt="2024-03-21T17:53:28.714" v="1315" actId="26606"/>
          <ac:spMkLst>
            <pc:docMk/>
            <pc:sldMk cId="1945186220" sldId="256"/>
            <ac:spMk id="39" creationId="{935F47D6-FD2F-4F0A-929E-3C0EEEF7DE30}"/>
          </ac:spMkLst>
        </pc:spChg>
        <pc:spChg chg="add del">
          <ac:chgData name="Dinka Čorak" userId="f571cd04-f7b1-4976-a699-da1e05875730" providerId="ADAL" clId="{9D42CF13-16D8-4388-9B18-F43C11C10F31}" dt="2024-03-21T17:53:28.714" v="1315" actId="26606"/>
          <ac:spMkLst>
            <pc:docMk/>
            <pc:sldMk cId="1945186220" sldId="256"/>
            <ac:spMk id="40" creationId="{C7846A0D-19A4-4F64-B17F-AB38D3F47143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41" creationId="{C1461CFD-B687-26D7-EE67-FEDFD06C0D0C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42" creationId="{C1F64E67-50DE-E724-1132-F305BB9DB9EE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43" creationId="{078C6DB5-BC6A-1FED-ABAD-F7A13F2CEC00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44" creationId="{36B5CDDD-6EE9-53AB-2788-790BFA32E28F}"/>
          </ac:spMkLst>
        </pc:spChg>
        <pc:spChg chg="add del">
          <ac:chgData name="Dinka Čorak" userId="f571cd04-f7b1-4976-a699-da1e05875730" providerId="ADAL" clId="{9D42CF13-16D8-4388-9B18-F43C11C10F31}" dt="2024-03-21T17:53:16.964" v="1308" actId="26606"/>
          <ac:spMkLst>
            <pc:docMk/>
            <pc:sldMk cId="1945186220" sldId="256"/>
            <ac:spMk id="45" creationId="{FDE3B669-D0C6-43C4-9D0E-ED152B12DA46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46" creationId="{E3328A73-19F3-8099-AF39-0165FDC5C983}"/>
          </ac:spMkLst>
        </pc:spChg>
        <pc:spChg chg="add del">
          <ac:chgData name="Dinka Čorak" userId="f571cd04-f7b1-4976-a699-da1e05875730" providerId="ADAL" clId="{9D42CF13-16D8-4388-9B18-F43C11C10F31}" dt="2024-03-21T17:53:16.964" v="1308" actId="26606"/>
          <ac:spMkLst>
            <pc:docMk/>
            <pc:sldMk cId="1945186220" sldId="256"/>
            <ac:spMk id="47" creationId="{B75D9F35-775B-4B73-BBB6-176A2E0860DE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48" creationId="{904B427C-15FC-315A-C232-22CC78B50CB3}"/>
          </ac:spMkLst>
        </pc:spChg>
        <pc:spChg chg="add del">
          <ac:chgData name="Dinka Čorak" userId="f571cd04-f7b1-4976-a699-da1e05875730" providerId="ADAL" clId="{9D42CF13-16D8-4388-9B18-F43C11C10F31}" dt="2024-03-21T17:53:20.558" v="1310" actId="26606"/>
          <ac:spMkLst>
            <pc:docMk/>
            <pc:sldMk cId="1945186220" sldId="256"/>
            <ac:spMk id="49" creationId="{612E369B-5272-4644-973E-2039918BD628}"/>
          </ac:spMkLst>
        </pc:spChg>
        <pc:spChg chg="add del">
          <ac:chgData name="Dinka Čorak" userId="f571cd04-f7b1-4976-a699-da1e05875730" providerId="ADAL" clId="{9D42CF13-16D8-4388-9B18-F43C11C10F31}" dt="2024-03-21T17:53:20.558" v="1310" actId="26606"/>
          <ac:spMkLst>
            <pc:docMk/>
            <pc:sldMk cId="1945186220" sldId="256"/>
            <ac:spMk id="50" creationId="{080220E3-B484-45C4-87BC-D7A63CE3FD98}"/>
          </ac:spMkLst>
        </pc:spChg>
        <pc:spChg chg="add del">
          <ac:chgData name="Dinka Čorak" userId="f571cd04-f7b1-4976-a699-da1e05875730" providerId="ADAL" clId="{9D42CF13-16D8-4388-9B18-F43C11C10F31}" dt="2024-03-21T17:53:28.707" v="1314" actId="26606"/>
          <ac:spMkLst>
            <pc:docMk/>
            <pc:sldMk cId="1945186220" sldId="256"/>
            <ac:spMk id="51" creationId="{C6D1572E-35F2-4C21-AA69-B57A24824991}"/>
          </ac:spMkLst>
        </pc:spChg>
        <pc:spChg chg="add del">
          <ac:chgData name="Dinka Čorak" userId="f571cd04-f7b1-4976-a699-da1e05875730" providerId="ADAL" clId="{9D42CF13-16D8-4388-9B18-F43C11C10F31}" dt="2024-03-21T17:53:25.553" v="1312" actId="26606"/>
          <ac:spMkLst>
            <pc:docMk/>
            <pc:sldMk cId="1945186220" sldId="256"/>
            <ac:spMk id="52" creationId="{2EC24213-FC04-4A18-A697-955F20C8965B}"/>
          </ac:spMkLst>
        </pc:spChg>
        <pc:spChg chg="add del">
          <ac:chgData name="Dinka Čorak" userId="f571cd04-f7b1-4976-a699-da1e05875730" providerId="ADAL" clId="{9D42CF13-16D8-4388-9B18-F43C11C10F31}" dt="2024-03-21T17:53:25.553" v="1312" actId="26606"/>
          <ac:spMkLst>
            <pc:docMk/>
            <pc:sldMk cId="1945186220" sldId="256"/>
            <ac:spMk id="53" creationId="{C7846A0D-19A4-4F64-B17F-AB38D3F47143}"/>
          </ac:spMkLst>
        </pc:spChg>
        <pc:spChg chg="add del">
          <ac:chgData name="Dinka Čorak" userId="f571cd04-f7b1-4976-a699-da1e05875730" providerId="ADAL" clId="{9D42CF13-16D8-4388-9B18-F43C11C10F31}" dt="2024-03-21T17:53:25.553" v="1312" actId="26606"/>
          <ac:spMkLst>
            <pc:docMk/>
            <pc:sldMk cId="1945186220" sldId="256"/>
            <ac:spMk id="54" creationId="{935F47D6-FD2F-4F0A-929E-3C0EEEF7DE30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55" creationId="{A2B47D6F-E91A-DE77-D601-8E74DFEAB0F4}"/>
          </ac:spMkLst>
        </pc:spChg>
        <pc:spChg chg="add del">
          <ac:chgData name="Dinka Čorak" userId="f571cd04-f7b1-4976-a699-da1e05875730" providerId="ADAL" clId="{9D42CF13-16D8-4388-9B18-F43C11C10F31}" dt="2024-03-21T17:53:28.707" v="1314" actId="26606"/>
          <ac:spMkLst>
            <pc:docMk/>
            <pc:sldMk cId="1945186220" sldId="256"/>
            <ac:spMk id="56" creationId="{FDE3B669-D0C6-43C4-9D0E-ED152B12DA46}"/>
          </ac:spMkLst>
        </pc:spChg>
        <pc:spChg chg="add del">
          <ac:chgData name="Dinka Čorak" userId="f571cd04-f7b1-4976-a699-da1e05875730" providerId="ADAL" clId="{9D42CF13-16D8-4388-9B18-F43C11C10F31}" dt="2024-03-21T17:53:28.707" v="1314" actId="26606"/>
          <ac:spMkLst>
            <pc:docMk/>
            <pc:sldMk cId="1945186220" sldId="256"/>
            <ac:spMk id="57" creationId="{DF3EB82E-2C98-4DF3-A47D-8C0E5CEBBDE9}"/>
          </ac:spMkLst>
        </pc:spChg>
        <pc:spChg chg="add del">
          <ac:chgData name="Dinka Čorak" userId="f571cd04-f7b1-4976-a699-da1e05875730" providerId="ADAL" clId="{9D42CF13-16D8-4388-9B18-F43C11C10F31}" dt="2024-03-21T17:53:28.707" v="1314" actId="26606"/>
          <ac:spMkLst>
            <pc:docMk/>
            <pc:sldMk cId="1945186220" sldId="256"/>
            <ac:spMk id="58" creationId="{4D169092-DCBB-417F-A67D-ADE032800617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59" creationId="{45E17604-4BC6-C62F-6763-96C0EBBE6B1A}"/>
          </ac:spMkLst>
        </pc:spChg>
        <pc:spChg chg="add del">
          <ac:chgData name="Dinka Čorak" userId="f571cd04-f7b1-4976-a699-da1e05875730" providerId="ADAL" clId="{9D42CF13-16D8-4388-9B18-F43C11C10F31}" dt="2024-03-25T18:41:06.663" v="1476" actId="26606"/>
          <ac:spMkLst>
            <pc:docMk/>
            <pc:sldMk cId="1945186220" sldId="256"/>
            <ac:spMk id="60" creationId="{25F947E4-EC36-4578-B5D9-94F6C7AA9FE8}"/>
          </ac:spMkLst>
        </pc:spChg>
        <pc:spChg chg="add del">
          <ac:chgData name="Dinka Čorak" userId="f571cd04-f7b1-4976-a699-da1e05875730" providerId="ADAL" clId="{9D42CF13-16D8-4388-9B18-F43C11C10F31}" dt="2024-03-25T18:41:06.663" v="1476" actId="26606"/>
          <ac:spMkLst>
            <pc:docMk/>
            <pc:sldMk cId="1945186220" sldId="256"/>
            <ac:spMk id="61" creationId="{C7846A0D-19A4-4F64-B17F-AB38D3F47143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62" creationId="{887C7231-8281-53DD-5921-38C31C6D2281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63" creationId="{6BD574AC-E356-9417-18BB-AFA1A4143FE4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64" creationId="{BD36AFA5-A1D1-AD66-2661-17538766347E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65" creationId="{9BDA82AC-08BF-05B8-373B-B9F47C15D454}"/>
          </ac:spMkLst>
        </pc:spChg>
        <pc:spChg chg="add del">
          <ac:chgData name="Dinka Čorak" userId="f571cd04-f7b1-4976-a699-da1e05875730" providerId="ADAL" clId="{9D42CF13-16D8-4388-9B18-F43C11C10F31}" dt="2024-03-25T20:26:33.847" v="2660" actId="26606"/>
          <ac:spMkLst>
            <pc:docMk/>
            <pc:sldMk cId="1945186220" sldId="256"/>
            <ac:spMk id="66" creationId="{2EC24213-FC04-4A18-A697-955F20C8965B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67" creationId="{1DF0664C-E838-10F7-9868-B38ACB2823EE}"/>
          </ac:spMkLst>
        </pc:spChg>
        <pc:spChg chg="add del">
          <ac:chgData name="Dinka Čorak" userId="f571cd04-f7b1-4976-a699-da1e05875730" providerId="ADAL" clId="{9D42CF13-16D8-4388-9B18-F43C11C10F31}" dt="2024-03-25T20:26:33.847" v="2660" actId="26606"/>
          <ac:spMkLst>
            <pc:docMk/>
            <pc:sldMk cId="1945186220" sldId="256"/>
            <ac:spMk id="68" creationId="{C7846A0D-19A4-4F64-B17F-AB38D3F47143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69" creationId="{E2A76E6B-7D95-10BB-C4AB-D867EAB45BBC}"/>
          </ac:spMkLst>
        </pc:spChg>
        <pc:spChg chg="add del">
          <ac:chgData name="Dinka Čorak" userId="f571cd04-f7b1-4976-a699-da1e05875730" providerId="ADAL" clId="{9D42CF13-16D8-4388-9B18-F43C11C10F31}" dt="2024-03-25T20:26:33.847" v="2660" actId="26606"/>
          <ac:spMkLst>
            <pc:docMk/>
            <pc:sldMk cId="1945186220" sldId="256"/>
            <ac:spMk id="70" creationId="{C9A21EE5-D6CA-4092-BBB2-74B2C7CB6F1A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71" creationId="{7F9E5FC9-2AE8-4C01-7FAC-1C12C4C5B78C}"/>
          </ac:spMkLst>
        </pc:spChg>
        <pc:spChg chg="add del">
          <ac:chgData name="Dinka Čorak" userId="f571cd04-f7b1-4976-a699-da1e05875730" providerId="ADAL" clId="{9D42CF13-16D8-4388-9B18-F43C11C10F31}" dt="2024-03-25T20:26:33.847" v="2660" actId="26606"/>
          <ac:spMkLst>
            <pc:docMk/>
            <pc:sldMk cId="1945186220" sldId="256"/>
            <ac:spMk id="72" creationId="{935F47D6-FD2F-4F0A-929E-3C0EEEF7DE30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73" creationId="{03ABFA93-2457-4BD7-7ABB-793B6EAE90C5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74" creationId="{8C478791-ADFB-894E-996B-1A14B05DFAD4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75" creationId="{D2BA85A3-9221-F3AE-C178-D75A4B446BBB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76" creationId="{057A537C-1B5C-53ED-3D50-B58A8D5A18BA}"/>
          </ac:spMkLst>
        </pc:spChg>
        <pc:spChg chg="add">
          <ac:chgData name="Dinka Čorak" userId="f571cd04-f7b1-4976-a699-da1e05875730" providerId="ADAL" clId="{9D42CF13-16D8-4388-9B18-F43C11C10F31}" dt="2024-03-25T20:26:33.847" v="2660" actId="26606"/>
          <ac:spMkLst>
            <pc:docMk/>
            <pc:sldMk cId="1945186220" sldId="256"/>
            <ac:spMk id="77" creationId="{E7706218-D1AE-430A-89F5-DF4E8BFCA334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78" creationId="{62130452-412B-594C-70BC-790C66F5DB47}"/>
          </ac:spMkLst>
        </pc:spChg>
        <pc:spChg chg="add">
          <ac:chgData name="Dinka Čorak" userId="f571cd04-f7b1-4976-a699-da1e05875730" providerId="ADAL" clId="{9D42CF13-16D8-4388-9B18-F43C11C10F31}" dt="2024-03-25T20:26:33.847" v="2660" actId="26606"/>
          <ac:spMkLst>
            <pc:docMk/>
            <pc:sldMk cId="1945186220" sldId="256"/>
            <ac:spMk id="79" creationId="{CDB42D7E-C220-433C-9829-AA7132A343DF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80" creationId="{7161BCED-8363-75A8-C308-1EDF82E834B0}"/>
          </ac:spMkLst>
        </pc:spChg>
        <pc:spChg chg="add">
          <ac:chgData name="Dinka Čorak" userId="f571cd04-f7b1-4976-a699-da1e05875730" providerId="ADAL" clId="{9D42CF13-16D8-4388-9B18-F43C11C10F31}" dt="2024-03-25T20:26:33.847" v="2660" actId="26606"/>
          <ac:spMkLst>
            <pc:docMk/>
            <pc:sldMk cId="1945186220" sldId="256"/>
            <ac:spMk id="81" creationId="{1C27A520-15F4-41B6-B4E1-3F7EC60DD7AC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82" creationId="{57E82A4B-352D-7BF7-DCA7-920F5B43DE6E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83" creationId="{EC1574B2-B6A9-F15D-4B20-5075A7873A30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84" creationId="{EFDE8A9E-BA57-E838-4DB2-CB2BC837F165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85" creationId="{ED6539E4-A1A6-C931-8AD6-2DCD10B0E2F2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86" creationId="{A2C51AB2-7AC5-C442-5E2B-C9E25DFEC1A9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87" creationId="{7A03F516-80D5-415D-FA54-66811839A534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88" creationId="{871F64A8-635C-F7C3-DF5B-616EEFCAADFC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89" creationId="{C80B9ED0-1090-9145-40A8-E02049037D8C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90" creationId="{2DA8AD08-5CF7-B258-B665-FFDA0A11804F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91" creationId="{9F5EFCFE-75F4-F5DC-17F1-52DB1E16D027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92" creationId="{9FEED641-5610-9FFF-CF7C-8C7EAAD3E52D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93" creationId="{6E66D231-27BA-4016-4100-AAC1A7E85691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94" creationId="{D5CF26AB-DFFF-10B3-1617-3A6091CCE6F7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95" creationId="{6492F6B7-C290-43B0-18CA-8E34089D3FDB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96" creationId="{47D05612-4386-D015-BCB4-92B44B4A7229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97" creationId="{3E4703F1-58D6-8338-913F-A7A632FEC502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98" creationId="{86A8BB9A-F8C6-3848-E3E4-DADBB148AFFC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99" creationId="{DACB0C07-F223-BD63-2EA6-2C5CD66E4C0D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100" creationId="{91E32F43-B916-670A-D000-2635BF6CDBCE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101" creationId="{A06838C6-B53A-4F86-0A9A-A03EDF261DEA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102" creationId="{F2B039FA-A69A-36E6-7C6E-DE17D5E9534A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103" creationId="{2E005E2F-051B-C46D-86E3-9D807C82E771}"/>
          </ac:spMkLst>
        </pc:spChg>
        <pc:spChg chg="mod">
          <ac:chgData name="Dinka Čorak" userId="f571cd04-f7b1-4976-a699-da1e05875730" providerId="ADAL" clId="{9D42CF13-16D8-4388-9B18-F43C11C10F31}" dt="2024-03-25T20:35:33.094" v="2706" actId="207"/>
          <ac:spMkLst>
            <pc:docMk/>
            <pc:sldMk cId="1945186220" sldId="256"/>
            <ac:spMk id="104" creationId="{5E1403FC-A1EF-969A-52B1-0975600926B2}"/>
          </ac:spMkLst>
        </pc:spChg>
        <pc:spChg chg="add mod">
          <ac:chgData name="Dinka Čorak" userId="f571cd04-f7b1-4976-a699-da1e05875730" providerId="ADAL" clId="{9D42CF13-16D8-4388-9B18-F43C11C10F31}" dt="2024-03-25T20:49:10.404" v="2786" actId="21"/>
          <ac:spMkLst>
            <pc:docMk/>
            <pc:sldMk cId="1945186220" sldId="256"/>
            <ac:spMk id="107" creationId="{B8080249-45EC-4FB9-463E-C7B74DD572AA}"/>
          </ac:spMkLst>
        </pc:spChg>
        <pc:grpChg chg="mod">
          <ac:chgData name="Dinka Čorak" userId="f571cd04-f7b1-4976-a699-da1e05875730" providerId="ADAL" clId="{9D42CF13-16D8-4388-9B18-F43C11C10F31}" dt="2024-03-25T20:45:19.953" v="2752" actId="14100"/>
          <ac:grpSpMkLst>
            <pc:docMk/>
            <pc:sldMk cId="1945186220" sldId="256"/>
            <ac:grpSpMk id="34" creationId="{A89F7E3D-F1D2-2F89-55C2-87C8AB5E53BF}"/>
          </ac:grpSpMkLst>
        </pc:grpChg>
        <pc:graphicFrameChg chg="add del mod modGraphic">
          <ac:chgData name="Dinka Čorak" userId="f571cd04-f7b1-4976-a699-da1e05875730" providerId="ADAL" clId="{9D42CF13-16D8-4388-9B18-F43C11C10F31}" dt="2024-03-20T20:51:46.226" v="867" actId="478"/>
          <ac:graphicFrameMkLst>
            <pc:docMk/>
            <pc:sldMk cId="1945186220" sldId="256"/>
            <ac:graphicFrameMk id="5" creationId="{E7DC7710-370F-643D-9839-06C9F070FD1D}"/>
          </ac:graphicFrameMkLst>
        </pc:graphicFrameChg>
        <pc:graphicFrameChg chg="add del mod modGraphic">
          <ac:chgData name="Dinka Čorak" userId="f571cd04-f7b1-4976-a699-da1e05875730" providerId="ADAL" clId="{9D42CF13-16D8-4388-9B18-F43C11C10F31}" dt="2024-03-25T20:26:30.286" v="2659" actId="478"/>
          <ac:graphicFrameMkLst>
            <pc:docMk/>
            <pc:sldMk cId="1945186220" sldId="256"/>
            <ac:graphicFrameMk id="17" creationId="{7BD5F801-6B40-2553-8BA2-1248F20E12A2}"/>
          </ac:graphicFrameMkLst>
        </pc:graphicFrameChg>
        <pc:graphicFrameChg chg="add mod">
          <ac:chgData name="Dinka Čorak" userId="f571cd04-f7b1-4976-a699-da1e05875730" providerId="ADAL" clId="{9D42CF13-16D8-4388-9B18-F43C11C10F31}" dt="2024-03-25T20:44:01.983" v="2742" actId="12084"/>
          <ac:graphicFrameMkLst>
            <pc:docMk/>
            <pc:sldMk cId="1945186220" sldId="256"/>
            <ac:graphicFrameMk id="105" creationId="{2DC777A5-BC7F-434E-5F83-63C9A7438AC5}"/>
          </ac:graphicFrameMkLst>
        </pc:graphicFrameChg>
        <pc:picChg chg="del">
          <ac:chgData name="Dinka Čorak" userId="f571cd04-f7b1-4976-a699-da1e05875730" providerId="ADAL" clId="{9D42CF13-16D8-4388-9B18-F43C11C10F31}" dt="2024-03-21T14:02:08.933" v="879" actId="478"/>
          <ac:picMkLst>
            <pc:docMk/>
            <pc:sldMk cId="1945186220" sldId="256"/>
            <ac:picMk id="4" creationId="{5249AED8-4CBD-A900-5524-D92B6F50D0BD}"/>
          </ac:picMkLst>
        </pc:picChg>
        <pc:picChg chg="add del mod">
          <ac:chgData name="Dinka Čorak" userId="f571cd04-f7b1-4976-a699-da1e05875730" providerId="ADAL" clId="{9D42CF13-16D8-4388-9B18-F43C11C10F31}" dt="2024-03-20T20:55:49.998" v="875" actId="478"/>
          <ac:picMkLst>
            <pc:docMk/>
            <pc:sldMk cId="1945186220" sldId="256"/>
            <ac:picMk id="7" creationId="{1BE65186-59A7-B18C-9ADF-339E2B164EC3}"/>
          </ac:picMkLst>
        </pc:picChg>
        <pc:picChg chg="add del mod ord">
          <ac:chgData name="Dinka Čorak" userId="f571cd04-f7b1-4976-a699-da1e05875730" providerId="ADAL" clId="{9D42CF13-16D8-4388-9B18-F43C11C10F31}" dt="2024-03-25T20:28:11.372" v="2667" actId="478"/>
          <ac:picMkLst>
            <pc:docMk/>
            <pc:sldMk cId="1945186220" sldId="256"/>
            <ac:picMk id="10" creationId="{3BFE28BA-56B5-7921-DA9D-5C02F4759560}"/>
          </ac:picMkLst>
        </pc:picChg>
        <pc:picChg chg="add del mod">
          <ac:chgData name="Dinka Čorak" userId="f571cd04-f7b1-4976-a699-da1e05875730" providerId="ADAL" clId="{9D42CF13-16D8-4388-9B18-F43C11C10F31}" dt="2024-03-21T17:52:01.454" v="1304" actId="478"/>
          <ac:picMkLst>
            <pc:docMk/>
            <pc:sldMk cId="1945186220" sldId="256"/>
            <ac:picMk id="15" creationId="{A82587ED-C999-E98D-C673-0558C25892E2}"/>
          </ac:picMkLst>
        </pc:picChg>
        <pc:picChg chg="add del">
          <ac:chgData name="Dinka Čorak" userId="f571cd04-f7b1-4976-a699-da1e05875730" providerId="ADAL" clId="{9D42CF13-16D8-4388-9B18-F43C11C10F31}" dt="2024-03-21T17:51:24.907" v="1302" actId="478"/>
          <ac:picMkLst>
            <pc:docMk/>
            <pc:sldMk cId="1945186220" sldId="256"/>
            <ac:picMk id="16" creationId="{1808B057-5A1A-FFD8-527C-13FBDB7E713A}"/>
          </ac:picMkLst>
        </pc:picChg>
        <pc:picChg chg="add del mod ord">
          <ac:chgData name="Dinka Čorak" userId="f571cd04-f7b1-4976-a699-da1e05875730" providerId="ADAL" clId="{9D42CF13-16D8-4388-9B18-F43C11C10F31}" dt="2024-03-25T20:31:42.616" v="2684" actId="478"/>
          <ac:picMkLst>
            <pc:docMk/>
            <pc:sldMk cId="1945186220" sldId="256"/>
            <ac:picMk id="19" creationId="{CD299562-0412-F888-4F5F-5ECC4460C1BA}"/>
          </ac:picMkLst>
        </pc:picChg>
        <pc:picChg chg="add del mod">
          <ac:chgData name="Dinka Čorak" userId="f571cd04-f7b1-4976-a699-da1e05875730" providerId="ADAL" clId="{9D42CF13-16D8-4388-9B18-F43C11C10F31}" dt="2024-03-25T20:28:28.888" v="2670" actId="478"/>
          <ac:picMkLst>
            <pc:docMk/>
            <pc:sldMk cId="1945186220" sldId="256"/>
            <ac:picMk id="23" creationId="{23E9BDF5-1A1D-F95B-F705-A2DD81B8500A}"/>
          </ac:picMkLst>
        </pc:picChg>
        <pc:picChg chg="add del mod">
          <ac:chgData name="Dinka Čorak" userId="f571cd04-f7b1-4976-a699-da1e05875730" providerId="ADAL" clId="{9D42CF13-16D8-4388-9B18-F43C11C10F31}" dt="2024-03-25T20:28:23.203" v="2669" actId="478"/>
          <ac:picMkLst>
            <pc:docMk/>
            <pc:sldMk cId="1945186220" sldId="256"/>
            <ac:picMk id="27" creationId="{6AFAD7A5-D519-632F-023F-54A64445CE23}"/>
          </ac:picMkLst>
        </pc:picChg>
        <pc:picChg chg="add del mod">
          <ac:chgData name="Dinka Čorak" userId="f571cd04-f7b1-4976-a699-da1e05875730" providerId="ADAL" clId="{9D42CF13-16D8-4388-9B18-F43C11C10F31}" dt="2024-03-25T20:34:59.655" v="2704" actId="27803"/>
          <ac:picMkLst>
            <pc:docMk/>
            <pc:sldMk cId="1945186220" sldId="256"/>
            <ac:picMk id="30" creationId="{F330A0A3-DC3E-73BC-B891-6E8038CE6B17}"/>
          </ac:picMkLst>
        </pc:picChg>
        <pc:picChg chg="add del mod modCrop">
          <ac:chgData name="Dinka Čorak" userId="f571cd04-f7b1-4976-a699-da1e05875730" providerId="ADAL" clId="{9D42CF13-16D8-4388-9B18-F43C11C10F31}" dt="2024-03-25T20:32:32.238" v="2689" actId="478"/>
          <ac:picMkLst>
            <pc:docMk/>
            <pc:sldMk cId="1945186220" sldId="256"/>
            <ac:picMk id="32" creationId="{2F758371-C5A2-8890-4CEF-037477FF3106}"/>
          </ac:picMkLst>
        </pc:picChg>
      </pc:sldChg>
      <pc:sldChg chg="delSp modSp mod ord modAnim delDesignElem">
        <pc:chgData name="Dinka Čorak" userId="f571cd04-f7b1-4976-a699-da1e05875730" providerId="ADAL" clId="{9D42CF13-16D8-4388-9B18-F43C11C10F31}" dt="2024-03-28T15:56:34.208" v="4689" actId="14100"/>
        <pc:sldMkLst>
          <pc:docMk/>
          <pc:sldMk cId="4208654047" sldId="257"/>
        </pc:sldMkLst>
        <pc:spChg chg="mod">
          <ac:chgData name="Dinka Čorak" userId="f571cd04-f7b1-4976-a699-da1e05875730" providerId="ADAL" clId="{9D42CF13-16D8-4388-9B18-F43C11C10F31}" dt="2024-03-28T15:40:18.645" v="4589" actId="122"/>
          <ac:spMkLst>
            <pc:docMk/>
            <pc:sldMk cId="4208654047" sldId="257"/>
            <ac:spMk id="2" creationId="{DD6227FB-2C75-D038-554E-1E81B094D0C8}"/>
          </ac:spMkLst>
        </pc:spChg>
        <pc:spChg chg="mod">
          <ac:chgData name="Dinka Čorak" userId="f571cd04-f7b1-4976-a699-da1e05875730" providerId="ADAL" clId="{9D42CF13-16D8-4388-9B18-F43C11C10F31}" dt="2024-03-28T15:41:55.730" v="4599" actId="14100"/>
          <ac:spMkLst>
            <pc:docMk/>
            <pc:sldMk cId="4208654047" sldId="257"/>
            <ac:spMk id="3" creationId="{09CB3A20-D253-C46A-56CF-4D8B684CEF77}"/>
          </ac:spMkLst>
        </pc:spChg>
        <pc:spChg chg="del">
          <ac:chgData name="Dinka Čorak" userId="f571cd04-f7b1-4976-a699-da1e05875730" providerId="ADAL" clId="{9D42CF13-16D8-4388-9B18-F43C11C10F31}" dt="2024-03-27T12:57:38.214" v="3492"/>
          <ac:spMkLst>
            <pc:docMk/>
            <pc:sldMk cId="4208654047" sldId="257"/>
            <ac:spMk id="1031" creationId="{09AA451B-272F-487D-85B5-CD53F16B3873}"/>
          </ac:spMkLst>
        </pc:spChg>
        <pc:spChg chg="del">
          <ac:chgData name="Dinka Čorak" userId="f571cd04-f7b1-4976-a699-da1e05875730" providerId="ADAL" clId="{9D42CF13-16D8-4388-9B18-F43C11C10F31}" dt="2024-03-27T12:57:38.214" v="3492"/>
          <ac:spMkLst>
            <pc:docMk/>
            <pc:sldMk cId="4208654047" sldId="257"/>
            <ac:spMk id="1033" creationId="{A6FE9286-6FAF-4D94-89F8-4DD0A56799E9}"/>
          </ac:spMkLst>
        </pc:spChg>
        <pc:spChg chg="del">
          <ac:chgData name="Dinka Čorak" userId="f571cd04-f7b1-4976-a699-da1e05875730" providerId="ADAL" clId="{9D42CF13-16D8-4388-9B18-F43C11C10F31}" dt="2024-03-27T12:57:38.214" v="3492"/>
          <ac:spMkLst>
            <pc:docMk/>
            <pc:sldMk cId="4208654047" sldId="257"/>
            <ac:spMk id="1035" creationId="{4CC3BC6C-C6B5-4B3C-AFCA-6C4045BA882E}"/>
          </ac:spMkLst>
        </pc:spChg>
        <pc:spChg chg="del">
          <ac:chgData name="Dinka Čorak" userId="f571cd04-f7b1-4976-a699-da1e05875730" providerId="ADAL" clId="{9D42CF13-16D8-4388-9B18-F43C11C10F31}" dt="2024-03-27T12:57:38.214" v="3492"/>
          <ac:spMkLst>
            <pc:docMk/>
            <pc:sldMk cId="4208654047" sldId="257"/>
            <ac:spMk id="1037" creationId="{8F6F3B52-DE7B-4962-8614-1562FA61CA6F}"/>
          </ac:spMkLst>
        </pc:spChg>
        <pc:spChg chg="del">
          <ac:chgData name="Dinka Čorak" userId="f571cd04-f7b1-4976-a699-da1e05875730" providerId="ADAL" clId="{9D42CF13-16D8-4388-9B18-F43C11C10F31}" dt="2024-03-27T12:57:38.214" v="3492"/>
          <ac:spMkLst>
            <pc:docMk/>
            <pc:sldMk cId="4208654047" sldId="257"/>
            <ac:spMk id="1039" creationId="{3D8B11D4-8606-40BD-B033-06EA1DFCA98A}"/>
          </ac:spMkLst>
        </pc:spChg>
        <pc:spChg chg="del">
          <ac:chgData name="Dinka Čorak" userId="f571cd04-f7b1-4976-a699-da1e05875730" providerId="ADAL" clId="{9D42CF13-16D8-4388-9B18-F43C11C10F31}" dt="2024-03-27T12:57:38.214" v="3492"/>
          <ac:spMkLst>
            <pc:docMk/>
            <pc:sldMk cId="4208654047" sldId="257"/>
            <ac:spMk id="1041" creationId="{664E39C5-E97D-41DC-B54D-E85312826B2F}"/>
          </ac:spMkLst>
        </pc:spChg>
        <pc:picChg chg="mod">
          <ac:chgData name="Dinka Čorak" userId="f571cd04-f7b1-4976-a699-da1e05875730" providerId="ADAL" clId="{9D42CF13-16D8-4388-9B18-F43C11C10F31}" dt="2024-03-28T15:41:51.637" v="4598" actId="14100"/>
          <ac:picMkLst>
            <pc:docMk/>
            <pc:sldMk cId="4208654047" sldId="257"/>
            <ac:picMk id="5" creationId="{221D0FC3-AB1D-5B7D-FA2F-6F3F5676A6DF}"/>
          </ac:picMkLst>
        </pc:picChg>
        <pc:picChg chg="mod">
          <ac:chgData name="Dinka Čorak" userId="f571cd04-f7b1-4976-a699-da1e05875730" providerId="ADAL" clId="{9D42CF13-16D8-4388-9B18-F43C11C10F31}" dt="2024-03-28T15:40:57.806" v="4594" actId="1076"/>
          <ac:picMkLst>
            <pc:docMk/>
            <pc:sldMk cId="4208654047" sldId="257"/>
            <ac:picMk id="6" creationId="{54DD9FA6-9CC1-C8A1-6A9A-2AD09E9BF951}"/>
          </ac:picMkLst>
        </pc:picChg>
        <pc:picChg chg="mod">
          <ac:chgData name="Dinka Čorak" userId="f571cd04-f7b1-4976-a699-da1e05875730" providerId="ADAL" clId="{9D42CF13-16D8-4388-9B18-F43C11C10F31}" dt="2024-03-28T15:56:34.208" v="4689" actId="14100"/>
          <ac:picMkLst>
            <pc:docMk/>
            <pc:sldMk cId="4208654047" sldId="257"/>
            <ac:picMk id="1026" creationId="{38F63A22-D2A4-72E4-9F62-C4E72986FCB2}"/>
          </ac:picMkLst>
        </pc:picChg>
      </pc:sldChg>
      <pc:sldChg chg="delSp modSp mod delAnim">
        <pc:chgData name="Dinka Čorak" userId="f571cd04-f7b1-4976-a699-da1e05875730" providerId="ADAL" clId="{9D42CF13-16D8-4388-9B18-F43C11C10F31}" dt="2024-03-28T16:09:43.738" v="4726" actId="403"/>
        <pc:sldMkLst>
          <pc:docMk/>
          <pc:sldMk cId="0" sldId="262"/>
        </pc:sldMkLst>
        <pc:spChg chg="mod">
          <ac:chgData name="Dinka Čorak" userId="f571cd04-f7b1-4976-a699-da1e05875730" providerId="ADAL" clId="{9D42CF13-16D8-4388-9B18-F43C11C10F31}" dt="2024-03-25T20:54:46.873" v="2822" actId="403"/>
          <ac:spMkLst>
            <pc:docMk/>
            <pc:sldMk cId="0" sldId="262"/>
            <ac:spMk id="2" creationId="{84B0B8A4-B4AF-477A-88F9-840439D41969}"/>
          </ac:spMkLst>
        </pc:spChg>
        <pc:spChg chg="mod">
          <ac:chgData name="Dinka Čorak" userId="f571cd04-f7b1-4976-a699-da1e05875730" providerId="ADAL" clId="{9D42CF13-16D8-4388-9B18-F43C11C10F31}" dt="2024-03-28T16:09:35.807" v="4725" actId="1076"/>
          <ac:spMkLst>
            <pc:docMk/>
            <pc:sldMk cId="0" sldId="262"/>
            <ac:spMk id="8" creationId="{7F632DB6-1A77-4F3F-91B5-58C2C338309D}"/>
          </ac:spMkLst>
        </pc:spChg>
        <pc:spChg chg="mod">
          <ac:chgData name="Dinka Čorak" userId="f571cd04-f7b1-4976-a699-da1e05875730" providerId="ADAL" clId="{9D42CF13-16D8-4388-9B18-F43C11C10F31}" dt="2024-03-28T16:09:43.738" v="4726" actId="403"/>
          <ac:spMkLst>
            <pc:docMk/>
            <pc:sldMk cId="0" sldId="262"/>
            <ac:spMk id="11" creationId="{27CE4306-EFF3-4DA0-B615-780F9F79399B}"/>
          </ac:spMkLst>
        </pc:spChg>
        <pc:picChg chg="mod">
          <ac:chgData name="Dinka Čorak" userId="f571cd04-f7b1-4976-a699-da1e05875730" providerId="ADAL" clId="{9D42CF13-16D8-4388-9B18-F43C11C10F31}" dt="2024-03-27T12:44:09.058" v="3336" actId="1076"/>
          <ac:picMkLst>
            <pc:docMk/>
            <pc:sldMk cId="0" sldId="262"/>
            <ac:picMk id="3" creationId="{4C02B37D-B7F2-4730-B5A5-C74E0118DFFB}"/>
          </ac:picMkLst>
        </pc:picChg>
        <pc:picChg chg="mod">
          <ac:chgData name="Dinka Čorak" userId="f571cd04-f7b1-4976-a699-da1e05875730" providerId="ADAL" clId="{9D42CF13-16D8-4388-9B18-F43C11C10F31}" dt="2024-03-25T20:55:48.527" v="2831" actId="1076"/>
          <ac:picMkLst>
            <pc:docMk/>
            <pc:sldMk cId="0" sldId="262"/>
            <ac:picMk id="4" creationId="{315C7A3C-65AE-4A54-8A2F-28125BB9721F}"/>
          </ac:picMkLst>
        </pc:picChg>
        <pc:picChg chg="mod">
          <ac:chgData name="Dinka Čorak" userId="f571cd04-f7b1-4976-a699-da1e05875730" providerId="ADAL" clId="{9D42CF13-16D8-4388-9B18-F43C11C10F31}" dt="2024-03-27T12:44:38.424" v="3342" actId="14100"/>
          <ac:picMkLst>
            <pc:docMk/>
            <pc:sldMk cId="0" sldId="262"/>
            <ac:picMk id="9" creationId="{875989A7-CFA9-4AE8-92ED-9E83933990C1}"/>
          </ac:picMkLst>
        </pc:picChg>
        <pc:cxnChg chg="del mod">
          <ac:chgData name="Dinka Čorak" userId="f571cd04-f7b1-4976-a699-da1e05875730" providerId="ADAL" clId="{9D42CF13-16D8-4388-9B18-F43C11C10F31}" dt="2024-03-25T20:55:45.555" v="2830" actId="478"/>
          <ac:cxnSpMkLst>
            <pc:docMk/>
            <pc:sldMk cId="0" sldId="262"/>
            <ac:cxnSpMk id="5" creationId="{3EC5F65D-3264-4741-B418-7BE8364322B6}"/>
          </ac:cxnSpMkLst>
        </pc:cxnChg>
        <pc:cxnChg chg="mod">
          <ac:chgData name="Dinka Čorak" userId="f571cd04-f7b1-4976-a699-da1e05875730" providerId="ADAL" clId="{9D42CF13-16D8-4388-9B18-F43C11C10F31}" dt="2024-03-25T20:54:59.878" v="2824" actId="14100"/>
          <ac:cxnSpMkLst>
            <pc:docMk/>
            <pc:sldMk cId="0" sldId="262"/>
            <ac:cxnSpMk id="6" creationId="{0022F550-9C3E-49DB-8515-36C33AB9E285}"/>
          </ac:cxnSpMkLst>
        </pc:cxnChg>
        <pc:cxnChg chg="mod">
          <ac:chgData name="Dinka Čorak" userId="f571cd04-f7b1-4976-a699-da1e05875730" providerId="ADAL" clId="{9D42CF13-16D8-4388-9B18-F43C11C10F31}" dt="2024-03-27T12:45:36.349" v="3352" actId="14100"/>
          <ac:cxnSpMkLst>
            <pc:docMk/>
            <pc:sldMk cId="0" sldId="262"/>
            <ac:cxnSpMk id="7" creationId="{EDBF56AC-3AFD-4752-BE8C-5767613954EE}"/>
          </ac:cxnSpMkLst>
        </pc:cxnChg>
        <pc:cxnChg chg="mod">
          <ac:chgData name="Dinka Čorak" userId="f571cd04-f7b1-4976-a699-da1e05875730" providerId="ADAL" clId="{9D42CF13-16D8-4388-9B18-F43C11C10F31}" dt="2024-03-27T12:44:55.598" v="3346" actId="14100"/>
          <ac:cxnSpMkLst>
            <pc:docMk/>
            <pc:sldMk cId="0" sldId="262"/>
            <ac:cxnSpMk id="10" creationId="{A6297438-1E36-4FC4-BF29-51CD75305498}"/>
          </ac:cxnSpMkLst>
        </pc:cxnChg>
      </pc:sldChg>
      <pc:sldChg chg="addSp delSp modSp mod delAnim modAnim">
        <pc:chgData name="Dinka Čorak" userId="f571cd04-f7b1-4976-a699-da1e05875730" providerId="ADAL" clId="{9D42CF13-16D8-4388-9B18-F43C11C10F31}" dt="2024-03-28T16:10:56.554" v="4741" actId="1076"/>
        <pc:sldMkLst>
          <pc:docMk/>
          <pc:sldMk cId="0" sldId="263"/>
        </pc:sldMkLst>
        <pc:spChg chg="mod">
          <ac:chgData name="Dinka Čorak" userId="f571cd04-f7b1-4976-a699-da1e05875730" providerId="ADAL" clId="{9D42CF13-16D8-4388-9B18-F43C11C10F31}" dt="2024-03-28T16:10:43.434" v="4738" actId="14100"/>
          <ac:spMkLst>
            <pc:docMk/>
            <pc:sldMk cId="0" sldId="263"/>
            <ac:spMk id="6" creationId="{0475169C-DE2B-44B4-A226-9A0D18803A5E}"/>
          </ac:spMkLst>
        </pc:spChg>
        <pc:spChg chg="mod">
          <ac:chgData name="Dinka Čorak" userId="f571cd04-f7b1-4976-a699-da1e05875730" providerId="ADAL" clId="{9D42CF13-16D8-4388-9B18-F43C11C10F31}" dt="2024-03-28T16:10:54.047" v="4740" actId="1076"/>
          <ac:spMkLst>
            <pc:docMk/>
            <pc:sldMk cId="0" sldId="263"/>
            <ac:spMk id="7" creationId="{22145CFB-91B0-4A74-9E2A-4B22105ED4EE}"/>
          </ac:spMkLst>
        </pc:spChg>
        <pc:spChg chg="add del mod">
          <ac:chgData name="Dinka Čorak" userId="f571cd04-f7b1-4976-a699-da1e05875730" providerId="ADAL" clId="{9D42CF13-16D8-4388-9B18-F43C11C10F31}" dt="2024-03-28T15:59:34.171" v="4693" actId="478"/>
          <ac:spMkLst>
            <pc:docMk/>
            <pc:sldMk cId="0" sldId="263"/>
            <ac:spMk id="10" creationId="{516953C9-B8D8-7315-142F-9BC1B8A19A5A}"/>
          </ac:spMkLst>
        </pc:spChg>
        <pc:picChg chg="mod">
          <ac:chgData name="Dinka Čorak" userId="f571cd04-f7b1-4976-a699-da1e05875730" providerId="ADAL" clId="{9D42CF13-16D8-4388-9B18-F43C11C10F31}" dt="2024-03-27T17:49:41.644" v="4172" actId="1076"/>
          <ac:picMkLst>
            <pc:docMk/>
            <pc:sldMk cId="0" sldId="263"/>
            <ac:picMk id="2" creationId="{6B21EF8E-1435-4CB9-976E-9588EFA8E26F}"/>
          </ac:picMkLst>
        </pc:picChg>
        <pc:picChg chg="mod">
          <ac:chgData name="Dinka Čorak" userId="f571cd04-f7b1-4976-a699-da1e05875730" providerId="ADAL" clId="{9D42CF13-16D8-4388-9B18-F43C11C10F31}" dt="2024-03-27T17:49:47.775" v="4173" actId="1076"/>
          <ac:picMkLst>
            <pc:docMk/>
            <pc:sldMk cId="0" sldId="263"/>
            <ac:picMk id="3" creationId="{9A7DD766-C44B-4214-B511-9A0E10FAF5CF}"/>
          </ac:picMkLst>
        </pc:picChg>
        <pc:picChg chg="add mod">
          <ac:chgData name="Dinka Čorak" userId="f571cd04-f7b1-4976-a699-da1e05875730" providerId="ADAL" clId="{9D42CF13-16D8-4388-9B18-F43C11C10F31}" dt="2024-03-28T16:10:56.554" v="4741" actId="1076"/>
          <ac:picMkLst>
            <pc:docMk/>
            <pc:sldMk cId="0" sldId="263"/>
            <ac:picMk id="9" creationId="{5B7C1020-1270-528A-5429-C305083E32A3}"/>
          </ac:picMkLst>
        </pc:picChg>
        <pc:cxnChg chg="mod">
          <ac:chgData name="Dinka Čorak" userId="f571cd04-f7b1-4976-a699-da1e05875730" providerId="ADAL" clId="{9D42CF13-16D8-4388-9B18-F43C11C10F31}" dt="2024-03-25T20:58:14.877" v="2847" actId="1582"/>
          <ac:cxnSpMkLst>
            <pc:docMk/>
            <pc:sldMk cId="0" sldId="263"/>
            <ac:cxnSpMk id="4" creationId="{FD4733A7-865B-422F-884E-EB03C2C8E1D2}"/>
          </ac:cxnSpMkLst>
        </pc:cxnChg>
        <pc:cxnChg chg="mod">
          <ac:chgData name="Dinka Čorak" userId="f571cd04-f7b1-4976-a699-da1e05875730" providerId="ADAL" clId="{9D42CF13-16D8-4388-9B18-F43C11C10F31}" dt="2024-03-25T20:58:24.151" v="2848" actId="1582"/>
          <ac:cxnSpMkLst>
            <pc:docMk/>
            <pc:sldMk cId="0" sldId="263"/>
            <ac:cxnSpMk id="5" creationId="{22A6B3F5-6D9D-4A2F-B91A-8DA4B289820D}"/>
          </ac:cxnSpMkLst>
        </pc:cxnChg>
      </pc:sldChg>
      <pc:sldChg chg="addSp delSp modSp mod">
        <pc:chgData name="Dinka Čorak" userId="f571cd04-f7b1-4976-a699-da1e05875730" providerId="ADAL" clId="{9D42CF13-16D8-4388-9B18-F43C11C10F31}" dt="2024-03-28T16:13:08.964" v="4761" actId="404"/>
        <pc:sldMkLst>
          <pc:docMk/>
          <pc:sldMk cId="0" sldId="264"/>
        </pc:sldMkLst>
        <pc:spChg chg="mod">
          <ac:chgData name="Dinka Čorak" userId="f571cd04-f7b1-4976-a699-da1e05875730" providerId="ADAL" clId="{9D42CF13-16D8-4388-9B18-F43C11C10F31}" dt="2024-03-28T16:13:08.964" v="4761" actId="404"/>
          <ac:spMkLst>
            <pc:docMk/>
            <pc:sldMk cId="0" sldId="264"/>
            <ac:spMk id="7" creationId="{92A81328-3165-4F29-A477-C190366920F8}"/>
          </ac:spMkLst>
        </pc:spChg>
        <pc:spChg chg="mod">
          <ac:chgData name="Dinka Čorak" userId="f571cd04-f7b1-4976-a699-da1e05875730" providerId="ADAL" clId="{9D42CF13-16D8-4388-9B18-F43C11C10F31}" dt="2024-03-28T16:12:49.860" v="4758" actId="403"/>
          <ac:spMkLst>
            <pc:docMk/>
            <pc:sldMk cId="0" sldId="264"/>
            <ac:spMk id="9" creationId="{5F9D1095-F427-4647-91B7-E7F805F12FC6}"/>
          </ac:spMkLst>
        </pc:spChg>
        <pc:spChg chg="add del mod">
          <ac:chgData name="Dinka Čorak" userId="f571cd04-f7b1-4976-a699-da1e05875730" providerId="ADAL" clId="{9D42CF13-16D8-4388-9B18-F43C11C10F31}" dt="2024-03-25T21:57:23.904" v="3257" actId="478"/>
          <ac:spMkLst>
            <pc:docMk/>
            <pc:sldMk cId="0" sldId="264"/>
            <ac:spMk id="13" creationId="{DF2460E9-2E0A-48FB-EFFE-6F7CC633B404}"/>
          </ac:spMkLst>
        </pc:spChg>
        <pc:picChg chg="mod">
          <ac:chgData name="Dinka Čorak" userId="f571cd04-f7b1-4976-a699-da1e05875730" providerId="ADAL" clId="{9D42CF13-16D8-4388-9B18-F43C11C10F31}" dt="2024-03-27T17:53:46.251" v="4194" actId="1076"/>
          <ac:picMkLst>
            <pc:docMk/>
            <pc:sldMk cId="0" sldId="264"/>
            <ac:picMk id="2" creationId="{A366755E-8E39-445E-9DF4-DF165C81388D}"/>
          </ac:picMkLst>
        </pc:picChg>
        <pc:picChg chg="mod">
          <ac:chgData name="Dinka Čorak" userId="f571cd04-f7b1-4976-a699-da1e05875730" providerId="ADAL" clId="{9D42CF13-16D8-4388-9B18-F43C11C10F31}" dt="2024-03-27T17:53:58.280" v="4195" actId="1076"/>
          <ac:picMkLst>
            <pc:docMk/>
            <pc:sldMk cId="0" sldId="264"/>
            <ac:picMk id="3" creationId="{4108F784-4776-4B42-A6A4-742C129D9DF4}"/>
          </ac:picMkLst>
        </pc:picChg>
        <pc:picChg chg="mod">
          <ac:chgData name="Dinka Čorak" userId="f571cd04-f7b1-4976-a699-da1e05875730" providerId="ADAL" clId="{9D42CF13-16D8-4388-9B18-F43C11C10F31}" dt="2024-03-27T17:54:27.900" v="4198" actId="14100"/>
          <ac:picMkLst>
            <pc:docMk/>
            <pc:sldMk cId="0" sldId="264"/>
            <ac:picMk id="4" creationId="{3343C414-09B5-4AB6-BB87-0CF7210F00C6}"/>
          </ac:picMkLst>
        </pc:picChg>
        <pc:picChg chg="add del mod">
          <ac:chgData name="Dinka Čorak" userId="f571cd04-f7b1-4976-a699-da1e05875730" providerId="ADAL" clId="{9D42CF13-16D8-4388-9B18-F43C11C10F31}" dt="2024-03-27T17:53:00.120" v="4190" actId="1076"/>
          <ac:picMkLst>
            <pc:docMk/>
            <pc:sldMk cId="0" sldId="264"/>
            <ac:picMk id="12" creationId="{9493A8CA-990A-0C45-94A8-CD16A064FE24}"/>
          </ac:picMkLst>
        </pc:picChg>
        <pc:picChg chg="add mod">
          <ac:chgData name="Dinka Čorak" userId="f571cd04-f7b1-4976-a699-da1e05875730" providerId="ADAL" clId="{9D42CF13-16D8-4388-9B18-F43C11C10F31}" dt="2024-03-27T17:51:51.171" v="4186" actId="1076"/>
          <ac:picMkLst>
            <pc:docMk/>
            <pc:sldMk cId="0" sldId="264"/>
            <ac:picMk id="15" creationId="{FA5E3E9B-3878-7AFC-2A02-27B9270BB25C}"/>
          </ac:picMkLst>
        </pc:picChg>
        <pc:cxnChg chg="mod">
          <ac:chgData name="Dinka Čorak" userId="f571cd04-f7b1-4976-a699-da1e05875730" providerId="ADAL" clId="{9D42CF13-16D8-4388-9B18-F43C11C10F31}" dt="2024-03-27T17:54:15.869" v="4197" actId="1076"/>
          <ac:cxnSpMkLst>
            <pc:docMk/>
            <pc:sldMk cId="0" sldId="264"/>
            <ac:cxnSpMk id="5" creationId="{C62AFAF4-3F78-453D-9BAF-509B58F0AEB0}"/>
          </ac:cxnSpMkLst>
        </pc:cxnChg>
        <pc:cxnChg chg="mod">
          <ac:chgData name="Dinka Čorak" userId="f571cd04-f7b1-4976-a699-da1e05875730" providerId="ADAL" clId="{9D42CF13-16D8-4388-9B18-F43C11C10F31}" dt="2024-03-27T17:54:07.433" v="4196" actId="1076"/>
          <ac:cxnSpMkLst>
            <pc:docMk/>
            <pc:sldMk cId="0" sldId="264"/>
            <ac:cxnSpMk id="6" creationId="{ECD5FDA6-FA9C-422F-9689-A99D2EABB584}"/>
          </ac:cxnSpMkLst>
        </pc:cxnChg>
        <pc:cxnChg chg="mod">
          <ac:chgData name="Dinka Čorak" userId="f571cd04-f7b1-4976-a699-da1e05875730" providerId="ADAL" clId="{9D42CF13-16D8-4388-9B18-F43C11C10F31}" dt="2024-03-27T17:53:11.977" v="4191" actId="14100"/>
          <ac:cxnSpMkLst>
            <pc:docMk/>
            <pc:sldMk cId="0" sldId="264"/>
            <ac:cxnSpMk id="8" creationId="{01D0E99A-FAD5-4FA7-BB5D-FBAFA7394632}"/>
          </ac:cxnSpMkLst>
        </pc:cxnChg>
      </pc:sldChg>
      <pc:sldChg chg="addSp delSp modSp mod delAnim modAnim">
        <pc:chgData name="Dinka Čorak" userId="f571cd04-f7b1-4976-a699-da1e05875730" providerId="ADAL" clId="{9D42CF13-16D8-4388-9B18-F43C11C10F31}" dt="2024-03-28T16:14:32.827" v="4771" actId="14100"/>
        <pc:sldMkLst>
          <pc:docMk/>
          <pc:sldMk cId="0" sldId="265"/>
        </pc:sldMkLst>
        <pc:spChg chg="mod">
          <ac:chgData name="Dinka Čorak" userId="f571cd04-f7b1-4976-a699-da1e05875730" providerId="ADAL" clId="{9D42CF13-16D8-4388-9B18-F43C11C10F31}" dt="2024-03-28T16:13:44.673" v="4762" actId="1076"/>
          <ac:spMkLst>
            <pc:docMk/>
            <pc:sldMk cId="0" sldId="265"/>
            <ac:spMk id="2" creationId="{53AE87F4-86FF-440A-AA27-D59E78274179}"/>
          </ac:spMkLst>
        </pc:spChg>
        <pc:spChg chg="mod">
          <ac:chgData name="Dinka Čorak" userId="f571cd04-f7b1-4976-a699-da1e05875730" providerId="ADAL" clId="{9D42CF13-16D8-4388-9B18-F43C11C10F31}" dt="2024-03-28T16:14:16.992" v="4767" actId="14100"/>
          <ac:spMkLst>
            <pc:docMk/>
            <pc:sldMk cId="0" sldId="265"/>
            <ac:spMk id="7" creationId="{7803FF28-E1AD-4F1C-B02D-254BB70C543C}"/>
          </ac:spMkLst>
        </pc:spChg>
        <pc:spChg chg="del mod">
          <ac:chgData name="Dinka Čorak" userId="f571cd04-f7b1-4976-a699-da1e05875730" providerId="ADAL" clId="{9D42CF13-16D8-4388-9B18-F43C11C10F31}" dt="2024-03-25T19:22:56.996" v="1802" actId="478"/>
          <ac:spMkLst>
            <pc:docMk/>
            <pc:sldMk cId="0" sldId="265"/>
            <ac:spMk id="8" creationId="{3755C62D-1609-4EBF-9AD6-58D4BE375FE0}"/>
          </ac:spMkLst>
        </pc:spChg>
        <pc:spChg chg="add del mod">
          <ac:chgData name="Dinka Čorak" userId="f571cd04-f7b1-4976-a699-da1e05875730" providerId="ADAL" clId="{9D42CF13-16D8-4388-9B18-F43C11C10F31}" dt="2024-03-20T18:26:32.223" v="781" actId="478"/>
          <ac:spMkLst>
            <pc:docMk/>
            <pc:sldMk cId="0" sldId="265"/>
            <ac:spMk id="14" creationId="{25516A61-8FCC-C714-3F9B-3C81B63249E7}"/>
          </ac:spMkLst>
        </pc:spChg>
        <pc:spChg chg="add del mod">
          <ac:chgData name="Dinka Čorak" userId="f571cd04-f7b1-4976-a699-da1e05875730" providerId="ADAL" clId="{9D42CF13-16D8-4388-9B18-F43C11C10F31}" dt="2024-03-25T21:33:04.397" v="3110" actId="478"/>
          <ac:spMkLst>
            <pc:docMk/>
            <pc:sldMk cId="0" sldId="265"/>
            <ac:spMk id="15" creationId="{8D839FF5-7F19-DE3F-2376-2A4C324C2CE1}"/>
          </ac:spMkLst>
        </pc:spChg>
        <pc:picChg chg="del">
          <ac:chgData name="Dinka Čorak" userId="f571cd04-f7b1-4976-a699-da1e05875730" providerId="ADAL" clId="{9D42CF13-16D8-4388-9B18-F43C11C10F31}" dt="2024-03-20T18:26:05.632" v="778" actId="478"/>
          <ac:picMkLst>
            <pc:docMk/>
            <pc:sldMk cId="0" sldId="265"/>
            <ac:picMk id="3" creationId="{79781FD4-47FB-4B2B-9667-7968C7E48DE7}"/>
          </ac:picMkLst>
        </pc:picChg>
        <pc:picChg chg="del mod">
          <ac:chgData name="Dinka Čorak" userId="f571cd04-f7b1-4976-a699-da1e05875730" providerId="ADAL" clId="{9D42CF13-16D8-4388-9B18-F43C11C10F31}" dt="2024-03-25T21:34:03.775" v="3117" actId="21"/>
          <ac:picMkLst>
            <pc:docMk/>
            <pc:sldMk cId="0" sldId="265"/>
            <ac:picMk id="4" creationId="{6E2CACDE-EE1E-702E-2595-22BFEDF0DCCC}"/>
          </ac:picMkLst>
        </pc:picChg>
        <pc:picChg chg="del">
          <ac:chgData name="Dinka Čorak" userId="f571cd04-f7b1-4976-a699-da1e05875730" providerId="ADAL" clId="{9D42CF13-16D8-4388-9B18-F43C11C10F31}" dt="2024-03-20T18:22:20.525" v="672" actId="478"/>
          <ac:picMkLst>
            <pc:docMk/>
            <pc:sldMk cId="0" sldId="265"/>
            <ac:picMk id="4" creationId="{9EB7D449-FBBE-4217-A38B-08FCC1CC0CBC}"/>
          </ac:picMkLst>
        </pc:picChg>
        <pc:picChg chg="add mod modCrop">
          <ac:chgData name="Dinka Čorak" userId="f571cd04-f7b1-4976-a699-da1e05875730" providerId="ADAL" clId="{9D42CF13-16D8-4388-9B18-F43C11C10F31}" dt="2024-03-27T13:16:50.010" v="3747" actId="14100"/>
          <ac:picMkLst>
            <pc:docMk/>
            <pc:sldMk cId="0" sldId="265"/>
            <ac:picMk id="10" creationId="{F6129062-7DDC-D578-109E-7C73CCEB2569}"/>
          </ac:picMkLst>
        </pc:picChg>
        <pc:picChg chg="add del mod">
          <ac:chgData name="Dinka Čorak" userId="f571cd04-f7b1-4976-a699-da1e05875730" providerId="ADAL" clId="{9D42CF13-16D8-4388-9B18-F43C11C10F31}" dt="2024-03-25T21:31:57.422" v="3102" actId="478"/>
          <ac:picMkLst>
            <pc:docMk/>
            <pc:sldMk cId="0" sldId="265"/>
            <ac:picMk id="11" creationId="{51BE407E-ED47-96A1-2081-65C47C8900FE}"/>
          </ac:picMkLst>
        </pc:picChg>
        <pc:picChg chg="add mod modCrop">
          <ac:chgData name="Dinka Čorak" userId="f571cd04-f7b1-4976-a699-da1e05875730" providerId="ADAL" clId="{9D42CF13-16D8-4388-9B18-F43C11C10F31}" dt="2024-03-27T13:16:54.552" v="3748" actId="14100"/>
          <ac:picMkLst>
            <pc:docMk/>
            <pc:sldMk cId="0" sldId="265"/>
            <ac:picMk id="12" creationId="{39E8CFB6-8EDD-F38D-DC24-3039512CAAD3}"/>
          </ac:picMkLst>
        </pc:picChg>
        <pc:picChg chg="add del mod">
          <ac:chgData name="Dinka Čorak" userId="f571cd04-f7b1-4976-a699-da1e05875730" providerId="ADAL" clId="{9D42CF13-16D8-4388-9B18-F43C11C10F31}" dt="2024-03-25T21:33:04.397" v="3110" actId="478"/>
          <ac:picMkLst>
            <pc:docMk/>
            <pc:sldMk cId="0" sldId="265"/>
            <ac:picMk id="14" creationId="{C0F7D731-0056-F889-B355-8DE091046A1D}"/>
          </ac:picMkLst>
        </pc:picChg>
        <pc:picChg chg="add del mod">
          <ac:chgData name="Dinka Čorak" userId="f571cd04-f7b1-4976-a699-da1e05875730" providerId="ADAL" clId="{9D42CF13-16D8-4388-9B18-F43C11C10F31}" dt="2024-03-25T21:34:15.874" v="3121" actId="478"/>
          <ac:picMkLst>
            <pc:docMk/>
            <pc:sldMk cId="0" sldId="265"/>
            <ac:picMk id="17" creationId="{81D449F8-3DE1-85C7-CB2B-CE6436FD9116}"/>
          </ac:picMkLst>
        </pc:picChg>
        <pc:picChg chg="add mod">
          <ac:chgData name="Dinka Čorak" userId="f571cd04-f7b1-4976-a699-da1e05875730" providerId="ADAL" clId="{9D42CF13-16D8-4388-9B18-F43C11C10F31}" dt="2024-03-28T16:13:55.181" v="4764" actId="14100"/>
          <ac:picMkLst>
            <pc:docMk/>
            <pc:sldMk cId="0" sldId="265"/>
            <ac:picMk id="18" creationId="{6E2CACDE-EE1E-702E-2595-22BFEDF0DCCC}"/>
          </ac:picMkLst>
        </pc:picChg>
        <pc:picChg chg="add mod">
          <ac:chgData name="Dinka Čorak" userId="f571cd04-f7b1-4976-a699-da1e05875730" providerId="ADAL" clId="{9D42CF13-16D8-4388-9B18-F43C11C10F31}" dt="2024-03-28T16:14:23.255" v="4769" actId="14100"/>
          <ac:picMkLst>
            <pc:docMk/>
            <pc:sldMk cId="0" sldId="265"/>
            <ac:picMk id="20" creationId="{499B4205-F7E2-CC46-3552-98E1ECEC8E0C}"/>
          </ac:picMkLst>
        </pc:picChg>
        <pc:cxnChg chg="mod">
          <ac:chgData name="Dinka Čorak" userId="f571cd04-f7b1-4976-a699-da1e05875730" providerId="ADAL" clId="{9D42CF13-16D8-4388-9B18-F43C11C10F31}" dt="2024-03-25T21:05:28.920" v="2880" actId="1582"/>
          <ac:cxnSpMkLst>
            <pc:docMk/>
            <pc:sldMk cId="0" sldId="265"/>
            <ac:cxnSpMk id="5" creationId="{325E3271-BDA2-4951-A5BD-F476666D4C1F}"/>
          </ac:cxnSpMkLst>
        </pc:cxnChg>
        <pc:cxnChg chg="mod">
          <ac:chgData name="Dinka Čorak" userId="f571cd04-f7b1-4976-a699-da1e05875730" providerId="ADAL" clId="{9D42CF13-16D8-4388-9B18-F43C11C10F31}" dt="2024-03-28T16:14:32.827" v="4771" actId="14100"/>
          <ac:cxnSpMkLst>
            <pc:docMk/>
            <pc:sldMk cId="0" sldId="265"/>
            <ac:cxnSpMk id="6" creationId="{8AD6F991-6AA5-4BE3-A240-A428888F0602}"/>
          </ac:cxnSpMkLst>
        </pc:cxnChg>
      </pc:sldChg>
      <pc:sldChg chg="del">
        <pc:chgData name="Dinka Čorak" userId="f571cd04-f7b1-4976-a699-da1e05875730" providerId="ADAL" clId="{9D42CF13-16D8-4388-9B18-F43C11C10F31}" dt="2024-03-20T18:32:47.054" v="791" actId="47"/>
        <pc:sldMkLst>
          <pc:docMk/>
          <pc:sldMk cId="0" sldId="267"/>
        </pc:sldMkLst>
      </pc:sldChg>
      <pc:sldChg chg="del">
        <pc:chgData name="Dinka Čorak" userId="f571cd04-f7b1-4976-a699-da1e05875730" providerId="ADAL" clId="{9D42CF13-16D8-4388-9B18-F43C11C10F31}" dt="2024-03-20T18:32:41.006" v="790" actId="47"/>
        <pc:sldMkLst>
          <pc:docMk/>
          <pc:sldMk cId="0" sldId="268"/>
        </pc:sldMkLst>
      </pc:sldChg>
      <pc:sldChg chg="del">
        <pc:chgData name="Dinka Čorak" userId="f571cd04-f7b1-4976-a699-da1e05875730" providerId="ADAL" clId="{9D42CF13-16D8-4388-9B18-F43C11C10F31}" dt="2024-03-20T19:40:17.557" v="792" actId="47"/>
        <pc:sldMkLst>
          <pc:docMk/>
          <pc:sldMk cId="0" sldId="269"/>
        </pc:sldMkLst>
      </pc:sldChg>
      <pc:sldChg chg="modSp del modAnim">
        <pc:chgData name="Dinka Čorak" userId="f571cd04-f7b1-4976-a699-da1e05875730" providerId="ADAL" clId="{9D42CF13-16D8-4388-9B18-F43C11C10F31}" dt="2024-03-21T15:12:19.410" v="1026" actId="47"/>
        <pc:sldMkLst>
          <pc:docMk/>
          <pc:sldMk cId="0" sldId="271"/>
        </pc:sldMkLst>
        <pc:spChg chg="mod">
          <ac:chgData name="Dinka Čorak" userId="f571cd04-f7b1-4976-a699-da1e05875730" providerId="ADAL" clId="{9D42CF13-16D8-4388-9B18-F43C11C10F31}" dt="2024-03-03T16:21:18.129" v="132" actId="20577"/>
          <ac:spMkLst>
            <pc:docMk/>
            <pc:sldMk cId="0" sldId="271"/>
            <ac:spMk id="3" creationId="{24955764-6E36-4196-ABAC-46F8DAA209E2}"/>
          </ac:spMkLst>
        </pc:spChg>
      </pc:sldChg>
      <pc:sldChg chg="addSp delSp modSp mod modTransition setBg modAnim delDesignElem">
        <pc:chgData name="Dinka Čorak" userId="f571cd04-f7b1-4976-a699-da1e05875730" providerId="ADAL" clId="{9D42CF13-16D8-4388-9B18-F43C11C10F31}" dt="2024-03-28T16:12:18.592" v="4756" actId="14100"/>
        <pc:sldMkLst>
          <pc:docMk/>
          <pc:sldMk cId="3662305494" sldId="273"/>
        </pc:sldMkLst>
        <pc:spChg chg="mod ord">
          <ac:chgData name="Dinka Čorak" userId="f571cd04-f7b1-4976-a699-da1e05875730" providerId="ADAL" clId="{9D42CF13-16D8-4388-9B18-F43C11C10F31}" dt="2024-03-28T16:11:28.327" v="4746" actId="1076"/>
          <ac:spMkLst>
            <pc:docMk/>
            <pc:sldMk cId="3662305494" sldId="273"/>
            <ac:spMk id="2" creationId="{57016A22-44A9-87EE-2400-65F22FBD84C9}"/>
          </ac:spMkLst>
        </pc:spChg>
        <pc:spChg chg="mod ord">
          <ac:chgData name="Dinka Čorak" userId="f571cd04-f7b1-4976-a699-da1e05875730" providerId="ADAL" clId="{9D42CF13-16D8-4388-9B18-F43C11C10F31}" dt="2024-03-28T16:12:18.592" v="4756" actId="14100"/>
          <ac:spMkLst>
            <pc:docMk/>
            <pc:sldMk cId="3662305494" sldId="273"/>
            <ac:spMk id="4" creationId="{D9049AC4-5383-B679-98F1-82848EA4AD79}"/>
          </ac:spMkLst>
        </pc:spChg>
        <pc:spChg chg="add del mod">
          <ac:chgData name="Dinka Čorak" userId="f571cd04-f7b1-4976-a699-da1e05875730" providerId="ADAL" clId="{9D42CF13-16D8-4388-9B18-F43C11C10F31}" dt="2024-03-21T16:22:29.006" v="1247" actId="478"/>
          <ac:spMkLst>
            <pc:docMk/>
            <pc:sldMk cId="3662305494" sldId="273"/>
            <ac:spMk id="6" creationId="{784875AD-5599-75B3-000D-442DD08BC38F}"/>
          </ac:spMkLst>
        </pc:spChg>
        <pc:spChg chg="add del">
          <ac:chgData name="Dinka Čorak" userId="f571cd04-f7b1-4976-a699-da1e05875730" providerId="ADAL" clId="{9D42CF13-16D8-4388-9B18-F43C11C10F31}" dt="2024-03-21T14:37:22.487" v="956" actId="26606"/>
          <ac:spMkLst>
            <pc:docMk/>
            <pc:sldMk cId="3662305494" sldId="273"/>
            <ac:spMk id="11" creationId="{7DC12D2C-21A1-44CF-BA29-D0EE453AB701}"/>
          </ac:spMkLst>
        </pc:spChg>
        <pc:spChg chg="add del">
          <ac:chgData name="Dinka Čorak" userId="f571cd04-f7b1-4976-a699-da1e05875730" providerId="ADAL" clId="{9D42CF13-16D8-4388-9B18-F43C11C10F31}" dt="2024-03-21T14:37:22.487" v="956" actId="26606"/>
          <ac:spMkLst>
            <pc:docMk/>
            <pc:sldMk cId="3662305494" sldId="273"/>
            <ac:spMk id="13" creationId="{95598DD8-827C-48DB-AD4F-AEBB72483D50}"/>
          </ac:spMkLst>
        </pc:spChg>
        <pc:spChg chg="add del">
          <ac:chgData name="Dinka Čorak" userId="f571cd04-f7b1-4976-a699-da1e05875730" providerId="ADAL" clId="{9D42CF13-16D8-4388-9B18-F43C11C10F31}" dt="2024-03-21T14:37:22.487" v="956" actId="26606"/>
          <ac:spMkLst>
            <pc:docMk/>
            <pc:sldMk cId="3662305494" sldId="273"/>
            <ac:spMk id="15" creationId="{EB40E5E0-6677-497A-8E9D-E8575E276FA0}"/>
          </ac:spMkLst>
        </pc:spChg>
        <pc:spChg chg="add del">
          <ac:chgData name="Dinka Čorak" userId="f571cd04-f7b1-4976-a699-da1e05875730" providerId="ADAL" clId="{9D42CF13-16D8-4388-9B18-F43C11C10F31}" dt="2024-03-21T14:37:22.487" v="956" actId="26606"/>
          <ac:spMkLst>
            <pc:docMk/>
            <pc:sldMk cId="3662305494" sldId="273"/>
            <ac:spMk id="17" creationId="{AC46E49D-1D37-455E-BDA2-28DAF3721470}"/>
          </ac:spMkLst>
        </pc:spChg>
        <pc:spChg chg="add del">
          <ac:chgData name="Dinka Čorak" userId="f571cd04-f7b1-4976-a699-da1e05875730" providerId="ADAL" clId="{9D42CF13-16D8-4388-9B18-F43C11C10F31}" dt="2024-03-25T18:58:49.205" v="1618" actId="26606"/>
          <ac:spMkLst>
            <pc:docMk/>
            <pc:sldMk cId="3662305494" sldId="273"/>
            <ac:spMk id="19" creationId="{DA1766D0-745A-4921-A68E-56642A6508CF}"/>
          </ac:spMkLst>
        </pc:spChg>
        <pc:spChg chg="add del">
          <ac:chgData name="Dinka Čorak" userId="f571cd04-f7b1-4976-a699-da1e05875730" providerId="ADAL" clId="{9D42CF13-16D8-4388-9B18-F43C11C10F31}" dt="2024-03-25T18:58:49.205" v="1618" actId="26606"/>
          <ac:spMkLst>
            <pc:docMk/>
            <pc:sldMk cId="3662305494" sldId="273"/>
            <ac:spMk id="20" creationId="{583F1E3F-D7BF-4DB5-8016-70B9E385E338}"/>
          </ac:spMkLst>
        </pc:spChg>
        <pc:spChg chg="add del">
          <ac:chgData name="Dinka Čorak" userId="f571cd04-f7b1-4976-a699-da1e05875730" providerId="ADAL" clId="{9D42CF13-16D8-4388-9B18-F43C11C10F31}" dt="2024-03-25T18:58:49.205" v="1618" actId="26606"/>
          <ac:spMkLst>
            <pc:docMk/>
            <pc:sldMk cId="3662305494" sldId="273"/>
            <ac:spMk id="21" creationId="{DD0D3E7A-8DF6-4A78-A03C-86AD697468BE}"/>
          </ac:spMkLst>
        </pc:spChg>
        <pc:spChg chg="add del">
          <ac:chgData name="Dinka Čorak" userId="f571cd04-f7b1-4976-a699-da1e05875730" providerId="ADAL" clId="{9D42CF13-16D8-4388-9B18-F43C11C10F31}" dt="2024-03-27T12:57:38.214" v="3492"/>
          <ac:spMkLst>
            <pc:docMk/>
            <pc:sldMk cId="3662305494" sldId="273"/>
            <ac:spMk id="1033" creationId="{D2CF85D6-F431-4094-AA7C-2057A80D97AE}"/>
          </ac:spMkLst>
        </pc:spChg>
        <pc:spChg chg="add del">
          <ac:chgData name="Dinka Čorak" userId="f571cd04-f7b1-4976-a699-da1e05875730" providerId="ADAL" clId="{9D42CF13-16D8-4388-9B18-F43C11C10F31}" dt="2024-03-27T12:57:38.214" v="3492"/>
          <ac:spMkLst>
            <pc:docMk/>
            <pc:sldMk cId="3662305494" sldId="273"/>
            <ac:spMk id="1035" creationId="{C97B4B1F-95C1-48CB-965B-48FFC7871A11}"/>
          </ac:spMkLst>
        </pc:spChg>
        <pc:picChg chg="add mod ord">
          <ac:chgData name="Dinka Čorak" userId="f571cd04-f7b1-4976-a699-da1e05875730" providerId="ADAL" clId="{9D42CF13-16D8-4388-9B18-F43C11C10F31}" dt="2024-03-25T18:58:49.205" v="1618" actId="26606"/>
          <ac:picMkLst>
            <pc:docMk/>
            <pc:sldMk cId="3662305494" sldId="273"/>
            <ac:picMk id="5" creationId="{A13385A6-CD19-3EFE-E9DE-8014FE171A16}"/>
          </ac:picMkLst>
        </pc:picChg>
        <pc:picChg chg="add mod">
          <ac:chgData name="Dinka Čorak" userId="f571cd04-f7b1-4976-a699-da1e05875730" providerId="ADAL" clId="{9D42CF13-16D8-4388-9B18-F43C11C10F31}" dt="2024-03-28T16:11:40.811" v="4749" actId="14100"/>
          <ac:picMkLst>
            <pc:docMk/>
            <pc:sldMk cId="3662305494" sldId="273"/>
            <ac:picMk id="7" creationId="{4C070BD5-9D04-DD4A-0C60-066365F59F67}"/>
          </ac:picMkLst>
        </pc:picChg>
        <pc:picChg chg="add mod ord">
          <ac:chgData name="Dinka Čorak" userId="f571cd04-f7b1-4976-a699-da1e05875730" providerId="ADAL" clId="{9D42CF13-16D8-4388-9B18-F43C11C10F31}" dt="2024-03-28T16:12:15.715" v="4755" actId="14100"/>
          <ac:picMkLst>
            <pc:docMk/>
            <pc:sldMk cId="3662305494" sldId="273"/>
            <ac:picMk id="1026" creationId="{7E93AC42-17C2-DF4B-B1F3-6C2EF5B9525C}"/>
          </ac:picMkLst>
        </pc:picChg>
        <pc:picChg chg="add del mod">
          <ac:chgData name="Dinka Čorak" userId="f571cd04-f7b1-4976-a699-da1e05875730" providerId="ADAL" clId="{9D42CF13-16D8-4388-9B18-F43C11C10F31}" dt="2024-03-25T20:46:13.897" v="2758" actId="21"/>
          <ac:picMkLst>
            <pc:docMk/>
            <pc:sldMk cId="3662305494" sldId="273"/>
            <ac:picMk id="1028" creationId="{0BB8C6DB-18EA-0400-C976-995FF9DF11EA}"/>
          </ac:picMkLst>
        </pc:picChg>
      </pc:sldChg>
      <pc:sldChg chg="addSp delSp modSp mod modTransition">
        <pc:chgData name="Dinka Čorak" userId="f571cd04-f7b1-4976-a699-da1e05875730" providerId="ADAL" clId="{9D42CF13-16D8-4388-9B18-F43C11C10F31}" dt="2024-03-27T13:04:04.232" v="3612" actId="207"/>
        <pc:sldMkLst>
          <pc:docMk/>
          <pc:sldMk cId="1132815801" sldId="274"/>
        </pc:sldMkLst>
        <pc:spChg chg="del mod">
          <ac:chgData name="Dinka Čorak" userId="f571cd04-f7b1-4976-a699-da1e05875730" providerId="ADAL" clId="{9D42CF13-16D8-4388-9B18-F43C11C10F31}" dt="2024-03-25T19:03:14.677" v="1667" actId="478"/>
          <ac:spMkLst>
            <pc:docMk/>
            <pc:sldMk cId="1132815801" sldId="274"/>
            <ac:spMk id="3" creationId="{0DEDBC2E-F2D5-1751-DE03-C5CE843A57EA}"/>
          </ac:spMkLst>
        </pc:spChg>
        <pc:spChg chg="del">
          <ac:chgData name="Dinka Čorak" userId="f571cd04-f7b1-4976-a699-da1e05875730" providerId="ADAL" clId="{9D42CF13-16D8-4388-9B18-F43C11C10F31}" dt="2024-03-21T14:38:14.063" v="958" actId="478"/>
          <ac:spMkLst>
            <pc:docMk/>
            <pc:sldMk cId="1132815801" sldId="274"/>
            <ac:spMk id="7" creationId="{D853EEF0-F099-E3EB-1B6F-E25D5180369C}"/>
          </ac:spMkLst>
        </pc:spChg>
        <pc:spChg chg="mod">
          <ac:chgData name="Dinka Čorak" userId="f571cd04-f7b1-4976-a699-da1e05875730" providerId="ADAL" clId="{9D42CF13-16D8-4388-9B18-F43C11C10F31}" dt="2024-03-25T19:01:53.373" v="1648" actId="20577"/>
          <ac:spMkLst>
            <pc:docMk/>
            <pc:sldMk cId="1132815801" sldId="274"/>
            <ac:spMk id="10" creationId="{81CE54E3-FE4A-4FF5-48F0-5EB51D9BC856}"/>
          </ac:spMkLst>
        </pc:spChg>
        <pc:spChg chg="add del mod">
          <ac:chgData name="Dinka Čorak" userId="f571cd04-f7b1-4976-a699-da1e05875730" providerId="ADAL" clId="{9D42CF13-16D8-4388-9B18-F43C11C10F31}" dt="2024-03-25T19:03:23.827" v="1669" actId="478"/>
          <ac:spMkLst>
            <pc:docMk/>
            <pc:sldMk cId="1132815801" sldId="274"/>
            <ac:spMk id="17" creationId="{B3F92E4D-E758-9557-6D6B-740E85BDEEE9}"/>
          </ac:spMkLst>
        </pc:spChg>
        <pc:picChg chg="add mod">
          <ac:chgData name="Dinka Čorak" userId="f571cd04-f7b1-4976-a699-da1e05875730" providerId="ADAL" clId="{9D42CF13-16D8-4388-9B18-F43C11C10F31}" dt="2024-03-27T13:04:04.232" v="3612" actId="207"/>
          <ac:picMkLst>
            <pc:docMk/>
            <pc:sldMk cId="1132815801" sldId="274"/>
            <ac:picMk id="4" creationId="{DE7BD822-D450-47D6-DA22-BEC248596811}"/>
          </ac:picMkLst>
        </pc:picChg>
        <pc:picChg chg="add mod modCrop">
          <ac:chgData name="Dinka Čorak" userId="f571cd04-f7b1-4976-a699-da1e05875730" providerId="ADAL" clId="{9D42CF13-16D8-4388-9B18-F43C11C10F31}" dt="2024-03-25T22:05:58.225" v="3292" actId="1440"/>
          <ac:picMkLst>
            <pc:docMk/>
            <pc:sldMk cId="1132815801" sldId="274"/>
            <ac:picMk id="6" creationId="{76D26E26-27DA-5E8E-8343-D135B82BD334}"/>
          </ac:picMkLst>
        </pc:picChg>
        <pc:picChg chg="mod">
          <ac:chgData name="Dinka Čorak" userId="f571cd04-f7b1-4976-a699-da1e05875730" providerId="ADAL" clId="{9D42CF13-16D8-4388-9B18-F43C11C10F31}" dt="2024-03-25T22:06:01.201" v="3293" actId="1440"/>
          <ac:picMkLst>
            <pc:docMk/>
            <pc:sldMk cId="1132815801" sldId="274"/>
            <ac:picMk id="9" creationId="{2016B0A2-071A-7229-5E58-B08EB316F529}"/>
          </ac:picMkLst>
        </pc:picChg>
        <pc:picChg chg="del">
          <ac:chgData name="Dinka Čorak" userId="f571cd04-f7b1-4976-a699-da1e05875730" providerId="ADAL" clId="{9D42CF13-16D8-4388-9B18-F43C11C10F31}" dt="2024-03-21T14:38:15.805" v="959" actId="478"/>
          <ac:picMkLst>
            <pc:docMk/>
            <pc:sldMk cId="1132815801" sldId="274"/>
            <ac:picMk id="11" creationId="{7B240B82-BBC0-622F-D74E-A465A5F7B0BC}"/>
          </ac:picMkLst>
        </pc:picChg>
        <pc:picChg chg="del mod">
          <ac:chgData name="Dinka Čorak" userId="f571cd04-f7b1-4976-a699-da1e05875730" providerId="ADAL" clId="{9D42CF13-16D8-4388-9B18-F43C11C10F31}" dt="2024-03-25T19:03:17.181" v="1668" actId="478"/>
          <ac:picMkLst>
            <pc:docMk/>
            <pc:sldMk cId="1132815801" sldId="274"/>
            <ac:picMk id="3076" creationId="{C31CB52F-696C-04DB-2385-69755F4E5CD4}"/>
          </ac:picMkLst>
        </pc:picChg>
        <pc:inkChg chg="add del">
          <ac:chgData name="Dinka Čorak" userId="f571cd04-f7b1-4976-a699-da1e05875730" providerId="ADAL" clId="{9D42CF13-16D8-4388-9B18-F43C11C10F31}" dt="2024-03-25T19:00:16.984" v="1633" actId="9405"/>
          <ac:inkMkLst>
            <pc:docMk/>
            <pc:sldMk cId="1132815801" sldId="274"/>
            <ac:inkMk id="8" creationId="{8E067F47-B10A-583A-7420-2E83A7309B99}"/>
          </ac:inkMkLst>
        </pc:inkChg>
        <pc:inkChg chg="add del">
          <ac:chgData name="Dinka Čorak" userId="f571cd04-f7b1-4976-a699-da1e05875730" providerId="ADAL" clId="{9D42CF13-16D8-4388-9B18-F43C11C10F31}" dt="2024-03-25T19:00:11.704" v="1632" actId="9405"/>
          <ac:inkMkLst>
            <pc:docMk/>
            <pc:sldMk cId="1132815801" sldId="274"/>
            <ac:inkMk id="12" creationId="{52C81173-359C-8158-639A-A4CD23DE986D}"/>
          </ac:inkMkLst>
        </pc:inkChg>
        <pc:inkChg chg="add del">
          <ac:chgData name="Dinka Čorak" userId="f571cd04-f7b1-4976-a699-da1e05875730" providerId="ADAL" clId="{9D42CF13-16D8-4388-9B18-F43C11C10F31}" dt="2024-03-25T19:00:37.092" v="1635" actId="9405"/>
          <ac:inkMkLst>
            <pc:docMk/>
            <pc:sldMk cId="1132815801" sldId="274"/>
            <ac:inkMk id="13" creationId="{470389ED-2C9D-C20C-030C-84E7E27E4249}"/>
          </ac:inkMkLst>
        </pc:inkChg>
        <pc:inkChg chg="add del">
          <ac:chgData name="Dinka Čorak" userId="f571cd04-f7b1-4976-a699-da1e05875730" providerId="ADAL" clId="{9D42CF13-16D8-4388-9B18-F43C11C10F31}" dt="2024-03-25T19:01:02.610" v="1639" actId="9405"/>
          <ac:inkMkLst>
            <pc:docMk/>
            <pc:sldMk cId="1132815801" sldId="274"/>
            <ac:inkMk id="14" creationId="{D547B928-4939-CA02-F861-5D81B65404A5}"/>
          </ac:inkMkLst>
        </pc:inkChg>
        <pc:inkChg chg="add del">
          <ac:chgData name="Dinka Čorak" userId="f571cd04-f7b1-4976-a699-da1e05875730" providerId="ADAL" clId="{9D42CF13-16D8-4388-9B18-F43C11C10F31}" dt="2024-03-25T19:01:02.190" v="1638" actId="9405"/>
          <ac:inkMkLst>
            <pc:docMk/>
            <pc:sldMk cId="1132815801" sldId="274"/>
            <ac:inkMk id="15" creationId="{222D15C1-8AA0-51A0-3B55-DD62E16EC0A0}"/>
          </ac:inkMkLst>
        </pc:inkChg>
      </pc:sldChg>
      <pc:sldChg chg="addSp delSp modSp mod modTransition addAnim delAnim modAnim">
        <pc:chgData name="Dinka Čorak" userId="f571cd04-f7b1-4976-a699-da1e05875730" providerId="ADAL" clId="{9D42CF13-16D8-4388-9B18-F43C11C10F31}" dt="2024-03-28T16:16:46.366" v="4791" actId="1076"/>
        <pc:sldMkLst>
          <pc:docMk/>
          <pc:sldMk cId="1744784288" sldId="277"/>
        </pc:sldMkLst>
        <pc:spChg chg="add del mod">
          <ac:chgData name="Dinka Čorak" userId="f571cd04-f7b1-4976-a699-da1e05875730" providerId="ADAL" clId="{9D42CF13-16D8-4388-9B18-F43C11C10F31}" dt="2024-03-27T13:07:39.704" v="3636" actId="478"/>
          <ac:spMkLst>
            <pc:docMk/>
            <pc:sldMk cId="1744784288" sldId="277"/>
            <ac:spMk id="2" creationId="{A87C3011-9D7F-CFDA-776D-642D94D21E44}"/>
          </ac:spMkLst>
        </pc:spChg>
        <pc:spChg chg="del">
          <ac:chgData name="Dinka Čorak" userId="f571cd04-f7b1-4976-a699-da1e05875730" providerId="ADAL" clId="{9D42CF13-16D8-4388-9B18-F43C11C10F31}" dt="2024-03-25T19:30:15.151" v="1828" actId="21"/>
          <ac:spMkLst>
            <pc:docMk/>
            <pc:sldMk cId="1744784288" sldId="277"/>
            <ac:spMk id="3" creationId="{727BCA08-3E9A-3DAA-6E1E-13BFF4685AAC}"/>
          </ac:spMkLst>
        </pc:spChg>
        <pc:spChg chg="mod">
          <ac:chgData name="Dinka Čorak" userId="f571cd04-f7b1-4976-a699-da1e05875730" providerId="ADAL" clId="{9D42CF13-16D8-4388-9B18-F43C11C10F31}" dt="2024-03-28T16:15:19.305" v="4777" actId="403"/>
          <ac:spMkLst>
            <pc:docMk/>
            <pc:sldMk cId="1744784288" sldId="277"/>
            <ac:spMk id="10" creationId="{E1988A7F-B82A-FEE8-9E32-CFD701DEA7F0}"/>
          </ac:spMkLst>
        </pc:spChg>
        <pc:spChg chg="add del mod">
          <ac:chgData name="Dinka Čorak" userId="f571cd04-f7b1-4976-a699-da1e05875730" providerId="ADAL" clId="{9D42CF13-16D8-4388-9B18-F43C11C10F31}" dt="2024-03-25T19:37:23.703" v="2046" actId="478"/>
          <ac:spMkLst>
            <pc:docMk/>
            <pc:sldMk cId="1744784288" sldId="277"/>
            <ac:spMk id="14" creationId="{E37B204C-487F-845C-301A-AF0C1A9E8859}"/>
          </ac:spMkLst>
        </pc:spChg>
        <pc:spChg chg="add mod">
          <ac:chgData name="Dinka Čorak" userId="f571cd04-f7b1-4976-a699-da1e05875730" providerId="ADAL" clId="{9D42CF13-16D8-4388-9B18-F43C11C10F31}" dt="2024-03-28T16:16:39.698" v="4790" actId="1076"/>
          <ac:spMkLst>
            <pc:docMk/>
            <pc:sldMk cId="1744784288" sldId="277"/>
            <ac:spMk id="19" creationId="{8CB45BC7-3630-E515-871D-E6AB94DF11C4}"/>
          </ac:spMkLst>
        </pc:spChg>
        <pc:spChg chg="add mod">
          <ac:chgData name="Dinka Čorak" userId="f571cd04-f7b1-4976-a699-da1e05875730" providerId="ADAL" clId="{9D42CF13-16D8-4388-9B18-F43C11C10F31}" dt="2024-03-28T16:16:34.071" v="4789" actId="1076"/>
          <ac:spMkLst>
            <pc:docMk/>
            <pc:sldMk cId="1744784288" sldId="277"/>
            <ac:spMk id="20" creationId="{7773E357-69A5-1768-5B56-1B5BF9269063}"/>
          </ac:spMkLst>
        </pc:spChg>
        <pc:spChg chg="add mod">
          <ac:chgData name="Dinka Čorak" userId="f571cd04-f7b1-4976-a699-da1e05875730" providerId="ADAL" clId="{9D42CF13-16D8-4388-9B18-F43C11C10F31}" dt="2024-03-28T16:16:46.366" v="4791" actId="1076"/>
          <ac:spMkLst>
            <pc:docMk/>
            <pc:sldMk cId="1744784288" sldId="277"/>
            <ac:spMk id="21" creationId="{E64CCD79-59E5-539C-0087-BCD5756BBFAC}"/>
          </ac:spMkLst>
        </pc:spChg>
        <pc:spChg chg="add del mod ord">
          <ac:chgData name="Dinka Čorak" userId="f571cd04-f7b1-4976-a699-da1e05875730" providerId="ADAL" clId="{9D42CF13-16D8-4388-9B18-F43C11C10F31}" dt="2024-03-25T21:11:07.311" v="2915" actId="478"/>
          <ac:spMkLst>
            <pc:docMk/>
            <pc:sldMk cId="1744784288" sldId="277"/>
            <ac:spMk id="24" creationId="{6318F62E-ADF6-42F3-AF15-661195C262A5}"/>
          </ac:spMkLst>
        </pc:spChg>
        <pc:spChg chg="add del mod ord">
          <ac:chgData name="Dinka Čorak" userId="f571cd04-f7b1-4976-a699-da1e05875730" providerId="ADAL" clId="{9D42CF13-16D8-4388-9B18-F43C11C10F31}" dt="2024-03-25T21:14:16.610" v="2942" actId="478"/>
          <ac:spMkLst>
            <pc:docMk/>
            <pc:sldMk cId="1744784288" sldId="277"/>
            <ac:spMk id="25" creationId="{71BEAC6B-8CF0-C72E-8A1C-1498DA560DB2}"/>
          </ac:spMkLst>
        </pc:spChg>
        <pc:spChg chg="add del mod ord">
          <ac:chgData name="Dinka Čorak" userId="f571cd04-f7b1-4976-a699-da1e05875730" providerId="ADAL" clId="{9D42CF13-16D8-4388-9B18-F43C11C10F31}" dt="2024-03-25T21:18:49.425" v="2969" actId="478"/>
          <ac:spMkLst>
            <pc:docMk/>
            <pc:sldMk cId="1744784288" sldId="277"/>
            <ac:spMk id="27" creationId="{C33DB4A9-DC0D-C3F0-D86E-9DCA32B5BA70}"/>
          </ac:spMkLst>
        </pc:spChg>
        <pc:spChg chg="add del mod ord">
          <ac:chgData name="Dinka Čorak" userId="f571cd04-f7b1-4976-a699-da1e05875730" providerId="ADAL" clId="{9D42CF13-16D8-4388-9B18-F43C11C10F31}" dt="2024-03-25T21:19:19.331" v="2975" actId="478"/>
          <ac:spMkLst>
            <pc:docMk/>
            <pc:sldMk cId="1744784288" sldId="277"/>
            <ac:spMk id="28" creationId="{C077B7E2-6933-251B-8318-6977DC27DFF0}"/>
          </ac:spMkLst>
        </pc:spChg>
        <pc:spChg chg="add mod ord">
          <ac:chgData name="Dinka Čorak" userId="f571cd04-f7b1-4976-a699-da1e05875730" providerId="ADAL" clId="{9D42CF13-16D8-4388-9B18-F43C11C10F31}" dt="2024-03-25T21:31:20.498" v="3101" actId="2085"/>
          <ac:spMkLst>
            <pc:docMk/>
            <pc:sldMk cId="1744784288" sldId="277"/>
            <ac:spMk id="29" creationId="{688FAF3E-4428-2963-45F1-23451A02624C}"/>
          </ac:spMkLst>
        </pc:spChg>
        <pc:spChg chg="add del mod">
          <ac:chgData name="Dinka Čorak" userId="f571cd04-f7b1-4976-a699-da1e05875730" providerId="ADAL" clId="{9D42CF13-16D8-4388-9B18-F43C11C10F31}" dt="2024-03-27T13:07:27.765" v="3633" actId="478"/>
          <ac:spMkLst>
            <pc:docMk/>
            <pc:sldMk cId="1744784288" sldId="277"/>
            <ac:spMk id="31" creationId="{BC451835-C253-9F31-E865-B452FC59014F}"/>
          </ac:spMkLst>
        </pc:spChg>
        <pc:spChg chg="add del mod">
          <ac:chgData name="Dinka Čorak" userId="f571cd04-f7b1-4976-a699-da1e05875730" providerId="ADAL" clId="{9D42CF13-16D8-4388-9B18-F43C11C10F31}" dt="2024-03-27T13:07:42.912" v="3637" actId="478"/>
          <ac:spMkLst>
            <pc:docMk/>
            <pc:sldMk cId="1744784288" sldId="277"/>
            <ac:spMk id="33" creationId="{2E9A306F-BC23-D130-EE95-901B6B63C5A2}"/>
          </ac:spMkLst>
        </pc:spChg>
        <pc:spChg chg="add mod">
          <ac:chgData name="Dinka Čorak" userId="f571cd04-f7b1-4976-a699-da1e05875730" providerId="ADAL" clId="{9D42CF13-16D8-4388-9B18-F43C11C10F31}" dt="2024-03-27T18:04:50.840" v="4281" actId="403"/>
          <ac:spMkLst>
            <pc:docMk/>
            <pc:sldMk cId="1744784288" sldId="277"/>
            <ac:spMk id="37" creationId="{6CC6DA39-67F3-CED6-5634-31D2C7FFBE6E}"/>
          </ac:spMkLst>
        </pc:spChg>
        <pc:spChg chg="add del mod">
          <ac:chgData name="Dinka Čorak" userId="f571cd04-f7b1-4976-a699-da1e05875730" providerId="ADAL" clId="{9D42CF13-16D8-4388-9B18-F43C11C10F31}" dt="2024-03-27T13:10:54.045" v="3673" actId="478"/>
          <ac:spMkLst>
            <pc:docMk/>
            <pc:sldMk cId="1744784288" sldId="277"/>
            <ac:spMk id="38" creationId="{3CFE1CAF-796C-FCA3-4E66-D2B8AAF08BC1}"/>
          </ac:spMkLst>
        </pc:spChg>
        <pc:picChg chg="del mod modCrop">
          <ac:chgData name="Dinka Čorak" userId="f571cd04-f7b1-4976-a699-da1e05875730" providerId="ADAL" clId="{9D42CF13-16D8-4388-9B18-F43C11C10F31}" dt="2024-03-25T19:37:19.494" v="2045" actId="478"/>
          <ac:picMkLst>
            <pc:docMk/>
            <pc:sldMk cId="1744784288" sldId="277"/>
            <ac:picMk id="4" creationId="{E347C437-B4C1-C07F-E456-EF4996B0EA9B}"/>
          </ac:picMkLst>
        </pc:picChg>
        <pc:picChg chg="del mod">
          <ac:chgData name="Dinka Čorak" userId="f571cd04-f7b1-4976-a699-da1e05875730" providerId="ADAL" clId="{9D42CF13-16D8-4388-9B18-F43C11C10F31}" dt="2024-03-25T19:30:32.995" v="1831" actId="21"/>
          <ac:picMkLst>
            <pc:docMk/>
            <pc:sldMk cId="1744784288" sldId="277"/>
            <ac:picMk id="5" creationId="{44B8EF52-EDA9-0F02-6BB3-602DFB609961}"/>
          </ac:picMkLst>
        </pc:picChg>
        <pc:picChg chg="del mod modCrop">
          <ac:chgData name="Dinka Čorak" userId="f571cd04-f7b1-4976-a699-da1e05875730" providerId="ADAL" clId="{9D42CF13-16D8-4388-9B18-F43C11C10F31}" dt="2024-03-27T13:09:35.019" v="3648" actId="478"/>
          <ac:picMkLst>
            <pc:docMk/>
            <pc:sldMk cId="1744784288" sldId="277"/>
            <ac:picMk id="7" creationId="{F23203C3-DDEA-61E3-C6C3-F732444A2683}"/>
          </ac:picMkLst>
        </pc:picChg>
        <pc:picChg chg="add del mod modCrop">
          <ac:chgData name="Dinka Čorak" userId="f571cd04-f7b1-4976-a699-da1e05875730" providerId="ADAL" clId="{9D42CF13-16D8-4388-9B18-F43C11C10F31}" dt="2024-03-25T19:27:44.809" v="1826" actId="21"/>
          <ac:picMkLst>
            <pc:docMk/>
            <pc:sldMk cId="1744784288" sldId="277"/>
            <ac:picMk id="8" creationId="{DF801947-2B0E-DB73-6A54-45920F0C6E9E}"/>
          </ac:picMkLst>
        </pc:picChg>
        <pc:picChg chg="mod">
          <ac:chgData name="Dinka Čorak" userId="f571cd04-f7b1-4976-a699-da1e05875730" providerId="ADAL" clId="{9D42CF13-16D8-4388-9B18-F43C11C10F31}" dt="2024-03-27T13:08:00.661" v="3642" actId="1076"/>
          <ac:picMkLst>
            <pc:docMk/>
            <pc:sldMk cId="1744784288" sldId="277"/>
            <ac:picMk id="9" creationId="{96846EFE-66BB-CEAD-1E3B-B8612EC4799A}"/>
          </ac:picMkLst>
        </pc:picChg>
        <pc:picChg chg="add mod">
          <ac:chgData name="Dinka Čorak" userId="f571cd04-f7b1-4976-a699-da1e05875730" providerId="ADAL" clId="{9D42CF13-16D8-4388-9B18-F43C11C10F31}" dt="2024-03-27T13:08:15.065" v="3646" actId="1076"/>
          <ac:picMkLst>
            <pc:docMk/>
            <pc:sldMk cId="1744784288" sldId="277"/>
            <ac:picMk id="16" creationId="{4F588808-5A14-4959-7195-68872ACCE411}"/>
          </ac:picMkLst>
        </pc:picChg>
        <pc:picChg chg="add mod">
          <ac:chgData name="Dinka Čorak" userId="f571cd04-f7b1-4976-a699-da1e05875730" providerId="ADAL" clId="{9D42CF13-16D8-4388-9B18-F43C11C10F31}" dt="2024-03-27T13:11:20.978" v="3704" actId="1036"/>
          <ac:picMkLst>
            <pc:docMk/>
            <pc:sldMk cId="1744784288" sldId="277"/>
            <ac:picMk id="18" creationId="{63D19E14-518D-7806-B6FB-8B20DF377EF0}"/>
          </ac:picMkLst>
        </pc:picChg>
        <pc:picChg chg="add mod">
          <ac:chgData name="Dinka Čorak" userId="f571cd04-f7b1-4976-a699-da1e05875730" providerId="ADAL" clId="{9D42CF13-16D8-4388-9B18-F43C11C10F31}" dt="2024-03-27T13:11:20.978" v="3704" actId="1036"/>
          <ac:picMkLst>
            <pc:docMk/>
            <pc:sldMk cId="1744784288" sldId="277"/>
            <ac:picMk id="4098" creationId="{5ABE6B28-9B83-9AF1-6047-A39075F644A1}"/>
          </ac:picMkLst>
        </pc:picChg>
        <pc:picChg chg="add mod">
          <ac:chgData name="Dinka Čorak" userId="f571cd04-f7b1-4976-a699-da1e05875730" providerId="ADAL" clId="{9D42CF13-16D8-4388-9B18-F43C11C10F31}" dt="2024-03-27T13:11:20.978" v="3704" actId="1036"/>
          <ac:picMkLst>
            <pc:docMk/>
            <pc:sldMk cId="1744784288" sldId="277"/>
            <ac:picMk id="4100" creationId="{E2AEC70D-ACE6-5926-07EB-8A7AA5955D05}"/>
          </ac:picMkLst>
        </pc:picChg>
        <pc:cxnChg chg="mod">
          <ac:chgData name="Dinka Čorak" userId="f571cd04-f7b1-4976-a699-da1e05875730" providerId="ADAL" clId="{9D42CF13-16D8-4388-9B18-F43C11C10F31}" dt="2024-03-28T16:15:26.890" v="4778" actId="14100"/>
          <ac:cxnSpMkLst>
            <pc:docMk/>
            <pc:sldMk cId="1744784288" sldId="277"/>
            <ac:cxnSpMk id="12" creationId="{1BB04F48-3B46-0C70-6958-821EDB1B552A}"/>
          </ac:cxnSpMkLst>
        </pc:cxnChg>
        <pc:cxnChg chg="add mod">
          <ac:chgData name="Dinka Čorak" userId="f571cd04-f7b1-4976-a699-da1e05875730" providerId="ADAL" clId="{9D42CF13-16D8-4388-9B18-F43C11C10F31}" dt="2024-03-28T16:15:01.331" v="4774" actId="14100"/>
          <ac:cxnSpMkLst>
            <pc:docMk/>
            <pc:sldMk cId="1744784288" sldId="277"/>
            <ac:cxnSpMk id="39" creationId="{5E42E6E9-5E34-6924-6343-325C38D3DC93}"/>
          </ac:cxnSpMkLst>
        </pc:cxnChg>
      </pc:sldChg>
      <pc:sldChg chg="modSp del mod">
        <pc:chgData name="Dinka Čorak" userId="f571cd04-f7b1-4976-a699-da1e05875730" providerId="ADAL" clId="{9D42CF13-16D8-4388-9B18-F43C11C10F31}" dt="2024-03-25T20:19:28.966" v="2578" actId="47"/>
        <pc:sldMkLst>
          <pc:docMk/>
          <pc:sldMk cId="3825934806" sldId="279"/>
        </pc:sldMkLst>
        <pc:spChg chg="mod">
          <ac:chgData name="Dinka Čorak" userId="f571cd04-f7b1-4976-a699-da1e05875730" providerId="ADAL" clId="{9D42CF13-16D8-4388-9B18-F43C11C10F31}" dt="2024-03-25T20:19:24.231" v="2576" actId="27636"/>
          <ac:spMkLst>
            <pc:docMk/>
            <pc:sldMk cId="3825934806" sldId="279"/>
            <ac:spMk id="3" creationId="{38FF97CF-C046-B62B-D8C6-E669703F0F18}"/>
          </ac:spMkLst>
        </pc:spChg>
      </pc:sldChg>
      <pc:sldChg chg="del">
        <pc:chgData name="Dinka Čorak" userId="f571cd04-f7b1-4976-a699-da1e05875730" providerId="ADAL" clId="{9D42CF13-16D8-4388-9B18-F43C11C10F31}" dt="2024-03-25T20:19:27.086" v="2577" actId="47"/>
        <pc:sldMkLst>
          <pc:docMk/>
          <pc:sldMk cId="3272963499" sldId="280"/>
        </pc:sldMkLst>
      </pc:sldChg>
      <pc:sldChg chg="addSp delSp modSp del mod">
        <pc:chgData name="Dinka Čorak" userId="f571cd04-f7b1-4976-a699-da1e05875730" providerId="ADAL" clId="{9D42CF13-16D8-4388-9B18-F43C11C10F31}" dt="2024-03-25T20:18:19.683" v="2574" actId="47"/>
        <pc:sldMkLst>
          <pc:docMk/>
          <pc:sldMk cId="2481825378" sldId="281"/>
        </pc:sldMkLst>
        <pc:spChg chg="add mod ord">
          <ac:chgData name="Dinka Čorak" userId="f571cd04-f7b1-4976-a699-da1e05875730" providerId="ADAL" clId="{9D42CF13-16D8-4388-9B18-F43C11C10F31}" dt="2024-03-25T20:03:43.183" v="2465" actId="14100"/>
          <ac:spMkLst>
            <pc:docMk/>
            <pc:sldMk cId="2481825378" sldId="281"/>
            <ac:spMk id="2" creationId="{FDDF23D3-AB54-FD1D-CB79-6ACC68BC0EAE}"/>
          </ac:spMkLst>
        </pc:spChg>
        <pc:spChg chg="mod">
          <ac:chgData name="Dinka Čorak" userId="f571cd04-f7b1-4976-a699-da1e05875730" providerId="ADAL" clId="{9D42CF13-16D8-4388-9B18-F43C11C10F31}" dt="2024-03-20T19:42:48.451" v="813" actId="403"/>
          <ac:spMkLst>
            <pc:docMk/>
            <pc:sldMk cId="2481825378" sldId="281"/>
            <ac:spMk id="4" creationId="{A8E8AFC0-BDF8-0DF3-98E8-F63C8033E4F3}"/>
          </ac:spMkLst>
        </pc:spChg>
        <pc:spChg chg="mod">
          <ac:chgData name="Dinka Čorak" userId="f571cd04-f7b1-4976-a699-da1e05875730" providerId="ADAL" clId="{9D42CF13-16D8-4388-9B18-F43C11C10F31}" dt="2024-03-25T20:03:41.680" v="2462" actId="1076"/>
          <ac:spMkLst>
            <pc:docMk/>
            <pc:sldMk cId="2481825378" sldId="281"/>
            <ac:spMk id="5" creationId="{D4E23F9F-F8D7-6001-8F9B-DA914131EE2C}"/>
          </ac:spMkLst>
        </pc:spChg>
        <pc:spChg chg="add del mod">
          <ac:chgData name="Dinka Čorak" userId="f571cd04-f7b1-4976-a699-da1e05875730" providerId="ADAL" clId="{9D42CF13-16D8-4388-9B18-F43C11C10F31}" dt="2024-03-25T20:03:44.063" v="2466" actId="26606"/>
          <ac:spMkLst>
            <pc:docMk/>
            <pc:sldMk cId="2481825378" sldId="281"/>
            <ac:spMk id="6" creationId="{BD2EDBC0-D78B-99A7-5FB9-822132D25219}"/>
          </ac:spMkLst>
        </pc:spChg>
        <pc:spChg chg="mod">
          <ac:chgData name="Dinka Čorak" userId="f571cd04-f7b1-4976-a699-da1e05875730" providerId="ADAL" clId="{9D42CF13-16D8-4388-9B18-F43C11C10F31}" dt="2024-03-20T19:43:48.725" v="826" actId="403"/>
          <ac:spMkLst>
            <pc:docMk/>
            <pc:sldMk cId="2481825378" sldId="281"/>
            <ac:spMk id="7" creationId="{F4A95344-8838-C23D-55D6-19DEB3C9ABEA}"/>
          </ac:spMkLst>
        </pc:spChg>
        <pc:spChg chg="mod">
          <ac:chgData name="Dinka Čorak" userId="f571cd04-f7b1-4976-a699-da1e05875730" providerId="ADAL" clId="{9D42CF13-16D8-4388-9B18-F43C11C10F31}" dt="2024-03-25T20:00:34.929" v="2445" actId="20577"/>
          <ac:spMkLst>
            <pc:docMk/>
            <pc:sldMk cId="2481825378" sldId="281"/>
            <ac:spMk id="8" creationId="{41524970-DD53-14B0-CDBD-D4D9A3EFBE93}"/>
          </ac:spMkLst>
        </pc:spChg>
        <pc:spChg chg="add mod ord">
          <ac:chgData name="Dinka Čorak" userId="f571cd04-f7b1-4976-a699-da1e05875730" providerId="ADAL" clId="{9D42CF13-16D8-4388-9B18-F43C11C10F31}" dt="2024-03-20T19:44:45.083" v="841" actId="13822"/>
          <ac:spMkLst>
            <pc:docMk/>
            <pc:sldMk cId="2481825378" sldId="281"/>
            <ac:spMk id="9" creationId="{081D3902-12F4-8D8A-E1BC-EE8495447F8D}"/>
          </ac:spMkLst>
        </pc:spChg>
        <pc:graphicFrameChg chg="add del">
          <ac:chgData name="Dinka Čorak" userId="f571cd04-f7b1-4976-a699-da1e05875730" providerId="ADAL" clId="{9D42CF13-16D8-4388-9B18-F43C11C10F31}" dt="2024-03-25T20:01:23.122" v="2447" actId="26606"/>
          <ac:graphicFrameMkLst>
            <pc:docMk/>
            <pc:sldMk cId="2481825378" sldId="281"/>
            <ac:graphicFrameMk id="1030" creationId="{35F9ADCD-3D6F-70B1-A1C9-A836EAD6C081}"/>
          </ac:graphicFrameMkLst>
        </pc:graphicFrameChg>
        <pc:graphicFrameChg chg="add del mod">
          <ac:chgData name="Dinka Čorak" userId="f571cd04-f7b1-4976-a699-da1e05875730" providerId="ADAL" clId="{9D42CF13-16D8-4388-9B18-F43C11C10F31}" dt="2024-03-25T20:03:44.063" v="2466" actId="26606"/>
          <ac:graphicFrameMkLst>
            <pc:docMk/>
            <pc:sldMk cId="2481825378" sldId="281"/>
            <ac:graphicFrameMk id="1031" creationId="{2EFA85B0-BF09-95E1-672C-BD6CB03C5247}"/>
          </ac:graphicFrameMkLst>
        </pc:graphicFrameChg>
        <pc:picChg chg="mod">
          <ac:chgData name="Dinka Čorak" userId="f571cd04-f7b1-4976-a699-da1e05875730" providerId="ADAL" clId="{9D42CF13-16D8-4388-9B18-F43C11C10F31}" dt="2024-03-25T20:03:41.880" v="2463" actId="1076"/>
          <ac:picMkLst>
            <pc:docMk/>
            <pc:sldMk cId="2481825378" sldId="281"/>
            <ac:picMk id="3" creationId="{F8813C27-B290-4954-591D-F50D114263BD}"/>
          </ac:picMkLst>
        </pc:picChg>
        <pc:picChg chg="add mod">
          <ac:chgData name="Dinka Čorak" userId="f571cd04-f7b1-4976-a699-da1e05875730" providerId="ADAL" clId="{9D42CF13-16D8-4388-9B18-F43C11C10F31}" dt="2024-03-20T19:40:34.124" v="795" actId="1076"/>
          <ac:picMkLst>
            <pc:docMk/>
            <pc:sldMk cId="2481825378" sldId="281"/>
            <ac:picMk id="1026" creationId="{A4804730-754D-D98C-E212-11E82A030B64}"/>
          </ac:picMkLst>
        </pc:picChg>
        <pc:picChg chg="add mod">
          <ac:chgData name="Dinka Čorak" userId="f571cd04-f7b1-4976-a699-da1e05875730" providerId="ADAL" clId="{9D42CF13-16D8-4388-9B18-F43C11C10F31}" dt="2024-03-20T19:44:14.365" v="837" actId="1076"/>
          <ac:picMkLst>
            <pc:docMk/>
            <pc:sldMk cId="2481825378" sldId="281"/>
            <ac:picMk id="1028" creationId="{45FF0B4B-9A86-BBCE-5469-808D347040CD}"/>
          </ac:picMkLst>
        </pc:picChg>
      </pc:sldChg>
      <pc:sldChg chg="addSp delSp modSp mod delAnim">
        <pc:chgData name="Dinka Čorak" userId="f571cd04-f7b1-4976-a699-da1e05875730" providerId="ADAL" clId="{9D42CF13-16D8-4388-9B18-F43C11C10F31}" dt="2024-03-28T16:21:37.065" v="4855" actId="1076"/>
        <pc:sldMkLst>
          <pc:docMk/>
          <pc:sldMk cId="4277486442" sldId="282"/>
        </pc:sldMkLst>
        <pc:spChg chg="mod">
          <ac:chgData name="Dinka Čorak" userId="f571cd04-f7b1-4976-a699-da1e05875730" providerId="ADAL" clId="{9D42CF13-16D8-4388-9B18-F43C11C10F31}" dt="2024-03-28T16:21:32.377" v="4854" actId="404"/>
          <ac:spMkLst>
            <pc:docMk/>
            <pc:sldMk cId="4277486442" sldId="282"/>
            <ac:spMk id="2" creationId="{0C03D18E-F46E-29C5-E843-D94B07B062F2}"/>
          </ac:spMkLst>
        </pc:spChg>
        <pc:spChg chg="del mod">
          <ac:chgData name="Dinka Čorak" userId="f571cd04-f7b1-4976-a699-da1e05875730" providerId="ADAL" clId="{9D42CF13-16D8-4388-9B18-F43C11C10F31}" dt="2024-03-27T13:22:54.755" v="3814" actId="478"/>
          <ac:spMkLst>
            <pc:docMk/>
            <pc:sldMk cId="4277486442" sldId="282"/>
            <ac:spMk id="3" creationId="{A4673102-8545-AA36-FA5C-EC0245232D8E}"/>
          </ac:spMkLst>
        </pc:spChg>
        <pc:spChg chg="add mod">
          <ac:chgData name="Dinka Čorak" userId="f571cd04-f7b1-4976-a699-da1e05875730" providerId="ADAL" clId="{9D42CF13-16D8-4388-9B18-F43C11C10F31}" dt="2024-03-28T15:08:48.422" v="4403" actId="20577"/>
          <ac:spMkLst>
            <pc:docMk/>
            <pc:sldMk cId="4277486442" sldId="282"/>
            <ac:spMk id="11" creationId="{B61D64CF-1A54-306D-E990-13249EF0AC9E}"/>
          </ac:spMkLst>
        </pc:spChg>
        <pc:picChg chg="mod">
          <ac:chgData name="Dinka Čorak" userId="f571cd04-f7b1-4976-a699-da1e05875730" providerId="ADAL" clId="{9D42CF13-16D8-4388-9B18-F43C11C10F31}" dt="2024-03-21T16:31:40.578" v="1256"/>
          <ac:picMkLst>
            <pc:docMk/>
            <pc:sldMk cId="4277486442" sldId="282"/>
            <ac:picMk id="4" creationId="{D45484C0-DFE5-8A0E-EA61-3423D4DAF4E6}"/>
          </ac:picMkLst>
        </pc:picChg>
        <pc:picChg chg="add mod">
          <ac:chgData name="Dinka Čorak" userId="f571cd04-f7b1-4976-a699-da1e05875730" providerId="ADAL" clId="{9D42CF13-16D8-4388-9B18-F43C11C10F31}" dt="2024-03-28T16:21:37.065" v="4855" actId="1076"/>
          <ac:picMkLst>
            <pc:docMk/>
            <pc:sldMk cId="4277486442" sldId="282"/>
            <ac:picMk id="5" creationId="{901C1CC0-F80A-54F6-D1D8-AD0F56C861EB}"/>
          </ac:picMkLst>
        </pc:picChg>
        <pc:picChg chg="add mod">
          <ac:chgData name="Dinka Čorak" userId="f571cd04-f7b1-4976-a699-da1e05875730" providerId="ADAL" clId="{9D42CF13-16D8-4388-9B18-F43C11C10F31}" dt="2024-03-21T16:31:33.076" v="1255" actId="1076"/>
          <ac:picMkLst>
            <pc:docMk/>
            <pc:sldMk cId="4277486442" sldId="282"/>
            <ac:picMk id="7" creationId="{67E9BACB-869A-B189-4E35-B4CE0C667E06}"/>
          </ac:picMkLst>
        </pc:picChg>
        <pc:picChg chg="add mod">
          <ac:chgData name="Dinka Čorak" userId="f571cd04-f7b1-4976-a699-da1e05875730" providerId="ADAL" clId="{9D42CF13-16D8-4388-9B18-F43C11C10F31}" dt="2024-03-28T15:08:30.955" v="4363"/>
          <ac:picMkLst>
            <pc:docMk/>
            <pc:sldMk cId="4277486442" sldId="282"/>
            <ac:picMk id="8" creationId="{5398A7C3-A18E-8F36-D706-25B5470745FA}"/>
          </ac:picMkLst>
        </pc:picChg>
        <pc:picChg chg="add del mod">
          <ac:chgData name="Dinka Čorak" userId="f571cd04-f7b1-4976-a699-da1e05875730" providerId="ADAL" clId="{9D42CF13-16D8-4388-9B18-F43C11C10F31}" dt="2024-03-27T13:22:24.718" v="3811" actId="478"/>
          <ac:picMkLst>
            <pc:docMk/>
            <pc:sldMk cId="4277486442" sldId="282"/>
            <ac:picMk id="9" creationId="{283B899E-D28B-5BF8-673B-3E4529134DD8}"/>
          </ac:picMkLst>
        </pc:picChg>
      </pc:sldChg>
      <pc:sldChg chg="modSp mod">
        <pc:chgData name="Dinka Čorak" userId="f571cd04-f7b1-4976-a699-da1e05875730" providerId="ADAL" clId="{9D42CF13-16D8-4388-9B18-F43C11C10F31}" dt="2024-03-12T19:29:17.706" v="604" actId="1076"/>
        <pc:sldMkLst>
          <pc:docMk/>
          <pc:sldMk cId="3088294480" sldId="283"/>
        </pc:sldMkLst>
        <pc:picChg chg="mod">
          <ac:chgData name="Dinka Čorak" userId="f571cd04-f7b1-4976-a699-da1e05875730" providerId="ADAL" clId="{9D42CF13-16D8-4388-9B18-F43C11C10F31}" dt="2024-03-12T19:29:17.706" v="604" actId="1076"/>
          <ac:picMkLst>
            <pc:docMk/>
            <pc:sldMk cId="3088294480" sldId="283"/>
            <ac:picMk id="4" creationId="{37E4CD2C-6FC0-D5B6-B16F-E1A79F24E83D}"/>
          </ac:picMkLst>
        </pc:picChg>
      </pc:sldChg>
      <pc:sldChg chg="addSp delSp modSp mod">
        <pc:chgData name="Dinka Čorak" userId="f571cd04-f7b1-4976-a699-da1e05875730" providerId="ADAL" clId="{9D42CF13-16D8-4388-9B18-F43C11C10F31}" dt="2024-03-28T15:51:46.563" v="4683" actId="1076"/>
        <pc:sldMkLst>
          <pc:docMk/>
          <pc:sldMk cId="3328553254" sldId="284"/>
        </pc:sldMkLst>
        <pc:spChg chg="del">
          <ac:chgData name="Dinka Čorak" userId="f571cd04-f7b1-4976-a699-da1e05875730" providerId="ADAL" clId="{9D42CF13-16D8-4388-9B18-F43C11C10F31}" dt="2024-03-20T16:47:21.092" v="651" actId="478"/>
          <ac:spMkLst>
            <pc:docMk/>
            <pc:sldMk cId="3328553254" sldId="284"/>
            <ac:spMk id="2" creationId="{8202907A-AE03-C41F-296D-A84762B70F48}"/>
          </ac:spMkLst>
        </pc:spChg>
        <pc:spChg chg="add mod">
          <ac:chgData name="Dinka Čorak" userId="f571cd04-f7b1-4976-a699-da1e05875730" providerId="ADAL" clId="{9D42CF13-16D8-4388-9B18-F43C11C10F31}" dt="2024-03-25T21:43:10.420" v="3175" actId="14100"/>
          <ac:spMkLst>
            <pc:docMk/>
            <pc:sldMk cId="3328553254" sldId="284"/>
            <ac:spMk id="6" creationId="{51F9F783-8F3D-A866-EEF4-7A4CB0C13DDF}"/>
          </ac:spMkLst>
        </pc:spChg>
        <pc:spChg chg="add del mod">
          <ac:chgData name="Dinka Čorak" userId="f571cd04-f7b1-4976-a699-da1e05875730" providerId="ADAL" clId="{9D42CF13-16D8-4388-9B18-F43C11C10F31}" dt="2024-03-25T21:51:08.321" v="3225" actId="21"/>
          <ac:spMkLst>
            <pc:docMk/>
            <pc:sldMk cId="3328553254" sldId="284"/>
            <ac:spMk id="7" creationId="{AC455132-F33C-341F-EDC3-47B4D584686B}"/>
          </ac:spMkLst>
        </pc:spChg>
        <pc:picChg chg="add del mod">
          <ac:chgData name="Dinka Čorak" userId="f571cd04-f7b1-4976-a699-da1e05875730" providerId="ADAL" clId="{9D42CF13-16D8-4388-9B18-F43C11C10F31}" dt="2024-03-25T21:43:14.061" v="3176" actId="21"/>
          <ac:picMkLst>
            <pc:docMk/>
            <pc:sldMk cId="3328553254" sldId="284"/>
            <ac:picMk id="3" creationId="{6A433D88-814C-7E3A-11EB-6AFF2627DA4A}"/>
          </ac:picMkLst>
        </pc:picChg>
        <pc:picChg chg="mod">
          <ac:chgData name="Dinka Čorak" userId="f571cd04-f7b1-4976-a699-da1e05875730" providerId="ADAL" clId="{9D42CF13-16D8-4388-9B18-F43C11C10F31}" dt="2024-03-28T15:51:25.550" v="4680" actId="1076"/>
          <ac:picMkLst>
            <pc:docMk/>
            <pc:sldMk cId="3328553254" sldId="284"/>
            <ac:picMk id="4" creationId="{D18906E3-5E09-A58D-BE97-CFB317D4EA4F}"/>
          </ac:picMkLst>
        </pc:picChg>
        <pc:picChg chg="add mod">
          <ac:chgData name="Dinka Čorak" userId="f571cd04-f7b1-4976-a699-da1e05875730" providerId="ADAL" clId="{9D42CF13-16D8-4388-9B18-F43C11C10F31}" dt="2024-03-27T13:24:56.547" v="3861" actId="14100"/>
          <ac:picMkLst>
            <pc:docMk/>
            <pc:sldMk cId="3328553254" sldId="284"/>
            <ac:picMk id="5" creationId="{45F52CC1-3C76-4311-FCAC-3FCDEC607078}"/>
          </ac:picMkLst>
        </pc:picChg>
        <pc:picChg chg="add del mod">
          <ac:chgData name="Dinka Čorak" userId="f571cd04-f7b1-4976-a699-da1e05875730" providerId="ADAL" clId="{9D42CF13-16D8-4388-9B18-F43C11C10F31}" dt="2024-03-28T15:50:38.515" v="4672" actId="478"/>
          <ac:picMkLst>
            <pc:docMk/>
            <pc:sldMk cId="3328553254" sldId="284"/>
            <ac:picMk id="8" creationId="{371FA229-CA78-90D4-ADA0-9DA14B3AC00D}"/>
          </ac:picMkLst>
        </pc:picChg>
        <pc:picChg chg="add mod">
          <ac:chgData name="Dinka Čorak" userId="f571cd04-f7b1-4976-a699-da1e05875730" providerId="ADAL" clId="{9D42CF13-16D8-4388-9B18-F43C11C10F31}" dt="2024-03-28T15:51:46.563" v="4683" actId="1076"/>
          <ac:picMkLst>
            <pc:docMk/>
            <pc:sldMk cId="3328553254" sldId="284"/>
            <ac:picMk id="9" creationId="{AAA369B1-2636-745B-26C8-6FF2244AADBF}"/>
          </ac:picMkLst>
        </pc:picChg>
      </pc:sldChg>
      <pc:sldChg chg="addSp delSp modSp new mod setBg">
        <pc:chgData name="Dinka Čorak" userId="f571cd04-f7b1-4976-a699-da1e05875730" providerId="ADAL" clId="{9D42CF13-16D8-4388-9B18-F43C11C10F31}" dt="2024-03-28T16:27:50.435" v="4916" actId="20577"/>
        <pc:sldMkLst>
          <pc:docMk/>
          <pc:sldMk cId="1871774567" sldId="285"/>
        </pc:sldMkLst>
        <pc:spChg chg="mod">
          <ac:chgData name="Dinka Čorak" userId="f571cd04-f7b1-4976-a699-da1e05875730" providerId="ADAL" clId="{9D42CF13-16D8-4388-9B18-F43C11C10F31}" dt="2024-03-27T17:44:54.310" v="4117" actId="20577"/>
          <ac:spMkLst>
            <pc:docMk/>
            <pc:sldMk cId="1871774567" sldId="285"/>
            <ac:spMk id="2" creationId="{27AC9936-0982-9DD6-6E00-B57A8367095A}"/>
          </ac:spMkLst>
        </pc:spChg>
        <pc:spChg chg="del mod">
          <ac:chgData name="Dinka Čorak" userId="f571cd04-f7b1-4976-a699-da1e05875730" providerId="ADAL" clId="{9D42CF13-16D8-4388-9B18-F43C11C10F31}" dt="2024-03-25T20:19:51.629" v="2581" actId="26606"/>
          <ac:spMkLst>
            <pc:docMk/>
            <pc:sldMk cId="1871774567" sldId="285"/>
            <ac:spMk id="3" creationId="{E05004CF-5364-1E8F-33AF-F9E6C2688D94}"/>
          </ac:spMkLst>
        </pc:spChg>
        <pc:spChg chg="add del mod">
          <ac:chgData name="Dinka Čorak" userId="f571cd04-f7b1-4976-a699-da1e05875730" providerId="ADAL" clId="{9D42CF13-16D8-4388-9B18-F43C11C10F31}" dt="2024-03-21T15:33:19.561" v="1052" actId="478"/>
          <ac:spMkLst>
            <pc:docMk/>
            <pc:sldMk cId="1871774567" sldId="285"/>
            <ac:spMk id="9" creationId="{7DD42848-F6C5-E11A-5FD0-CA3E9EF2025E}"/>
          </ac:spMkLst>
        </pc:spChg>
        <pc:spChg chg="add del">
          <ac:chgData name="Dinka Čorak" userId="f571cd04-f7b1-4976-a699-da1e05875730" providerId="ADAL" clId="{9D42CF13-16D8-4388-9B18-F43C11C10F31}" dt="2024-03-21T15:33:36.634" v="1054" actId="26606"/>
          <ac:spMkLst>
            <pc:docMk/>
            <pc:sldMk cId="1871774567" sldId="285"/>
            <ac:spMk id="13" creationId="{476E1660-B3EF-4485-8843-C1FC1374C253}"/>
          </ac:spMkLst>
        </pc:spChg>
        <pc:spChg chg="add del">
          <ac:chgData name="Dinka Čorak" userId="f571cd04-f7b1-4976-a699-da1e05875730" providerId="ADAL" clId="{9D42CF13-16D8-4388-9B18-F43C11C10F31}" dt="2024-03-21T15:33:36.634" v="1054" actId="26606"/>
          <ac:spMkLst>
            <pc:docMk/>
            <pc:sldMk cId="1871774567" sldId="285"/>
            <ac:spMk id="15" creationId="{424227C0-1C28-4574-96C0-36D90661A53F}"/>
          </ac:spMkLst>
        </pc:spChg>
        <pc:spChg chg="add del">
          <ac:chgData name="Dinka Čorak" userId="f571cd04-f7b1-4976-a699-da1e05875730" providerId="ADAL" clId="{9D42CF13-16D8-4388-9B18-F43C11C10F31}" dt="2024-03-21T15:33:36.634" v="1054" actId="26606"/>
          <ac:spMkLst>
            <pc:docMk/>
            <pc:sldMk cId="1871774567" sldId="285"/>
            <ac:spMk id="17" creationId="{B30EA109-0D2D-4C78-AA56-FA6AE9079DC5}"/>
          </ac:spMkLst>
        </pc:spChg>
        <pc:spChg chg="add del">
          <ac:chgData name="Dinka Čorak" userId="f571cd04-f7b1-4976-a699-da1e05875730" providerId="ADAL" clId="{9D42CF13-16D8-4388-9B18-F43C11C10F31}" dt="2024-03-21T15:33:36.634" v="1054" actId="26606"/>
          <ac:spMkLst>
            <pc:docMk/>
            <pc:sldMk cId="1871774567" sldId="285"/>
            <ac:spMk id="19" creationId="{7B2CA80B-A8CD-4C81-90DC-D43EFD3B3770}"/>
          </ac:spMkLst>
        </pc:spChg>
        <pc:spChg chg="add del">
          <ac:chgData name="Dinka Čorak" userId="f571cd04-f7b1-4976-a699-da1e05875730" providerId="ADAL" clId="{9D42CF13-16D8-4388-9B18-F43C11C10F31}" dt="2024-03-25T20:19:51.598" v="2580" actId="26606"/>
          <ac:spMkLst>
            <pc:docMk/>
            <pc:sldMk cId="1871774567" sldId="285"/>
            <ac:spMk id="2055" creationId="{1658B3AA-006D-483F-89E8-750C26414C29}"/>
          </ac:spMkLst>
        </pc:spChg>
        <pc:spChg chg="add del">
          <ac:chgData name="Dinka Čorak" userId="f571cd04-f7b1-4976-a699-da1e05875730" providerId="ADAL" clId="{9D42CF13-16D8-4388-9B18-F43C11C10F31}" dt="2024-03-25T20:19:51.598" v="2580" actId="26606"/>
          <ac:spMkLst>
            <pc:docMk/>
            <pc:sldMk cId="1871774567" sldId="285"/>
            <ac:spMk id="2057" creationId="{107D3F89-C58A-45F7-8E26-2B6B48112FB7}"/>
          </ac:spMkLst>
        </pc:spChg>
        <pc:spChg chg="add del">
          <ac:chgData name="Dinka Čorak" userId="f571cd04-f7b1-4976-a699-da1e05875730" providerId="ADAL" clId="{9D42CF13-16D8-4388-9B18-F43C11C10F31}" dt="2024-03-25T20:19:51.598" v="2580" actId="26606"/>
          <ac:spMkLst>
            <pc:docMk/>
            <pc:sldMk cId="1871774567" sldId="285"/>
            <ac:spMk id="2059" creationId="{0BD00160-6D70-400D-859D-56457B4BDEA7}"/>
          </ac:spMkLst>
        </pc:spChg>
        <pc:spChg chg="add del">
          <ac:chgData name="Dinka Čorak" userId="f571cd04-f7b1-4976-a699-da1e05875730" providerId="ADAL" clId="{9D42CF13-16D8-4388-9B18-F43C11C10F31}" dt="2024-03-25T20:19:51.598" v="2580" actId="26606"/>
          <ac:spMkLst>
            <pc:docMk/>
            <pc:sldMk cId="1871774567" sldId="285"/>
            <ac:spMk id="2061" creationId="{C2EDDE5C-FB26-46E8-9F4C-3548CC15C2C7}"/>
          </ac:spMkLst>
        </pc:spChg>
        <pc:spChg chg="add del">
          <ac:chgData name="Dinka Čorak" userId="f571cd04-f7b1-4976-a699-da1e05875730" providerId="ADAL" clId="{9D42CF13-16D8-4388-9B18-F43C11C10F31}" dt="2024-03-25T20:19:51.598" v="2580" actId="26606"/>
          <ac:spMkLst>
            <pc:docMk/>
            <pc:sldMk cId="1871774567" sldId="285"/>
            <ac:spMk id="2063" creationId="{DE76AAD8-0FF3-4A8E-A24E-A672F03A811C}"/>
          </ac:spMkLst>
        </pc:spChg>
        <pc:graphicFrameChg chg="add mod modGraphic">
          <ac:chgData name="Dinka Čorak" userId="f571cd04-f7b1-4976-a699-da1e05875730" providerId="ADAL" clId="{9D42CF13-16D8-4388-9B18-F43C11C10F31}" dt="2024-03-28T16:27:50.435" v="4916" actId="20577"/>
          <ac:graphicFrameMkLst>
            <pc:docMk/>
            <pc:sldMk cId="1871774567" sldId="285"/>
            <ac:graphicFrameMk id="2052" creationId="{96EDBB73-8F28-51CF-6B3C-9D4748011C87}"/>
          </ac:graphicFrameMkLst>
        </pc:graphicFrameChg>
        <pc:picChg chg="add del">
          <ac:chgData name="Dinka Čorak" userId="f571cd04-f7b1-4976-a699-da1e05875730" providerId="ADAL" clId="{9D42CF13-16D8-4388-9B18-F43C11C10F31}" dt="2024-03-21T15:31:37.393" v="1040" actId="478"/>
          <ac:picMkLst>
            <pc:docMk/>
            <pc:sldMk cId="1871774567" sldId="285"/>
            <ac:picMk id="5" creationId="{0DC57FA0-F1CF-3AEB-FB22-333B872252CF}"/>
          </ac:picMkLst>
        </pc:picChg>
        <pc:picChg chg="add mod">
          <ac:chgData name="Dinka Čorak" userId="f571cd04-f7b1-4976-a699-da1e05875730" providerId="ADAL" clId="{9D42CF13-16D8-4388-9B18-F43C11C10F31}" dt="2024-03-27T12:59:54.500" v="3563" actId="1076"/>
          <ac:picMkLst>
            <pc:docMk/>
            <pc:sldMk cId="1871774567" sldId="285"/>
            <ac:picMk id="6" creationId="{70ABA7E2-750D-161D-1E19-124520DE6C61}"/>
          </ac:picMkLst>
        </pc:picChg>
        <pc:picChg chg="add mod">
          <ac:chgData name="Dinka Čorak" userId="f571cd04-f7b1-4976-a699-da1e05875730" providerId="ADAL" clId="{9D42CF13-16D8-4388-9B18-F43C11C10F31}" dt="2024-03-25T20:21:49.772" v="2601" actId="1076"/>
          <ac:picMkLst>
            <pc:docMk/>
            <pc:sldMk cId="1871774567" sldId="285"/>
            <ac:picMk id="8" creationId="{EB885D61-A67E-5AB8-8F8A-0F92FC705190}"/>
          </ac:picMkLst>
        </pc:picChg>
        <pc:picChg chg="add mod ord">
          <ac:chgData name="Dinka Čorak" userId="f571cd04-f7b1-4976-a699-da1e05875730" providerId="ADAL" clId="{9D42CF13-16D8-4388-9B18-F43C11C10F31}" dt="2024-03-27T12:59:49.557" v="3562" actId="1076"/>
          <ac:picMkLst>
            <pc:docMk/>
            <pc:sldMk cId="1871774567" sldId="285"/>
            <ac:picMk id="10" creationId="{586D019A-3183-F12E-763A-02EB08BE547D}"/>
          </ac:picMkLst>
        </pc:picChg>
        <pc:picChg chg="add del mod">
          <ac:chgData name="Dinka Čorak" userId="f571cd04-f7b1-4976-a699-da1e05875730" providerId="ADAL" clId="{9D42CF13-16D8-4388-9B18-F43C11C10F31}" dt="2024-03-27T12:59:17.471" v="3556" actId="478"/>
          <ac:picMkLst>
            <pc:docMk/>
            <pc:sldMk cId="1871774567" sldId="285"/>
            <ac:picMk id="12" creationId="{2227860A-506C-838A-E1A5-35C954B4B1B2}"/>
          </ac:picMkLst>
        </pc:picChg>
        <pc:picChg chg="add mod">
          <ac:chgData name="Dinka Čorak" userId="f571cd04-f7b1-4976-a699-da1e05875730" providerId="ADAL" clId="{9D42CF13-16D8-4388-9B18-F43C11C10F31}" dt="2024-03-27T12:59:23.116" v="3558" actId="1076"/>
          <ac:picMkLst>
            <pc:docMk/>
            <pc:sldMk cId="1871774567" sldId="285"/>
            <ac:picMk id="2050" creationId="{49C889E2-59F5-F68E-2E94-5429847906EE}"/>
          </ac:picMkLst>
        </pc:picChg>
      </pc:sldChg>
      <pc:sldChg chg="modSp new mod">
        <pc:chgData name="Dinka Čorak" userId="f571cd04-f7b1-4976-a699-da1e05875730" providerId="ADAL" clId="{9D42CF13-16D8-4388-9B18-F43C11C10F31}" dt="2024-03-03T16:50:05.024" v="600" actId="20577"/>
        <pc:sldMkLst>
          <pc:docMk/>
          <pc:sldMk cId="1369953580" sldId="286"/>
        </pc:sldMkLst>
        <pc:spChg chg="mod">
          <ac:chgData name="Dinka Čorak" userId="f571cd04-f7b1-4976-a699-da1e05875730" providerId="ADAL" clId="{9D42CF13-16D8-4388-9B18-F43C11C10F31}" dt="2024-03-03T16:49:56.148" v="579" actId="20577"/>
          <ac:spMkLst>
            <pc:docMk/>
            <pc:sldMk cId="1369953580" sldId="286"/>
            <ac:spMk id="2" creationId="{B3C9A171-7151-6897-C73F-4D8435CCFDE3}"/>
          </ac:spMkLst>
        </pc:spChg>
        <pc:spChg chg="mod">
          <ac:chgData name="Dinka Čorak" userId="f571cd04-f7b1-4976-a699-da1e05875730" providerId="ADAL" clId="{9D42CF13-16D8-4388-9B18-F43C11C10F31}" dt="2024-03-03T16:50:05.024" v="600" actId="20577"/>
          <ac:spMkLst>
            <pc:docMk/>
            <pc:sldMk cId="1369953580" sldId="286"/>
            <ac:spMk id="3" creationId="{034D6B27-F12E-95B2-3FF4-13EA3B5ACE58}"/>
          </ac:spMkLst>
        </pc:spChg>
      </pc:sldChg>
      <pc:sldChg chg="addSp delSp modSp mod modTransition delAnim modAnim">
        <pc:chgData name="Dinka Čorak" userId="f571cd04-f7b1-4976-a699-da1e05875730" providerId="ADAL" clId="{9D42CF13-16D8-4388-9B18-F43C11C10F31}" dt="2024-03-28T15:51:41.685" v="4682" actId="1076"/>
        <pc:sldMkLst>
          <pc:docMk/>
          <pc:sldMk cId="3948849924" sldId="287"/>
        </pc:sldMkLst>
        <pc:spChg chg="add mod ord">
          <ac:chgData name="Dinka Čorak" userId="f571cd04-f7b1-4976-a699-da1e05875730" providerId="ADAL" clId="{9D42CF13-16D8-4388-9B18-F43C11C10F31}" dt="2024-03-21T16:36:54.531" v="1274" actId="167"/>
          <ac:spMkLst>
            <pc:docMk/>
            <pc:sldMk cId="3948849924" sldId="287"/>
            <ac:spMk id="3" creationId="{B3BE8E8D-0B09-4CF1-8EEA-D45C4A746453}"/>
          </ac:spMkLst>
        </pc:spChg>
        <pc:spChg chg="mod">
          <ac:chgData name="Dinka Čorak" userId="f571cd04-f7b1-4976-a699-da1e05875730" providerId="ADAL" clId="{9D42CF13-16D8-4388-9B18-F43C11C10F31}" dt="2024-03-28T15:50:58.238" v="4674" actId="1076"/>
          <ac:spMkLst>
            <pc:docMk/>
            <pc:sldMk cId="3948849924" sldId="287"/>
            <ac:spMk id="3" creationId="{DE7FDFB7-A346-CA98-C53E-D93AEB79B0FB}"/>
          </ac:spMkLst>
        </pc:spChg>
        <pc:spChg chg="mod">
          <ac:chgData name="Dinka Čorak" userId="f571cd04-f7b1-4976-a699-da1e05875730" providerId="ADAL" clId="{9D42CF13-16D8-4388-9B18-F43C11C10F31}" dt="2024-03-28T15:51:02.031" v="4675" actId="1076"/>
          <ac:spMkLst>
            <pc:docMk/>
            <pc:sldMk cId="3948849924" sldId="287"/>
            <ac:spMk id="4" creationId="{70952AF3-6E4F-064F-06BF-1118F3AA01BE}"/>
          </ac:spMkLst>
        </pc:spChg>
        <pc:spChg chg="add mod">
          <ac:chgData name="Dinka Čorak" userId="f571cd04-f7b1-4976-a699-da1e05875730" providerId="ADAL" clId="{9D42CF13-16D8-4388-9B18-F43C11C10F31}" dt="2024-03-21T16:38:59.577" v="1278" actId="1076"/>
          <ac:spMkLst>
            <pc:docMk/>
            <pc:sldMk cId="3948849924" sldId="287"/>
            <ac:spMk id="4" creationId="{A5836EF6-0F24-3306-B71E-EBBCCE827A76}"/>
          </ac:spMkLst>
        </pc:spChg>
        <pc:spChg chg="mod">
          <ac:chgData name="Dinka Čorak" userId="f571cd04-f7b1-4976-a699-da1e05875730" providerId="ADAL" clId="{9D42CF13-16D8-4388-9B18-F43C11C10F31}" dt="2024-03-28T15:51:05.069" v="4676" actId="1076"/>
          <ac:spMkLst>
            <pc:docMk/>
            <pc:sldMk cId="3948849924" sldId="287"/>
            <ac:spMk id="5" creationId="{A35383D6-C71B-0BFD-34A1-62DD54BEE4F5}"/>
          </ac:spMkLst>
        </pc:spChg>
        <pc:spChg chg="mod">
          <ac:chgData name="Dinka Čorak" userId="f571cd04-f7b1-4976-a699-da1e05875730" providerId="ADAL" clId="{9D42CF13-16D8-4388-9B18-F43C11C10F31}" dt="2024-03-28T15:51:13.435" v="4678" actId="1076"/>
          <ac:spMkLst>
            <pc:docMk/>
            <pc:sldMk cId="3948849924" sldId="287"/>
            <ac:spMk id="6" creationId="{8694C14C-212F-C4CF-89AC-67D0CD93FBDA}"/>
          </ac:spMkLst>
        </pc:spChg>
        <pc:spChg chg="add mod">
          <ac:chgData name="Dinka Čorak" userId="f571cd04-f7b1-4976-a699-da1e05875730" providerId="ADAL" clId="{9D42CF13-16D8-4388-9B18-F43C11C10F31}" dt="2024-03-27T13:25:05.155" v="3862"/>
          <ac:spMkLst>
            <pc:docMk/>
            <pc:sldMk cId="3948849924" sldId="287"/>
            <ac:spMk id="8" creationId="{CF13134F-2FB4-FE08-2934-BDB77105CD98}"/>
          </ac:spMkLst>
        </pc:spChg>
        <pc:spChg chg="mod">
          <ac:chgData name="Dinka Čorak" userId="f571cd04-f7b1-4976-a699-da1e05875730" providerId="ADAL" clId="{9D42CF13-16D8-4388-9B18-F43C11C10F31}" dt="2024-03-28T15:51:09.641" v="4677" actId="1076"/>
          <ac:spMkLst>
            <pc:docMk/>
            <pc:sldMk cId="3948849924" sldId="287"/>
            <ac:spMk id="9" creationId="{0419CF7D-0058-0AFB-0648-22D58A3D12CE}"/>
          </ac:spMkLst>
        </pc:spChg>
        <pc:picChg chg="mod modCrop">
          <ac:chgData name="Dinka Čorak" userId="f571cd04-f7b1-4976-a699-da1e05875730" providerId="ADAL" clId="{9D42CF13-16D8-4388-9B18-F43C11C10F31}" dt="2024-03-28T15:50:55.414" v="4673" actId="1076"/>
          <ac:picMkLst>
            <pc:docMk/>
            <pc:sldMk cId="3948849924" sldId="287"/>
            <ac:picMk id="2" creationId="{208C7F79-76A7-A90F-3838-ED3FED936BB7}"/>
          </ac:picMkLst>
        </pc:picChg>
        <pc:picChg chg="add del mod">
          <ac:chgData name="Dinka Čorak" userId="f571cd04-f7b1-4976-a699-da1e05875730" providerId="ADAL" clId="{9D42CF13-16D8-4388-9B18-F43C11C10F31}" dt="2024-03-25T21:39:20.822" v="3146" actId="478"/>
          <ac:picMkLst>
            <pc:docMk/>
            <pc:sldMk cId="3948849924" sldId="287"/>
            <ac:picMk id="4" creationId="{63AD0A42-6385-1362-5463-14106EA4C92D}"/>
          </ac:picMkLst>
        </pc:picChg>
        <pc:picChg chg="add del mod">
          <ac:chgData name="Dinka Čorak" userId="f571cd04-f7b1-4976-a699-da1e05875730" providerId="ADAL" clId="{9D42CF13-16D8-4388-9B18-F43C11C10F31}" dt="2024-03-27T13:25:08.842" v="3863" actId="478"/>
          <ac:picMkLst>
            <pc:docMk/>
            <pc:sldMk cId="3948849924" sldId="287"/>
            <ac:picMk id="6" creationId="{836BEB45-A57A-63FF-D4A0-9D54A534376C}"/>
          </ac:picMkLst>
        </pc:picChg>
        <pc:picChg chg="add mod">
          <ac:chgData name="Dinka Čorak" userId="f571cd04-f7b1-4976-a699-da1e05875730" providerId="ADAL" clId="{9D42CF13-16D8-4388-9B18-F43C11C10F31}" dt="2024-03-27T13:25:20.375" v="3866" actId="1076"/>
          <ac:picMkLst>
            <pc:docMk/>
            <pc:sldMk cId="3948849924" sldId="287"/>
            <ac:picMk id="7" creationId="{091F873E-E84B-878D-7237-7D9C5B1321C7}"/>
          </ac:picMkLst>
        </pc:picChg>
        <pc:picChg chg="add mod">
          <ac:chgData name="Dinka Čorak" userId="f571cd04-f7b1-4976-a699-da1e05875730" providerId="ADAL" clId="{9D42CF13-16D8-4388-9B18-F43C11C10F31}" dt="2024-03-28T15:51:41.685" v="4682" actId="1076"/>
          <ac:picMkLst>
            <pc:docMk/>
            <pc:sldMk cId="3948849924" sldId="287"/>
            <ac:picMk id="7170" creationId="{06229405-E218-7D5D-200B-79BFB606641A}"/>
          </ac:picMkLst>
        </pc:picChg>
      </pc:sldChg>
      <pc:sldChg chg="addSp delSp modSp mod modAnim">
        <pc:chgData name="Dinka Čorak" userId="f571cd04-f7b1-4976-a699-da1e05875730" providerId="ADAL" clId="{9D42CF13-16D8-4388-9B18-F43C11C10F31}" dt="2024-03-28T16:25:35.165" v="4866" actId="6549"/>
        <pc:sldMkLst>
          <pc:docMk/>
          <pc:sldMk cId="1735050113" sldId="288"/>
        </pc:sldMkLst>
        <pc:spChg chg="mod">
          <ac:chgData name="Dinka Čorak" userId="f571cd04-f7b1-4976-a699-da1e05875730" providerId="ADAL" clId="{9D42CF13-16D8-4388-9B18-F43C11C10F31}" dt="2024-03-28T16:25:35.165" v="4866" actId="6549"/>
          <ac:spMkLst>
            <pc:docMk/>
            <pc:sldMk cId="1735050113" sldId="288"/>
            <ac:spMk id="4" creationId="{3831655B-BC5E-12D7-6C16-186F8A352E64}"/>
          </ac:spMkLst>
        </pc:spChg>
        <pc:spChg chg="add del mod">
          <ac:chgData name="Dinka Čorak" userId="f571cd04-f7b1-4976-a699-da1e05875730" providerId="ADAL" clId="{9D42CF13-16D8-4388-9B18-F43C11C10F31}" dt="2024-03-25T21:43:02.550" v="3173" actId="21"/>
          <ac:spMkLst>
            <pc:docMk/>
            <pc:sldMk cId="1735050113" sldId="288"/>
            <ac:spMk id="5" creationId="{51F9F783-8F3D-A866-EEF4-7A4CB0C13DDF}"/>
          </ac:spMkLst>
        </pc:spChg>
        <pc:spChg chg="add mod">
          <ac:chgData name="Dinka Čorak" userId="f571cd04-f7b1-4976-a699-da1e05875730" providerId="ADAL" clId="{9D42CF13-16D8-4388-9B18-F43C11C10F31}" dt="2024-03-27T13:28:23.261" v="3928" actId="207"/>
          <ac:spMkLst>
            <pc:docMk/>
            <pc:sldMk cId="1735050113" sldId="288"/>
            <ac:spMk id="9" creationId="{AC455132-F33C-341F-EDC3-47B4D584686B}"/>
          </ac:spMkLst>
        </pc:spChg>
        <pc:spChg chg="add del mod">
          <ac:chgData name="Dinka Čorak" userId="f571cd04-f7b1-4976-a699-da1e05875730" providerId="ADAL" clId="{9D42CF13-16D8-4388-9B18-F43C11C10F31}" dt="2024-03-27T18:00:42.405" v="4280" actId="478"/>
          <ac:spMkLst>
            <pc:docMk/>
            <pc:sldMk cId="1735050113" sldId="288"/>
            <ac:spMk id="12" creationId="{00EA4361-CFD2-658A-AF46-D23060FCD6EA}"/>
          </ac:spMkLst>
        </pc:spChg>
        <pc:picChg chg="mod modCrop">
          <ac:chgData name="Dinka Čorak" userId="f571cd04-f7b1-4976-a699-da1e05875730" providerId="ADAL" clId="{9D42CF13-16D8-4388-9B18-F43C11C10F31}" dt="2024-03-25T21:23:16.425" v="2989" actId="1440"/>
          <ac:picMkLst>
            <pc:docMk/>
            <pc:sldMk cId="1735050113" sldId="288"/>
            <ac:picMk id="2" creationId="{1AED66DC-EC84-56E7-9ABB-87D427AFE2F2}"/>
          </ac:picMkLst>
        </pc:picChg>
        <pc:picChg chg="add mod modCrop">
          <ac:chgData name="Dinka Čorak" userId="f571cd04-f7b1-4976-a699-da1e05875730" providerId="ADAL" clId="{9D42CF13-16D8-4388-9B18-F43C11C10F31}" dt="2024-03-28T15:49:43.418" v="4666" actId="1076"/>
          <ac:picMkLst>
            <pc:docMk/>
            <pc:sldMk cId="1735050113" sldId="288"/>
            <ac:picMk id="3" creationId="{70ED540A-2F67-99F5-D45D-47E15D033180}"/>
          </ac:picMkLst>
        </pc:picChg>
        <pc:picChg chg="add del mod">
          <ac:chgData name="Dinka Čorak" userId="f571cd04-f7b1-4976-a699-da1e05875730" providerId="ADAL" clId="{9D42CF13-16D8-4388-9B18-F43C11C10F31}" dt="2024-03-25T21:43:02.550" v="3173" actId="21"/>
          <ac:picMkLst>
            <pc:docMk/>
            <pc:sldMk cId="1735050113" sldId="288"/>
            <ac:picMk id="4" creationId="{45F52CC1-3C76-4311-FCAC-3FCDEC607078}"/>
          </ac:picMkLst>
        </pc:picChg>
        <pc:picChg chg="add del mod">
          <ac:chgData name="Dinka Čorak" userId="f571cd04-f7b1-4976-a699-da1e05875730" providerId="ADAL" clId="{9D42CF13-16D8-4388-9B18-F43C11C10F31}" dt="2024-03-25T21:43:58.379" v="3185" actId="478"/>
          <ac:picMkLst>
            <pc:docMk/>
            <pc:sldMk cId="1735050113" sldId="288"/>
            <ac:picMk id="6" creationId="{6A433D88-814C-7E3A-11EB-6AFF2627DA4A}"/>
          </ac:picMkLst>
        </pc:picChg>
        <pc:picChg chg="add del mod">
          <ac:chgData name="Dinka Čorak" userId="f571cd04-f7b1-4976-a699-da1e05875730" providerId="ADAL" clId="{9D42CF13-16D8-4388-9B18-F43C11C10F31}" dt="2024-03-25T21:45:02.901" v="3191" actId="478"/>
          <ac:picMkLst>
            <pc:docMk/>
            <pc:sldMk cId="1735050113" sldId="288"/>
            <ac:picMk id="8" creationId="{B5D89EF6-BB37-360F-D00B-52AFBD48BCC1}"/>
          </ac:picMkLst>
        </pc:picChg>
        <pc:picChg chg="add mod">
          <ac:chgData name="Dinka Čorak" userId="f571cd04-f7b1-4976-a699-da1e05875730" providerId="ADAL" clId="{9D42CF13-16D8-4388-9B18-F43C11C10F31}" dt="2024-03-27T17:59:43.385" v="4217" actId="14100"/>
          <ac:picMkLst>
            <pc:docMk/>
            <pc:sldMk cId="1735050113" sldId="288"/>
            <ac:picMk id="10" creationId="{E27AB491-A8B0-FEC5-7DBE-866140B2DFBB}"/>
          </ac:picMkLst>
        </pc:picChg>
        <pc:picChg chg="add del mod">
          <ac:chgData name="Dinka Čorak" userId="f571cd04-f7b1-4976-a699-da1e05875730" providerId="ADAL" clId="{9D42CF13-16D8-4388-9B18-F43C11C10F31}" dt="2024-03-27T18:00:06.740" v="4221" actId="14100"/>
          <ac:picMkLst>
            <pc:docMk/>
            <pc:sldMk cId="1735050113" sldId="288"/>
            <ac:picMk id="11" creationId="{1CC265AD-29FB-6F9C-D29C-9F4ACB457CFB}"/>
          </ac:picMkLst>
        </pc:picChg>
      </pc:sldChg>
      <pc:sldChg chg="addSp delSp modSp del mod delAnim modAnim">
        <pc:chgData name="Dinka Čorak" userId="f571cd04-f7b1-4976-a699-da1e05875730" providerId="ADAL" clId="{9D42CF13-16D8-4388-9B18-F43C11C10F31}" dt="2024-03-28T15:21:02.978" v="4450" actId="47"/>
        <pc:sldMkLst>
          <pc:docMk/>
          <pc:sldMk cId="2508471435" sldId="289"/>
        </pc:sldMkLst>
        <pc:spChg chg="add mod">
          <ac:chgData name="Dinka Čorak" userId="f571cd04-f7b1-4976-a699-da1e05875730" providerId="ADAL" clId="{9D42CF13-16D8-4388-9B18-F43C11C10F31}" dt="2024-03-21T15:09:49.440" v="1017" actId="164"/>
          <ac:spMkLst>
            <pc:docMk/>
            <pc:sldMk cId="2508471435" sldId="289"/>
            <ac:spMk id="2" creationId="{C2F784FB-913D-02C0-A68B-A131BC44FB72}"/>
          </ac:spMkLst>
        </pc:spChg>
        <pc:spChg chg="del mod">
          <ac:chgData name="Dinka Čorak" userId="f571cd04-f7b1-4976-a699-da1e05875730" providerId="ADAL" clId="{9D42CF13-16D8-4388-9B18-F43C11C10F31}" dt="2024-03-28T15:15:14.174" v="4409" actId="478"/>
          <ac:spMkLst>
            <pc:docMk/>
            <pc:sldMk cId="2508471435" sldId="289"/>
            <ac:spMk id="6" creationId="{EC6DEF50-A9B7-2F39-92F6-00214395B587}"/>
          </ac:spMkLst>
        </pc:spChg>
        <pc:spChg chg="mod">
          <ac:chgData name="Dinka Čorak" userId="f571cd04-f7b1-4976-a699-da1e05875730" providerId="ADAL" clId="{9D42CF13-16D8-4388-9B18-F43C11C10F31}" dt="2024-03-25T21:49:39.369" v="3218" actId="207"/>
          <ac:spMkLst>
            <pc:docMk/>
            <pc:sldMk cId="2508471435" sldId="289"/>
            <ac:spMk id="11" creationId="{D38D2875-345F-D5B5-B217-B88CAFB15063}"/>
          </ac:spMkLst>
        </pc:spChg>
        <pc:spChg chg="mod">
          <ac:chgData name="Dinka Čorak" userId="f571cd04-f7b1-4976-a699-da1e05875730" providerId="ADAL" clId="{9D42CF13-16D8-4388-9B18-F43C11C10F31}" dt="2024-03-25T21:49:46.623" v="3219" actId="207"/>
          <ac:spMkLst>
            <pc:docMk/>
            <pc:sldMk cId="2508471435" sldId="289"/>
            <ac:spMk id="12" creationId="{9C8A94BE-2269-9AE3-4957-CB706F534226}"/>
          </ac:spMkLst>
        </pc:spChg>
        <pc:spChg chg="mod">
          <ac:chgData name="Dinka Čorak" userId="f571cd04-f7b1-4976-a699-da1e05875730" providerId="ADAL" clId="{9D42CF13-16D8-4388-9B18-F43C11C10F31}" dt="2024-03-25T21:45:31.291" v="3192" actId="1076"/>
          <ac:spMkLst>
            <pc:docMk/>
            <pc:sldMk cId="2508471435" sldId="289"/>
            <ac:spMk id="19" creationId="{73695C9D-2070-468C-77F8-ED6BAB75BA21}"/>
          </ac:spMkLst>
        </pc:spChg>
        <pc:grpChg chg="add mod">
          <ac:chgData name="Dinka Čorak" userId="f571cd04-f7b1-4976-a699-da1e05875730" providerId="ADAL" clId="{9D42CF13-16D8-4388-9B18-F43C11C10F31}" dt="2024-03-21T15:09:49.440" v="1017" actId="164"/>
          <ac:grpSpMkLst>
            <pc:docMk/>
            <pc:sldMk cId="2508471435" sldId="289"/>
            <ac:grpSpMk id="9" creationId="{1657B23E-30EC-D636-5632-B10BB09E71DB}"/>
          </ac:grpSpMkLst>
        </pc:grpChg>
        <pc:picChg chg="add del mod">
          <ac:chgData name="Dinka Čorak" userId="f571cd04-f7b1-4976-a699-da1e05875730" providerId="ADAL" clId="{9D42CF13-16D8-4388-9B18-F43C11C10F31}" dt="2024-03-27T13:30:27.415" v="3935" actId="21"/>
          <ac:picMkLst>
            <pc:docMk/>
            <pc:sldMk cId="2508471435" sldId="289"/>
            <ac:picMk id="3" creationId="{513550FD-5931-C8C7-C676-4D59E4BBD69E}"/>
          </ac:picMkLst>
        </pc:picChg>
        <pc:picChg chg="mod">
          <ac:chgData name="Dinka Čorak" userId="f571cd04-f7b1-4976-a699-da1e05875730" providerId="ADAL" clId="{9D42CF13-16D8-4388-9B18-F43C11C10F31}" dt="2024-03-27T13:29:58.380" v="3931" actId="1076"/>
          <ac:picMkLst>
            <pc:docMk/>
            <pc:sldMk cId="2508471435" sldId="289"/>
            <ac:picMk id="18" creationId="{F8312071-379E-72AE-0606-D1FF98DEC2C5}"/>
          </ac:picMkLst>
        </pc:picChg>
        <pc:cxnChg chg="add mod">
          <ac:chgData name="Dinka Čorak" userId="f571cd04-f7b1-4976-a699-da1e05875730" providerId="ADAL" clId="{9D42CF13-16D8-4388-9B18-F43C11C10F31}" dt="2024-03-21T15:09:49.440" v="1017" actId="164"/>
          <ac:cxnSpMkLst>
            <pc:docMk/>
            <pc:sldMk cId="2508471435" sldId="289"/>
            <ac:cxnSpMk id="7" creationId="{9D300F78-7C60-9ADA-72CC-514D96A98981}"/>
          </ac:cxnSpMkLst>
        </pc:cxnChg>
      </pc:sldChg>
      <pc:sldChg chg="addSp delSp modSp mod">
        <pc:chgData name="Dinka Čorak" userId="f571cd04-f7b1-4976-a699-da1e05875730" providerId="ADAL" clId="{9D42CF13-16D8-4388-9B18-F43C11C10F31}" dt="2024-03-28T15:50:06.143" v="4668"/>
        <pc:sldMkLst>
          <pc:docMk/>
          <pc:sldMk cId="3009232192" sldId="290"/>
        </pc:sldMkLst>
        <pc:spChg chg="add del mod">
          <ac:chgData name="Dinka Čorak" userId="f571cd04-f7b1-4976-a699-da1e05875730" providerId="ADAL" clId="{9D42CF13-16D8-4388-9B18-F43C11C10F31}" dt="2024-03-25T21:58:30.779" v="3260" actId="478"/>
          <ac:spMkLst>
            <pc:docMk/>
            <pc:sldMk cId="3009232192" sldId="290"/>
            <ac:spMk id="2" creationId="{C74AC62D-5107-8045-041B-A0D231794AC8}"/>
          </ac:spMkLst>
        </pc:spChg>
        <pc:spChg chg="add mod">
          <ac:chgData name="Dinka Čorak" userId="f571cd04-f7b1-4976-a699-da1e05875730" providerId="ADAL" clId="{9D42CF13-16D8-4388-9B18-F43C11C10F31}" dt="2024-03-28T15:26:00.395" v="4486" actId="14100"/>
          <ac:spMkLst>
            <pc:docMk/>
            <pc:sldMk cId="3009232192" sldId="290"/>
            <ac:spMk id="3" creationId="{58A554ED-9CCA-01E7-9799-75BC4DDA7637}"/>
          </ac:spMkLst>
        </pc:spChg>
        <pc:graphicFrameChg chg="add mod modGraphic">
          <ac:chgData name="Dinka Čorak" userId="f571cd04-f7b1-4976-a699-da1e05875730" providerId="ADAL" clId="{9D42CF13-16D8-4388-9B18-F43C11C10F31}" dt="2024-03-28T15:22:54.678" v="4461" actId="1076"/>
          <ac:graphicFrameMkLst>
            <pc:docMk/>
            <pc:sldMk cId="3009232192" sldId="290"/>
            <ac:graphicFrameMk id="7" creationId="{74DC98FD-66AA-77BA-46C4-22A3866AD070}"/>
          </ac:graphicFrameMkLst>
        </pc:graphicFrameChg>
        <pc:picChg chg="add mod">
          <ac:chgData name="Dinka Čorak" userId="f571cd04-f7b1-4976-a699-da1e05875730" providerId="ADAL" clId="{9D42CF13-16D8-4388-9B18-F43C11C10F31}" dt="2024-03-28T15:50:06.143" v="4668"/>
          <ac:picMkLst>
            <pc:docMk/>
            <pc:sldMk cId="3009232192" sldId="290"/>
            <ac:picMk id="4" creationId="{FA7E6499-5FE9-37D5-3F63-7025ACA16289}"/>
          </ac:picMkLst>
        </pc:picChg>
        <pc:picChg chg="mod ord modCrop">
          <ac:chgData name="Dinka Čorak" userId="f571cd04-f7b1-4976-a699-da1e05875730" providerId="ADAL" clId="{9D42CF13-16D8-4388-9B18-F43C11C10F31}" dt="2024-03-28T15:27:31.059" v="4494" actId="207"/>
          <ac:picMkLst>
            <pc:docMk/>
            <pc:sldMk cId="3009232192" sldId="290"/>
            <ac:picMk id="5" creationId="{2A0F7282-F2BD-EDA8-4940-9D896BD4BD4E}"/>
          </ac:picMkLst>
        </pc:picChg>
        <pc:picChg chg="mod modCrop">
          <ac:chgData name="Dinka Čorak" userId="f571cd04-f7b1-4976-a699-da1e05875730" providerId="ADAL" clId="{9D42CF13-16D8-4388-9B18-F43C11C10F31}" dt="2024-03-28T15:25:42.843" v="4483" actId="1076"/>
          <ac:picMkLst>
            <pc:docMk/>
            <pc:sldMk cId="3009232192" sldId="290"/>
            <ac:picMk id="6" creationId="{325816F8-C38C-6E37-EA31-13CEDEE7D59D}"/>
          </ac:picMkLst>
        </pc:picChg>
        <pc:picChg chg="add del mod">
          <ac:chgData name="Dinka Čorak" userId="f571cd04-f7b1-4976-a699-da1e05875730" providerId="ADAL" clId="{9D42CF13-16D8-4388-9B18-F43C11C10F31}" dt="2024-03-21T15:15:38.277" v="1032" actId="478"/>
          <ac:picMkLst>
            <pc:docMk/>
            <pc:sldMk cId="3009232192" sldId="290"/>
            <ac:picMk id="6" creationId="{8BCE5F37-C136-7DDB-AA01-305839673195}"/>
          </ac:picMkLst>
        </pc:picChg>
        <pc:picChg chg="mod">
          <ac:chgData name="Dinka Čorak" userId="f571cd04-f7b1-4976-a699-da1e05875730" providerId="ADAL" clId="{9D42CF13-16D8-4388-9B18-F43C11C10F31}" dt="2024-03-28T15:25:46.401" v="4484" actId="1076"/>
          <ac:picMkLst>
            <pc:docMk/>
            <pc:sldMk cId="3009232192" sldId="290"/>
            <ac:picMk id="8" creationId="{199F9345-2FF7-476F-3FA8-EAB11339A2E4}"/>
          </ac:picMkLst>
        </pc:picChg>
        <pc:picChg chg="mod ord">
          <ac:chgData name="Dinka Čorak" userId="f571cd04-f7b1-4976-a699-da1e05875730" providerId="ADAL" clId="{9D42CF13-16D8-4388-9B18-F43C11C10F31}" dt="2024-03-28T15:25:51.867" v="4485" actId="1076"/>
          <ac:picMkLst>
            <pc:docMk/>
            <pc:sldMk cId="3009232192" sldId="290"/>
            <ac:picMk id="9" creationId="{4FA60427-7B0F-B5EB-3A74-7BBDBB6AE82D}"/>
          </ac:picMkLst>
        </pc:picChg>
      </pc:sldChg>
      <pc:sldChg chg="addSp delSp modSp mod ord addAnim delDesignElem">
        <pc:chgData name="Dinka Čorak" userId="f571cd04-f7b1-4976-a699-da1e05875730" providerId="ADAL" clId="{9D42CF13-16D8-4388-9B18-F43C11C10F31}" dt="2024-03-28T16:28:03.876" v="4917" actId="14100"/>
        <pc:sldMkLst>
          <pc:docMk/>
          <pc:sldMk cId="2881208851" sldId="291"/>
        </pc:sldMkLst>
        <pc:spChg chg="mod">
          <ac:chgData name="Dinka Čorak" userId="f571cd04-f7b1-4976-a699-da1e05875730" providerId="ADAL" clId="{9D42CF13-16D8-4388-9B18-F43C11C10F31}" dt="2024-03-27T18:06:25.205" v="4284" actId="1076"/>
          <ac:spMkLst>
            <pc:docMk/>
            <pc:sldMk cId="2881208851" sldId="291"/>
            <ac:spMk id="2" creationId="{47DDEE59-2A9D-4D9D-0177-22087F950D7F}"/>
          </ac:spMkLst>
        </pc:spChg>
        <pc:spChg chg="add del">
          <ac:chgData name="Dinka Čorak" userId="f571cd04-f7b1-4976-a699-da1e05875730" providerId="ADAL" clId="{9D42CF13-16D8-4388-9B18-F43C11C10F31}" dt="2024-03-21T17:47:57.170" v="1287" actId="26606"/>
          <ac:spMkLst>
            <pc:docMk/>
            <pc:sldMk cId="2881208851" sldId="291"/>
            <ac:spMk id="8" creationId="{AE192E3E-68A9-4F36-936C-1C8D0B9EF132}"/>
          </ac:spMkLst>
        </pc:spChg>
        <pc:spChg chg="add mod ord">
          <ac:chgData name="Dinka Čorak" userId="f571cd04-f7b1-4976-a699-da1e05875730" providerId="ADAL" clId="{9D42CF13-16D8-4388-9B18-F43C11C10F31}" dt="2024-03-27T12:58:50.445" v="3553" actId="2085"/>
          <ac:spMkLst>
            <pc:docMk/>
            <pc:sldMk cId="2881208851" sldId="291"/>
            <ac:spMk id="9" creationId="{B706D413-6331-5CCD-7753-8A15B09A843E}"/>
          </ac:spMkLst>
        </pc:spChg>
        <pc:spChg chg="add del">
          <ac:chgData name="Dinka Čorak" userId="f571cd04-f7b1-4976-a699-da1e05875730" providerId="ADAL" clId="{9D42CF13-16D8-4388-9B18-F43C11C10F31}" dt="2024-03-21T17:47:57.170" v="1287" actId="26606"/>
          <ac:spMkLst>
            <pc:docMk/>
            <pc:sldMk cId="2881208851" sldId="291"/>
            <ac:spMk id="10" creationId="{2EC24213-FC04-4A18-A697-955F20C8965B}"/>
          </ac:spMkLst>
        </pc:spChg>
        <pc:spChg chg="add mod">
          <ac:chgData name="Dinka Čorak" userId="f571cd04-f7b1-4976-a699-da1e05875730" providerId="ADAL" clId="{9D42CF13-16D8-4388-9B18-F43C11C10F31}" dt="2024-03-27T17:43:21.226" v="4037" actId="403"/>
          <ac:spMkLst>
            <pc:docMk/>
            <pc:sldMk cId="2881208851" sldId="291"/>
            <ac:spMk id="11" creationId="{FAFA1561-6E73-64D4-8DF4-2C0A2CD38832}"/>
          </ac:spMkLst>
        </pc:spChg>
        <pc:spChg chg="add del">
          <ac:chgData name="Dinka Čorak" userId="f571cd04-f7b1-4976-a699-da1e05875730" providerId="ADAL" clId="{9D42CF13-16D8-4388-9B18-F43C11C10F31}" dt="2024-03-21T17:47:57.170" v="1287" actId="26606"/>
          <ac:spMkLst>
            <pc:docMk/>
            <pc:sldMk cId="2881208851" sldId="291"/>
            <ac:spMk id="12" creationId="{C7846A0D-19A4-4F64-B17F-AB38D3F47143}"/>
          </ac:spMkLst>
        </pc:spChg>
        <pc:spChg chg="add mod">
          <ac:chgData name="Dinka Čorak" userId="f571cd04-f7b1-4976-a699-da1e05875730" providerId="ADAL" clId="{9D42CF13-16D8-4388-9B18-F43C11C10F31}" dt="2024-03-28T16:28:03.876" v="4917" actId="14100"/>
          <ac:spMkLst>
            <pc:docMk/>
            <pc:sldMk cId="2881208851" sldId="291"/>
            <ac:spMk id="13" creationId="{E00978F6-1B3A-37C9-B404-9FDC4BAEF70F}"/>
          </ac:spMkLst>
        </pc:spChg>
        <pc:spChg chg="add del">
          <ac:chgData name="Dinka Čorak" userId="f571cd04-f7b1-4976-a699-da1e05875730" providerId="ADAL" clId="{9D42CF13-16D8-4388-9B18-F43C11C10F31}" dt="2024-03-21T17:47:57.170" v="1287" actId="26606"/>
          <ac:spMkLst>
            <pc:docMk/>
            <pc:sldMk cId="2881208851" sldId="291"/>
            <ac:spMk id="14" creationId="{935F47D6-FD2F-4F0A-929E-3C0EEEF7DE30}"/>
          </ac:spMkLst>
        </pc:spChg>
        <pc:spChg chg="add mod">
          <ac:chgData name="Dinka Čorak" userId="f571cd04-f7b1-4976-a699-da1e05875730" providerId="ADAL" clId="{9D42CF13-16D8-4388-9B18-F43C11C10F31}" dt="2024-03-27T18:06:53.412" v="4299"/>
          <ac:spMkLst>
            <pc:docMk/>
            <pc:sldMk cId="2881208851" sldId="291"/>
            <ac:spMk id="16" creationId="{4A994481-AD8E-230B-35AF-B1D6839A3DD1}"/>
          </ac:spMkLst>
        </pc:spChg>
        <pc:spChg chg="mod">
          <ac:chgData name="Dinka Čorak" userId="f571cd04-f7b1-4976-a699-da1e05875730" providerId="ADAL" clId="{9D42CF13-16D8-4388-9B18-F43C11C10F31}" dt="2024-03-27T18:07:14.413" v="4304"/>
          <ac:spMkLst>
            <pc:docMk/>
            <pc:sldMk cId="2881208851" sldId="291"/>
            <ac:spMk id="18" creationId="{51F9F783-8F3D-A866-EEF4-7A4CB0C13DDF}"/>
          </ac:spMkLst>
        </pc:spChg>
        <pc:spChg chg="add del">
          <ac:chgData name="Dinka Čorak" userId="f571cd04-f7b1-4976-a699-da1e05875730" providerId="ADAL" clId="{9D42CF13-16D8-4388-9B18-F43C11C10F31}" dt="2024-03-21T17:47:57.154" v="1286" actId="26606"/>
          <ac:spMkLst>
            <pc:docMk/>
            <pc:sldMk cId="2881208851" sldId="291"/>
            <ac:spMk id="19" creationId="{AE192E3E-68A9-4F36-936C-1C8D0B9EF132}"/>
          </ac:spMkLst>
        </pc:spChg>
        <pc:spChg chg="add del">
          <ac:chgData name="Dinka Čorak" userId="f571cd04-f7b1-4976-a699-da1e05875730" providerId="ADAL" clId="{9D42CF13-16D8-4388-9B18-F43C11C10F31}" dt="2024-03-21T17:47:57.154" v="1286" actId="26606"/>
          <ac:spMkLst>
            <pc:docMk/>
            <pc:sldMk cId="2881208851" sldId="291"/>
            <ac:spMk id="21" creationId="{AC170434-E37B-495E-AFDD-C538DA7144D1}"/>
          </ac:spMkLst>
        </pc:spChg>
        <pc:spChg chg="add del">
          <ac:chgData name="Dinka Čorak" userId="f571cd04-f7b1-4976-a699-da1e05875730" providerId="ADAL" clId="{9D42CF13-16D8-4388-9B18-F43C11C10F31}" dt="2024-03-21T17:47:57.154" v="1286" actId="26606"/>
          <ac:spMkLst>
            <pc:docMk/>
            <pc:sldMk cId="2881208851" sldId="291"/>
            <ac:spMk id="23" creationId="{501CDEF2-8E96-4EED-B203-7BEB15160A75}"/>
          </ac:spMkLst>
        </pc:spChg>
        <pc:spChg chg="add del">
          <ac:chgData name="Dinka Čorak" userId="f571cd04-f7b1-4976-a699-da1e05875730" providerId="ADAL" clId="{9D42CF13-16D8-4388-9B18-F43C11C10F31}" dt="2024-03-27T12:57:38.214" v="3492"/>
          <ac:spMkLst>
            <pc:docMk/>
            <pc:sldMk cId="2881208851" sldId="291"/>
            <ac:spMk id="25" creationId="{AE192E3E-68A9-4F36-936C-1C8D0B9EF132}"/>
          </ac:spMkLst>
        </pc:spChg>
        <pc:spChg chg="add del">
          <ac:chgData name="Dinka Čorak" userId="f571cd04-f7b1-4976-a699-da1e05875730" providerId="ADAL" clId="{9D42CF13-16D8-4388-9B18-F43C11C10F31}" dt="2024-03-27T12:57:38.214" v="3492"/>
          <ac:spMkLst>
            <pc:docMk/>
            <pc:sldMk cId="2881208851" sldId="291"/>
            <ac:spMk id="26" creationId="{8FB1897B-3F14-4996-810D-54D93A629F41}"/>
          </ac:spMkLst>
        </pc:spChg>
        <pc:spChg chg="add del">
          <ac:chgData name="Dinka Čorak" userId="f571cd04-f7b1-4976-a699-da1e05875730" providerId="ADAL" clId="{9D42CF13-16D8-4388-9B18-F43C11C10F31}" dt="2024-03-27T12:57:38.214" v="3492"/>
          <ac:spMkLst>
            <pc:docMk/>
            <pc:sldMk cId="2881208851" sldId="291"/>
            <ac:spMk id="27" creationId="{23897094-E24A-4AF2-A248-62AA3C428915}"/>
          </ac:spMkLst>
        </pc:spChg>
        <pc:picChg chg="add mod">
          <ac:chgData name="Dinka Čorak" userId="f571cd04-f7b1-4976-a699-da1e05875730" providerId="ADAL" clId="{9D42CF13-16D8-4388-9B18-F43C11C10F31}" dt="2024-03-27T12:58:39.557" v="3551" actId="1076"/>
          <ac:picMkLst>
            <pc:docMk/>
            <pc:sldMk cId="2881208851" sldId="291"/>
            <ac:picMk id="3" creationId="{4F9ABBE1-9B11-8EB1-4618-4B5EFDB55C58}"/>
          </ac:picMkLst>
        </pc:picChg>
        <pc:picChg chg="del mod ord">
          <ac:chgData name="Dinka Čorak" userId="f571cd04-f7b1-4976-a699-da1e05875730" providerId="ADAL" clId="{9D42CF13-16D8-4388-9B18-F43C11C10F31}" dt="2024-03-25T21:24:12.839" v="2991" actId="478"/>
          <ac:picMkLst>
            <pc:docMk/>
            <pc:sldMk cId="2881208851" sldId="291"/>
            <ac:picMk id="4" creationId="{47A2A264-EBA3-0315-DDC2-69C5E6404555}"/>
          </ac:picMkLst>
        </pc:picChg>
        <pc:picChg chg="add mod">
          <ac:chgData name="Dinka Čorak" userId="f571cd04-f7b1-4976-a699-da1e05875730" providerId="ADAL" clId="{9D42CF13-16D8-4388-9B18-F43C11C10F31}" dt="2024-03-27T18:06:53.412" v="4299"/>
          <ac:picMkLst>
            <pc:docMk/>
            <pc:sldMk cId="2881208851" sldId="291"/>
            <ac:picMk id="15" creationId="{D5DAA6AF-D2E5-6658-5E67-DC5DCA4D0529}"/>
          </ac:picMkLst>
        </pc:picChg>
        <pc:picChg chg="mod">
          <ac:chgData name="Dinka Čorak" userId="f571cd04-f7b1-4976-a699-da1e05875730" providerId="ADAL" clId="{9D42CF13-16D8-4388-9B18-F43C11C10F31}" dt="2024-03-27T18:07:14.413" v="4304"/>
          <ac:picMkLst>
            <pc:docMk/>
            <pc:sldMk cId="2881208851" sldId="291"/>
            <ac:picMk id="17" creationId="{45F52CC1-3C76-4311-FCAC-3FCDEC607078}"/>
          </ac:picMkLst>
        </pc:picChg>
        <pc:cxnChg chg="add mod">
          <ac:chgData name="Dinka Čorak" userId="f571cd04-f7b1-4976-a699-da1e05875730" providerId="ADAL" clId="{9D42CF13-16D8-4388-9B18-F43C11C10F31}" dt="2024-03-25T21:25:54.214" v="3085" actId="692"/>
          <ac:cxnSpMkLst>
            <pc:docMk/>
            <pc:sldMk cId="2881208851" sldId="291"/>
            <ac:cxnSpMk id="6" creationId="{F894B050-FC19-6F26-5622-AF7BBFBF6215}"/>
          </ac:cxnSpMkLst>
        </pc:cxnChg>
      </pc:sldChg>
      <pc:sldChg chg="addSp delSp modSp del mod setBg modAnim">
        <pc:chgData name="Dinka Čorak" userId="f571cd04-f7b1-4976-a699-da1e05875730" providerId="ADAL" clId="{9D42CF13-16D8-4388-9B18-F43C11C10F31}" dt="2024-03-28T15:29:01.604" v="4495" actId="47"/>
        <pc:sldMkLst>
          <pc:docMk/>
          <pc:sldMk cId="807141893" sldId="292"/>
        </pc:sldMkLst>
        <pc:spChg chg="mod">
          <ac:chgData name="Dinka Čorak" userId="f571cd04-f7b1-4976-a699-da1e05875730" providerId="ADAL" clId="{9D42CF13-16D8-4388-9B18-F43C11C10F31}" dt="2024-03-25T18:31:07.983" v="1449" actId="26606"/>
          <ac:spMkLst>
            <pc:docMk/>
            <pc:sldMk cId="807141893" sldId="292"/>
            <ac:spMk id="2" creationId="{31AE540E-EE65-2700-9337-A15287CBB207}"/>
          </ac:spMkLst>
        </pc:spChg>
        <pc:spChg chg="mod">
          <ac:chgData name="Dinka Čorak" userId="f571cd04-f7b1-4976-a699-da1e05875730" providerId="ADAL" clId="{9D42CF13-16D8-4388-9B18-F43C11C10F31}" dt="2024-03-27T13:27:57.241" v="3927" actId="20577"/>
          <ac:spMkLst>
            <pc:docMk/>
            <pc:sldMk cId="807141893" sldId="292"/>
            <ac:spMk id="5" creationId="{09E2682C-054D-886F-79D3-66F978F4C91D}"/>
          </ac:spMkLst>
        </pc:spChg>
        <pc:spChg chg="add del mod">
          <ac:chgData name="Dinka Čorak" userId="f571cd04-f7b1-4976-a699-da1e05875730" providerId="ADAL" clId="{9D42CF13-16D8-4388-9B18-F43C11C10F31}" dt="2024-03-27T13:27:33.658" v="3913" actId="931"/>
          <ac:spMkLst>
            <pc:docMk/>
            <pc:sldMk cId="807141893" sldId="292"/>
            <ac:spMk id="6" creationId="{1D1CB0C4-9EE0-F8F0-84E2-18C87E9AF601}"/>
          </ac:spMkLst>
        </pc:spChg>
        <pc:spChg chg="add del">
          <ac:chgData name="Dinka Čorak" userId="f571cd04-f7b1-4976-a699-da1e05875730" providerId="ADAL" clId="{9D42CF13-16D8-4388-9B18-F43C11C10F31}" dt="2024-03-25T18:31:07.983" v="1449" actId="26606"/>
          <ac:spMkLst>
            <pc:docMk/>
            <pc:sldMk cId="807141893" sldId="292"/>
            <ac:spMk id="38" creationId="{AE192E3E-68A9-4F36-936C-1C8D0B9EF132}"/>
          </ac:spMkLst>
        </pc:spChg>
        <pc:spChg chg="add del">
          <ac:chgData name="Dinka Čorak" userId="f571cd04-f7b1-4976-a699-da1e05875730" providerId="ADAL" clId="{9D42CF13-16D8-4388-9B18-F43C11C10F31}" dt="2024-03-25T18:31:07.983" v="1449" actId="26606"/>
          <ac:spMkLst>
            <pc:docMk/>
            <pc:sldMk cId="807141893" sldId="292"/>
            <ac:spMk id="39" creationId="{75DC8A51-8D2F-4E91-93BF-1F6034CDF95D}"/>
          </ac:spMkLst>
        </pc:spChg>
        <pc:spChg chg="add del">
          <ac:chgData name="Dinka Čorak" userId="f571cd04-f7b1-4976-a699-da1e05875730" providerId="ADAL" clId="{9D42CF13-16D8-4388-9B18-F43C11C10F31}" dt="2024-03-25T18:31:07.983" v="1449" actId="26606"/>
          <ac:spMkLst>
            <pc:docMk/>
            <pc:sldMk cId="807141893" sldId="292"/>
            <ac:spMk id="40" creationId="{F73E8968-6159-4E94-A13D-2248011641FC}"/>
          </ac:spMkLst>
        </pc:spChg>
        <pc:spChg chg="add del">
          <ac:chgData name="Dinka Čorak" userId="f571cd04-f7b1-4976-a699-da1e05875730" providerId="ADAL" clId="{9D42CF13-16D8-4388-9B18-F43C11C10F31}" dt="2024-03-25T18:28:45.487" v="1318" actId="26606"/>
          <ac:spMkLst>
            <pc:docMk/>
            <pc:sldMk cId="807141893" sldId="292"/>
            <ac:spMk id="41" creationId="{AE192E3E-68A9-4F36-936C-1C8D0B9EF132}"/>
          </ac:spMkLst>
        </pc:spChg>
        <pc:spChg chg="add del">
          <ac:chgData name="Dinka Čorak" userId="f571cd04-f7b1-4976-a699-da1e05875730" providerId="ADAL" clId="{9D42CF13-16D8-4388-9B18-F43C11C10F31}" dt="2024-03-25T18:31:07.983" v="1449" actId="26606"/>
          <ac:spMkLst>
            <pc:docMk/>
            <pc:sldMk cId="807141893" sldId="292"/>
            <ac:spMk id="42" creationId="{C88BD5C6-0044-48BA-9B98-DCFED9A56134}"/>
          </ac:spMkLst>
        </pc:spChg>
        <pc:spChg chg="add del">
          <ac:chgData name="Dinka Čorak" userId="f571cd04-f7b1-4976-a699-da1e05875730" providerId="ADAL" clId="{9D42CF13-16D8-4388-9B18-F43C11C10F31}" dt="2024-03-25T18:28:45.487" v="1318" actId="26606"/>
          <ac:spMkLst>
            <pc:docMk/>
            <pc:sldMk cId="807141893" sldId="292"/>
            <ac:spMk id="43" creationId="{AF48340E-3650-4CE9-9DA2-E147D0130946}"/>
          </ac:spMkLst>
        </pc:spChg>
        <pc:spChg chg="add del">
          <ac:chgData name="Dinka Čorak" userId="f571cd04-f7b1-4976-a699-da1e05875730" providerId="ADAL" clId="{9D42CF13-16D8-4388-9B18-F43C11C10F31}" dt="2024-03-25T18:31:07.983" v="1449" actId="26606"/>
          <ac:spMkLst>
            <pc:docMk/>
            <pc:sldMk cId="807141893" sldId="292"/>
            <ac:spMk id="44" creationId="{2335EE8A-A6AE-4EB3-A818-D6FBBEC2D374}"/>
          </ac:spMkLst>
        </pc:spChg>
        <pc:spChg chg="add del">
          <ac:chgData name="Dinka Čorak" userId="f571cd04-f7b1-4976-a699-da1e05875730" providerId="ADAL" clId="{9D42CF13-16D8-4388-9B18-F43C11C10F31}" dt="2024-03-25T18:28:45.487" v="1318" actId="26606"/>
          <ac:spMkLst>
            <pc:docMk/>
            <pc:sldMk cId="807141893" sldId="292"/>
            <ac:spMk id="45" creationId="{2984BA83-9A14-4E3A-BC37-A67486212C05}"/>
          </ac:spMkLst>
        </pc:spChg>
        <pc:spChg chg="add del">
          <ac:chgData name="Dinka Čorak" userId="f571cd04-f7b1-4976-a699-da1e05875730" providerId="ADAL" clId="{9D42CF13-16D8-4388-9B18-F43C11C10F31}" dt="2024-03-25T18:31:07.983" v="1449" actId="26606"/>
          <ac:spMkLst>
            <pc:docMk/>
            <pc:sldMk cId="807141893" sldId="292"/>
            <ac:spMk id="46" creationId="{3FC60D83-3888-4AFC-B552-0AA260B2A011}"/>
          </ac:spMkLst>
        </pc:spChg>
        <pc:spChg chg="add del">
          <ac:chgData name="Dinka Čorak" userId="f571cd04-f7b1-4976-a699-da1e05875730" providerId="ADAL" clId="{9D42CF13-16D8-4388-9B18-F43C11C10F31}" dt="2024-03-25T18:28:45.487" v="1318" actId="26606"/>
          <ac:spMkLst>
            <pc:docMk/>
            <pc:sldMk cId="807141893" sldId="292"/>
            <ac:spMk id="47" creationId="{DD39353C-6594-4916-9E2F-1FF2549392D5}"/>
          </ac:spMkLst>
        </pc:spChg>
        <pc:spChg chg="add del">
          <ac:chgData name="Dinka Čorak" userId="f571cd04-f7b1-4976-a699-da1e05875730" providerId="ADAL" clId="{9D42CF13-16D8-4388-9B18-F43C11C10F31}" dt="2024-03-25T18:28:45.487" v="1318" actId="26606"/>
          <ac:spMkLst>
            <pc:docMk/>
            <pc:sldMk cId="807141893" sldId="292"/>
            <ac:spMk id="49" creationId="{169DCF9F-0385-4342-BDDD-BE68AE189E57}"/>
          </ac:spMkLst>
        </pc:spChg>
        <pc:spChg chg="add del">
          <ac:chgData name="Dinka Čorak" userId="f571cd04-f7b1-4976-a699-da1e05875730" providerId="ADAL" clId="{9D42CF13-16D8-4388-9B18-F43C11C10F31}" dt="2024-03-25T18:28:45.487" v="1318" actId="26606"/>
          <ac:spMkLst>
            <pc:docMk/>
            <pc:sldMk cId="807141893" sldId="292"/>
            <ac:spMk id="51" creationId="{0A03BF11-0D82-4A63-AE63-477F498DA4B3}"/>
          </ac:spMkLst>
        </pc:spChg>
        <pc:spChg chg="add del">
          <ac:chgData name="Dinka Čorak" userId="f571cd04-f7b1-4976-a699-da1e05875730" providerId="ADAL" clId="{9D42CF13-16D8-4388-9B18-F43C11C10F31}" dt="2024-03-25T18:28:45.487" v="1318" actId="26606"/>
          <ac:spMkLst>
            <pc:docMk/>
            <pc:sldMk cId="807141893" sldId="292"/>
            <ac:spMk id="53" creationId="{3C315512-59EF-409B-A4A8-45298B593161}"/>
          </ac:spMkLst>
        </pc:spChg>
        <pc:spChg chg="add del">
          <ac:chgData name="Dinka Čorak" userId="f571cd04-f7b1-4976-a699-da1e05875730" providerId="ADAL" clId="{9D42CF13-16D8-4388-9B18-F43C11C10F31}" dt="2024-03-25T18:28:45.487" v="1318" actId="26606"/>
          <ac:spMkLst>
            <pc:docMk/>
            <pc:sldMk cId="807141893" sldId="292"/>
            <ac:spMk id="55" creationId="{517F0845-FE68-43BB-8D63-2F30D17B2BEA}"/>
          </ac:spMkLst>
        </pc:spChg>
        <pc:spChg chg="add del">
          <ac:chgData name="Dinka Čorak" userId="f571cd04-f7b1-4976-a699-da1e05875730" providerId="ADAL" clId="{9D42CF13-16D8-4388-9B18-F43C11C10F31}" dt="2024-03-25T18:28:48.642" v="1320" actId="26606"/>
          <ac:spMkLst>
            <pc:docMk/>
            <pc:sldMk cId="807141893" sldId="292"/>
            <ac:spMk id="57" creationId="{AE192E3E-68A9-4F36-936C-1C8D0B9EF132}"/>
          </ac:spMkLst>
        </pc:spChg>
        <pc:spChg chg="add del">
          <ac:chgData name="Dinka Čorak" userId="f571cd04-f7b1-4976-a699-da1e05875730" providerId="ADAL" clId="{9D42CF13-16D8-4388-9B18-F43C11C10F31}" dt="2024-03-25T18:28:48.642" v="1320" actId="26606"/>
          <ac:spMkLst>
            <pc:docMk/>
            <pc:sldMk cId="807141893" sldId="292"/>
            <ac:spMk id="58" creationId="{6F51B586-0E83-43F5-9A44-5146348B3362}"/>
          </ac:spMkLst>
        </pc:spChg>
        <pc:spChg chg="add del">
          <ac:chgData name="Dinka Čorak" userId="f571cd04-f7b1-4976-a699-da1e05875730" providerId="ADAL" clId="{9D42CF13-16D8-4388-9B18-F43C11C10F31}" dt="2024-03-25T18:28:48.642" v="1320" actId="26606"/>
          <ac:spMkLst>
            <pc:docMk/>
            <pc:sldMk cId="807141893" sldId="292"/>
            <ac:spMk id="59" creationId="{9F7598AC-1D83-4590-8D80-572268CE4520}"/>
          </ac:spMkLst>
        </pc:spChg>
        <pc:picChg chg="mod ord">
          <ac:chgData name="Dinka Čorak" userId="f571cd04-f7b1-4976-a699-da1e05875730" providerId="ADAL" clId="{9D42CF13-16D8-4388-9B18-F43C11C10F31}" dt="2024-03-25T21:59:19.258" v="3261" actId="1440"/>
          <ac:picMkLst>
            <pc:docMk/>
            <pc:sldMk cId="807141893" sldId="292"/>
            <ac:picMk id="3" creationId="{6AD16D02-D829-C14F-DED2-F845A77E027E}"/>
          </ac:picMkLst>
        </pc:picChg>
        <pc:picChg chg="add mod">
          <ac:chgData name="Dinka Čorak" userId="f571cd04-f7b1-4976-a699-da1e05875730" providerId="ADAL" clId="{9D42CF13-16D8-4388-9B18-F43C11C10F31}" dt="2024-03-27T13:27:49.381" v="3919" actId="1076"/>
          <ac:picMkLst>
            <pc:docMk/>
            <pc:sldMk cId="807141893" sldId="292"/>
            <ac:picMk id="8" creationId="{56EA44C3-2FBE-49CD-D8DC-6AD526A72C27}"/>
          </ac:picMkLst>
        </pc:picChg>
        <pc:picChg chg="del mod">
          <ac:chgData name="Dinka Čorak" userId="f571cd04-f7b1-4976-a699-da1e05875730" providerId="ADAL" clId="{9D42CF13-16D8-4388-9B18-F43C11C10F31}" dt="2024-03-27T13:25:59.559" v="3869" actId="478"/>
          <ac:picMkLst>
            <pc:docMk/>
            <pc:sldMk cId="807141893" sldId="292"/>
            <ac:picMk id="36" creationId="{8531E873-31A7-E75C-B15C-0B23A9B9118E}"/>
          </ac:picMkLst>
        </pc:picChg>
      </pc:sldChg>
      <pc:sldChg chg="modSp del mod">
        <pc:chgData name="Dinka Čorak" userId="f571cd04-f7b1-4976-a699-da1e05875730" providerId="ADAL" clId="{9D42CF13-16D8-4388-9B18-F43C11C10F31}" dt="2024-03-20T20:48:09.285" v="864" actId="47"/>
        <pc:sldMkLst>
          <pc:docMk/>
          <pc:sldMk cId="1476863015" sldId="292"/>
        </pc:sldMkLst>
        <pc:spChg chg="mod">
          <ac:chgData name="Dinka Čorak" userId="f571cd04-f7b1-4976-a699-da1e05875730" providerId="ADAL" clId="{9D42CF13-16D8-4388-9B18-F43C11C10F31}" dt="2024-03-20T20:46:37.041" v="863" actId="14100"/>
          <ac:spMkLst>
            <pc:docMk/>
            <pc:sldMk cId="1476863015" sldId="292"/>
            <ac:spMk id="4" creationId="{A85D383B-B210-2439-AF85-8704D102E64F}"/>
          </ac:spMkLst>
        </pc:spChg>
      </pc:sldChg>
      <pc:sldChg chg="addSp delSp modSp new mod modTransition modAnim">
        <pc:chgData name="Dinka Čorak" userId="f571cd04-f7b1-4976-a699-da1e05875730" providerId="ADAL" clId="{9D42CF13-16D8-4388-9B18-F43C11C10F31}" dt="2024-03-28T16:17:25.418" v="4796" actId="403"/>
        <pc:sldMkLst>
          <pc:docMk/>
          <pc:sldMk cId="2968385449" sldId="293"/>
        </pc:sldMkLst>
        <pc:spChg chg="del">
          <ac:chgData name="Dinka Čorak" userId="f571cd04-f7b1-4976-a699-da1e05875730" providerId="ADAL" clId="{9D42CF13-16D8-4388-9B18-F43C11C10F31}" dt="2024-03-25T19:30:21.267" v="1829" actId="478"/>
          <ac:spMkLst>
            <pc:docMk/>
            <pc:sldMk cId="2968385449" sldId="293"/>
            <ac:spMk id="2" creationId="{C2EF0163-32CA-9653-168C-E7DA6EF1C439}"/>
          </ac:spMkLst>
        </pc:spChg>
        <pc:spChg chg="del">
          <ac:chgData name="Dinka Čorak" userId="f571cd04-f7b1-4976-a699-da1e05875730" providerId="ADAL" clId="{9D42CF13-16D8-4388-9B18-F43C11C10F31}" dt="2024-03-25T19:30:44.994" v="1834" actId="478"/>
          <ac:spMkLst>
            <pc:docMk/>
            <pc:sldMk cId="2968385449" sldId="293"/>
            <ac:spMk id="3" creationId="{F4295AA4-FD63-E848-EC69-A98FE5835863}"/>
          </ac:spMkLst>
        </pc:spChg>
        <pc:spChg chg="add mod">
          <ac:chgData name="Dinka Čorak" userId="f571cd04-f7b1-4976-a699-da1e05875730" providerId="ADAL" clId="{9D42CF13-16D8-4388-9B18-F43C11C10F31}" dt="2024-03-28T16:17:18.070" v="4794" actId="14100"/>
          <ac:spMkLst>
            <pc:docMk/>
            <pc:sldMk cId="2968385449" sldId="293"/>
            <ac:spMk id="4" creationId="{727BCA08-3E9A-3DAA-6E1E-13BFF4685AAC}"/>
          </ac:spMkLst>
        </pc:spChg>
        <pc:spChg chg="add mod">
          <ac:chgData name="Dinka Čorak" userId="f571cd04-f7b1-4976-a699-da1e05875730" providerId="ADAL" clId="{9D42CF13-16D8-4388-9B18-F43C11C10F31}" dt="2024-03-28T16:17:25.418" v="4796" actId="403"/>
          <ac:spMkLst>
            <pc:docMk/>
            <pc:sldMk cId="2968385449" sldId="293"/>
            <ac:spMk id="7" creationId="{A11CAF4E-0240-5F4C-FD30-6E92C34EE5F6}"/>
          </ac:spMkLst>
        </pc:spChg>
        <pc:spChg chg="add">
          <ac:chgData name="Dinka Čorak" userId="f571cd04-f7b1-4976-a699-da1e05875730" providerId="ADAL" clId="{9D42CF13-16D8-4388-9B18-F43C11C10F31}" dt="2024-03-27T13:18:20.882" v="3751" actId="11529"/>
          <ac:spMkLst>
            <pc:docMk/>
            <pc:sldMk cId="2968385449" sldId="293"/>
            <ac:spMk id="11" creationId="{BE67066D-0046-EABB-DE1A-670055991492}"/>
          </ac:spMkLst>
        </pc:spChg>
        <pc:picChg chg="add mod modCrop">
          <ac:chgData name="Dinka Čorak" userId="f571cd04-f7b1-4976-a699-da1e05875730" providerId="ADAL" clId="{9D42CF13-16D8-4388-9B18-F43C11C10F31}" dt="2024-03-25T19:33:53.184" v="2039" actId="1076"/>
          <ac:picMkLst>
            <pc:docMk/>
            <pc:sldMk cId="2968385449" sldId="293"/>
            <ac:picMk id="5" creationId="{44B8EF52-EDA9-0F02-6BB3-602DFB609961}"/>
          </ac:picMkLst>
        </pc:picChg>
        <pc:picChg chg="add mod">
          <ac:chgData name="Dinka Čorak" userId="f571cd04-f7b1-4976-a699-da1e05875730" providerId="ADAL" clId="{9D42CF13-16D8-4388-9B18-F43C11C10F31}" dt="2024-03-25T19:31:31.889" v="1842" actId="1076"/>
          <ac:picMkLst>
            <pc:docMk/>
            <pc:sldMk cId="2968385449" sldId="293"/>
            <ac:picMk id="6" creationId="{E057A9EE-C0D8-55B8-DE50-3B7A1E51819D}"/>
          </ac:picMkLst>
        </pc:picChg>
        <pc:picChg chg="add mod">
          <ac:chgData name="Dinka Čorak" userId="f571cd04-f7b1-4976-a699-da1e05875730" providerId="ADAL" clId="{9D42CF13-16D8-4388-9B18-F43C11C10F31}" dt="2024-03-25T19:33:48.342" v="2038" actId="1076"/>
          <ac:picMkLst>
            <pc:docMk/>
            <pc:sldMk cId="2968385449" sldId="293"/>
            <ac:picMk id="8" creationId="{DF801947-2B0E-DB73-6A54-45920F0C6E9E}"/>
          </ac:picMkLst>
        </pc:picChg>
        <pc:picChg chg="add mod">
          <ac:chgData name="Dinka Čorak" userId="f571cd04-f7b1-4976-a699-da1e05875730" providerId="ADAL" clId="{9D42CF13-16D8-4388-9B18-F43C11C10F31}" dt="2024-03-25T19:49:15.757" v="2221" actId="1076"/>
          <ac:picMkLst>
            <pc:docMk/>
            <pc:sldMk cId="2968385449" sldId="293"/>
            <ac:picMk id="10" creationId="{84A43639-1DC8-7BD9-EBFA-09BACA8C25A3}"/>
          </ac:picMkLst>
        </pc:picChg>
      </pc:sldChg>
      <pc:sldChg chg="addSp delSp modSp new mod modTransition modAnim">
        <pc:chgData name="Dinka Čorak" userId="f571cd04-f7b1-4976-a699-da1e05875730" providerId="ADAL" clId="{9D42CF13-16D8-4388-9B18-F43C11C10F31}" dt="2024-03-27T13:21:20.131" v="3806"/>
        <pc:sldMkLst>
          <pc:docMk/>
          <pc:sldMk cId="2426327612" sldId="294"/>
        </pc:sldMkLst>
        <pc:spChg chg="del">
          <ac:chgData name="Dinka Čorak" userId="f571cd04-f7b1-4976-a699-da1e05875730" providerId="ADAL" clId="{9D42CF13-16D8-4388-9B18-F43C11C10F31}" dt="2024-03-25T20:08:33.905" v="2472" actId="478"/>
          <ac:spMkLst>
            <pc:docMk/>
            <pc:sldMk cId="2426327612" sldId="294"/>
            <ac:spMk id="2" creationId="{AF6E767B-5429-F98B-A40E-BF774B8E7BF3}"/>
          </ac:spMkLst>
        </pc:spChg>
        <pc:spChg chg="del">
          <ac:chgData name="Dinka Čorak" userId="f571cd04-f7b1-4976-a699-da1e05875730" providerId="ADAL" clId="{9D42CF13-16D8-4388-9B18-F43C11C10F31}" dt="2024-03-25T20:08:37.276" v="2473" actId="478"/>
          <ac:spMkLst>
            <pc:docMk/>
            <pc:sldMk cId="2426327612" sldId="294"/>
            <ac:spMk id="3" creationId="{031DA11E-3D41-4983-3282-774309392EA7}"/>
          </ac:spMkLst>
        </pc:spChg>
        <pc:spChg chg="del">
          <ac:chgData name="Dinka Čorak" userId="f571cd04-f7b1-4976-a699-da1e05875730" providerId="ADAL" clId="{9D42CF13-16D8-4388-9B18-F43C11C10F31}" dt="2024-03-25T20:09:27.403" v="2478" actId="478"/>
          <ac:spMkLst>
            <pc:docMk/>
            <pc:sldMk cId="2426327612" sldId="294"/>
            <ac:spMk id="4" creationId="{19625D5E-AFAB-E5A8-F1AD-72E7501C592B}"/>
          </ac:spMkLst>
        </pc:spChg>
        <pc:spChg chg="del">
          <ac:chgData name="Dinka Čorak" userId="f571cd04-f7b1-4976-a699-da1e05875730" providerId="ADAL" clId="{9D42CF13-16D8-4388-9B18-F43C11C10F31}" dt="2024-03-25T20:08:44.230" v="2474" actId="478"/>
          <ac:spMkLst>
            <pc:docMk/>
            <pc:sldMk cId="2426327612" sldId="294"/>
            <ac:spMk id="5" creationId="{9FA3E419-0F68-03B8-19BC-D49443A452C8}"/>
          </ac:spMkLst>
        </pc:spChg>
        <pc:spChg chg="del">
          <ac:chgData name="Dinka Čorak" userId="f571cd04-f7b1-4976-a699-da1e05875730" providerId="ADAL" clId="{9D42CF13-16D8-4388-9B18-F43C11C10F31}" dt="2024-03-25T20:09:09.093" v="2475" actId="1032"/>
          <ac:spMkLst>
            <pc:docMk/>
            <pc:sldMk cId="2426327612" sldId="294"/>
            <ac:spMk id="6" creationId="{C6332DDD-08E6-8FFC-C8B2-176F2EF167A8}"/>
          </ac:spMkLst>
        </pc:spChg>
        <pc:spChg chg="add mod">
          <ac:chgData name="Dinka Čorak" userId="f571cd04-f7b1-4976-a699-da1e05875730" providerId="ADAL" clId="{9D42CF13-16D8-4388-9B18-F43C11C10F31}" dt="2024-03-25T20:18:04.201" v="2573" actId="403"/>
          <ac:spMkLst>
            <pc:docMk/>
            <pc:sldMk cId="2426327612" sldId="294"/>
            <ac:spMk id="14" creationId="{56762581-374E-73CC-4387-0DC678517F2F}"/>
          </ac:spMkLst>
        </pc:spChg>
        <pc:graphicFrameChg chg="add mod modGraphic">
          <ac:chgData name="Dinka Čorak" userId="f571cd04-f7b1-4976-a699-da1e05875730" providerId="ADAL" clId="{9D42CF13-16D8-4388-9B18-F43C11C10F31}" dt="2024-03-25T21:30:33.446" v="3098" actId="14100"/>
          <ac:graphicFrameMkLst>
            <pc:docMk/>
            <pc:sldMk cId="2426327612" sldId="294"/>
            <ac:graphicFrameMk id="7" creationId="{C2A5C568-1196-5F78-150D-32995C966E3D}"/>
          </ac:graphicFrameMkLst>
        </pc:graphicFrameChg>
        <pc:picChg chg="add del mod">
          <ac:chgData name="Dinka Čorak" userId="f571cd04-f7b1-4976-a699-da1e05875730" providerId="ADAL" clId="{9D42CF13-16D8-4388-9B18-F43C11C10F31}" dt="2024-03-25T20:13:19.641" v="2538" actId="21"/>
          <ac:picMkLst>
            <pc:docMk/>
            <pc:sldMk cId="2426327612" sldId="294"/>
            <ac:picMk id="9" creationId="{C3329B5C-406A-EDBD-A170-4F5EA73892A9}"/>
          </ac:picMkLst>
        </pc:picChg>
        <pc:picChg chg="add mod">
          <ac:chgData name="Dinka Čorak" userId="f571cd04-f7b1-4976-a699-da1e05875730" providerId="ADAL" clId="{9D42CF13-16D8-4388-9B18-F43C11C10F31}" dt="2024-03-25T20:11:32.329" v="2501" actId="1076"/>
          <ac:picMkLst>
            <pc:docMk/>
            <pc:sldMk cId="2426327612" sldId="294"/>
            <ac:picMk id="11" creationId="{0143F456-D403-920D-DD6F-460AED4AD35A}"/>
          </ac:picMkLst>
        </pc:picChg>
        <pc:picChg chg="add mod">
          <ac:chgData name="Dinka Čorak" userId="f571cd04-f7b1-4976-a699-da1e05875730" providerId="ADAL" clId="{9D42CF13-16D8-4388-9B18-F43C11C10F31}" dt="2024-03-25T21:30:33.446" v="3098" actId="14100"/>
          <ac:picMkLst>
            <pc:docMk/>
            <pc:sldMk cId="2426327612" sldId="294"/>
            <ac:picMk id="12" creationId="{C4B10F6A-980E-095D-3759-25FFBE201190}"/>
          </ac:picMkLst>
        </pc:picChg>
        <pc:picChg chg="add mod">
          <ac:chgData name="Dinka Čorak" userId="f571cd04-f7b1-4976-a699-da1e05875730" providerId="ADAL" clId="{9D42CF13-16D8-4388-9B18-F43C11C10F31}" dt="2024-03-25T20:15:17.790" v="2551" actId="1076"/>
          <ac:picMkLst>
            <pc:docMk/>
            <pc:sldMk cId="2426327612" sldId="294"/>
            <ac:picMk id="13" creationId="{F8267637-5FE9-E374-4F6E-69B062E13A1D}"/>
          </ac:picMkLst>
        </pc:picChg>
      </pc:sldChg>
      <pc:sldChg chg="addSp delSp modSp new mod modTransition setBg addAnim delAnim modAnim">
        <pc:chgData name="Dinka Čorak" userId="f571cd04-f7b1-4976-a699-da1e05875730" providerId="ADAL" clId="{9D42CF13-16D8-4388-9B18-F43C11C10F31}" dt="2024-03-28T16:08:01.909" v="4709" actId="14100"/>
        <pc:sldMkLst>
          <pc:docMk/>
          <pc:sldMk cId="2708543184" sldId="295"/>
        </pc:sldMkLst>
        <pc:spChg chg="del">
          <ac:chgData name="Dinka Čorak" userId="f571cd04-f7b1-4976-a699-da1e05875730" providerId="ADAL" clId="{9D42CF13-16D8-4388-9B18-F43C11C10F31}" dt="2024-03-25T20:49:21.701" v="2789" actId="478"/>
          <ac:spMkLst>
            <pc:docMk/>
            <pc:sldMk cId="2708543184" sldId="295"/>
            <ac:spMk id="2" creationId="{23E641AA-07B7-7B39-11C7-E32CDBEC6E4A}"/>
          </ac:spMkLst>
        </pc:spChg>
        <pc:spChg chg="del">
          <ac:chgData name="Dinka Čorak" userId="f571cd04-f7b1-4976-a699-da1e05875730" providerId="ADAL" clId="{9D42CF13-16D8-4388-9B18-F43C11C10F31}" dt="2024-03-25T20:49:24.671" v="2790" actId="478"/>
          <ac:spMkLst>
            <pc:docMk/>
            <pc:sldMk cId="2708543184" sldId="295"/>
            <ac:spMk id="3" creationId="{2D75BF6D-65E1-E598-CE58-96F6B4B7C455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5" creationId="{1695E734-775C-AD93-3026-21187F4EEEB2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6" creationId="{86E58A98-5F1D-FF75-D5EE-7E71A7B9A7D2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7" creationId="{01BB44B0-E192-B404-4B02-BEA72A22611F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8" creationId="{8E0AB28F-99DC-6525-6CBF-5A84510250B8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9" creationId="{79DBEA02-BB2E-0CED-FB3D-FC5589110262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10" creationId="{D011017E-8F67-3AA4-38C5-43872A61CC8E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11" creationId="{5DDF8C1D-9A47-CF99-11E8-DFCC88336615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12" creationId="{935B8D9E-7B50-3C92-E752-E372E33045A0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13" creationId="{38F9BFE8-AAE6-197E-6E36-D27E5F28CFA9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14" creationId="{563D4310-69A1-091F-CF7F-7F5D92291D8B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15" creationId="{39C5E404-7EF1-C496-471A-4FFF1EF5C102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16" creationId="{D632590A-EF18-2584-5339-D7A52CB6133F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17" creationId="{2F3C29E4-9F29-A1EA-65B2-64482D79ACF9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18" creationId="{AF6731B0-575D-D882-7A40-64D193D6BDC5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19" creationId="{E9CB60EA-8B8F-3E55-44A9-4CB2874755B6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20" creationId="{D76D1B46-F7C5-D6E2-CA08-9AFF54F09837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21" creationId="{B70302C7-E13A-14B7-BD27-7782D952E3BF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22" creationId="{3A5FB7E1-8CC9-DE42-A270-EAD9F8C74E91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23" creationId="{DCB62E4C-E250-4EB1-537B-CAEF82AE12CE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24" creationId="{E7EFDD23-19C6-1CA2-458B-5A3F781B0D4B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25" creationId="{344E4DA5-5864-14F6-A6FE-2BF2ADADDF8F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26" creationId="{CE53DE4B-2CD0-2FEF-0177-69A38DEC5FB6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27" creationId="{E81CE526-B074-BD54-1458-63081A6E5DA8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28" creationId="{82757086-947B-A191-23EE-518433D8247E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29" creationId="{C5FC0E12-5C53-B47D-9E11-C0DA32112F0E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30" creationId="{6BAF1D78-701E-7463-9294-34FD6EC1BEA5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31" creationId="{5DDF7425-C7C2-429B-2931-5AF52A246FEC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32" creationId="{1164BAEC-28BE-484F-1562-3972F67E393D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33" creationId="{32D8A2C1-6DC8-6891-14E8-A05E07ABF73C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34" creationId="{73E990AF-5DC5-E596-6C0E-78331785EF95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35" creationId="{4F1A2AD8-487E-4400-66C0-11E7DFC1F66F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36" creationId="{1C9730AB-C71D-F96E-1F62-559F67B81458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37" creationId="{1CD5BBEA-2AA3-3108-9C8A-24DC219D1590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38" creationId="{B33213AA-7693-2F45-8867-310398C2FD87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39" creationId="{53BACE9E-4535-A220-E2F1-F126AA96CA29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40" creationId="{6AF830AC-952F-E79C-5804-F7046E8CF090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41" creationId="{3F54E5A1-E4BD-A5C0-E42A-B52651102795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42" creationId="{86FDEEDE-1775-99BA-225C-97643D3F242C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43" creationId="{45BDE2B9-CAFF-14B9-E175-D51B407370BE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44" creationId="{9F0369B1-1E5F-20F5-BD09-09853DF2EC5C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45" creationId="{4680C6B9-036B-06B4-CD83-7AD876815ED1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46" creationId="{8E1F6DBF-9509-71A6-70AC-4943312DBFA0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47" creationId="{DE358697-88E3-0F6F-AD18-BBD21BD3ADB6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48" creationId="{43E4C6C1-52CC-82D9-C766-91AF693F8421}"/>
          </ac:spMkLst>
        </pc:spChg>
        <pc:spChg chg="mod">
          <ac:chgData name="Dinka Čorak" userId="f571cd04-f7b1-4976-a699-da1e05875730" providerId="ADAL" clId="{9D42CF13-16D8-4388-9B18-F43C11C10F31}" dt="2024-03-27T13:02:50.250" v="3580" actId="207"/>
          <ac:spMkLst>
            <pc:docMk/>
            <pc:sldMk cId="2708543184" sldId="295"/>
            <ac:spMk id="49" creationId="{21443B69-E4BF-C426-F892-8E66F85CDF35}"/>
          </ac:spMkLst>
        </pc:spChg>
        <pc:spChg chg="add del mod">
          <ac:chgData name="Dinka Čorak" userId="f571cd04-f7b1-4976-a699-da1e05875730" providerId="ADAL" clId="{9D42CF13-16D8-4388-9B18-F43C11C10F31}" dt="2024-03-28T16:07:23.841" v="4708" actId="404"/>
          <ac:spMkLst>
            <pc:docMk/>
            <pc:sldMk cId="2708543184" sldId="295"/>
            <ac:spMk id="50" creationId="{57BDA021-C909-27B9-433C-C605ED068FF6}"/>
          </ac:spMkLst>
        </pc:spChg>
        <pc:spChg chg="add mod">
          <ac:chgData name="Dinka Čorak" userId="f571cd04-f7b1-4976-a699-da1e05875730" providerId="ADAL" clId="{9D42CF13-16D8-4388-9B18-F43C11C10F31}" dt="2024-03-27T12:42:56.158" v="3335" actId="1076"/>
          <ac:spMkLst>
            <pc:docMk/>
            <pc:sldMk cId="2708543184" sldId="295"/>
            <ac:spMk id="51" creationId="{08D6952E-2196-F5A9-A298-DA72FCA5EA9F}"/>
          </ac:spMkLst>
        </pc:spChg>
        <pc:spChg chg="add mod ord">
          <ac:chgData name="Dinka Čorak" userId="f571cd04-f7b1-4976-a699-da1e05875730" providerId="ADAL" clId="{9D42CF13-16D8-4388-9B18-F43C11C10F31}" dt="2024-03-28T16:08:01.909" v="4709" actId="14100"/>
          <ac:spMkLst>
            <pc:docMk/>
            <pc:sldMk cId="2708543184" sldId="295"/>
            <ac:spMk id="52" creationId="{8E5CC861-59DE-AF06-A6CB-F63C4B96D443}"/>
          </ac:spMkLst>
        </pc:spChg>
        <pc:grpChg chg="add mod">
          <ac:chgData name="Dinka Čorak" userId="f571cd04-f7b1-4976-a699-da1e05875730" providerId="ADAL" clId="{9D42CF13-16D8-4388-9B18-F43C11C10F31}" dt="2024-03-27T13:02:50.250" v="3580" actId="207"/>
          <ac:grpSpMkLst>
            <pc:docMk/>
            <pc:sldMk cId="2708543184" sldId="295"/>
            <ac:grpSpMk id="4" creationId="{DB4E6569-1E03-C9DB-C24C-3619419693E3}"/>
          </ac:grpSpMkLst>
        </pc:grpChg>
        <pc:picChg chg="add del mod ord">
          <ac:chgData name="Dinka Čorak" userId="f571cd04-f7b1-4976-a699-da1e05875730" providerId="ADAL" clId="{9D42CF13-16D8-4388-9B18-F43C11C10F31}" dt="2024-03-27T13:01:43.406" v="3577" actId="478"/>
          <ac:picMkLst>
            <pc:docMk/>
            <pc:sldMk cId="2708543184" sldId="295"/>
            <ac:picMk id="54" creationId="{D9112FE1-7B33-37EE-A32F-3FBA03621D7F}"/>
          </ac:picMkLst>
        </pc:picChg>
      </pc:sldChg>
      <pc:sldChg chg="new del">
        <pc:chgData name="Dinka Čorak" userId="f571cd04-f7b1-4976-a699-da1e05875730" providerId="ADAL" clId="{9D42CF13-16D8-4388-9B18-F43C11C10F31}" dt="2024-03-25T20:08:24.746" v="2471" actId="47"/>
        <pc:sldMkLst>
          <pc:docMk/>
          <pc:sldMk cId="3215425408" sldId="295"/>
        </pc:sldMkLst>
      </pc:sldChg>
      <pc:sldChg chg="addSp delSp modSp new del mod setBg">
        <pc:chgData name="Dinka Čorak" userId="f571cd04-f7b1-4976-a699-da1e05875730" providerId="ADAL" clId="{9D42CF13-16D8-4388-9B18-F43C11C10F31}" dt="2024-03-28T15:36:15.284" v="4537" actId="47"/>
        <pc:sldMkLst>
          <pc:docMk/>
          <pc:sldMk cId="1836204179" sldId="296"/>
        </pc:sldMkLst>
        <pc:spChg chg="add del mod">
          <ac:chgData name="Dinka Čorak" userId="f571cd04-f7b1-4976-a699-da1e05875730" providerId="ADAL" clId="{9D42CF13-16D8-4388-9B18-F43C11C10F31}" dt="2024-03-28T15:35:35.497" v="4532" actId="478"/>
          <ac:spMkLst>
            <pc:docMk/>
            <pc:sldMk cId="1836204179" sldId="296"/>
            <ac:spMk id="2" creationId="{15843837-1562-90B7-94D0-7987DEF793DE}"/>
          </ac:spMkLst>
        </pc:spChg>
        <pc:spChg chg="del">
          <ac:chgData name="Dinka Čorak" userId="f571cd04-f7b1-4976-a699-da1e05875730" providerId="ADAL" clId="{9D42CF13-16D8-4388-9B18-F43C11C10F31}" dt="2024-03-27T12:54:42.893" v="3436" actId="478"/>
          <ac:spMkLst>
            <pc:docMk/>
            <pc:sldMk cId="1836204179" sldId="296"/>
            <ac:spMk id="3" creationId="{6D38A8F6-2C2F-0F7E-D632-AC686321A304}"/>
          </ac:spMkLst>
        </pc:spChg>
        <pc:spChg chg="add del mod">
          <ac:chgData name="Dinka Čorak" userId="f571cd04-f7b1-4976-a699-da1e05875730" providerId="ADAL" clId="{9D42CF13-16D8-4388-9B18-F43C11C10F31}" dt="2024-03-28T15:35:29.239" v="4530" actId="478"/>
          <ac:spMkLst>
            <pc:docMk/>
            <pc:sldMk cId="1836204179" sldId="296"/>
            <ac:spMk id="8" creationId="{E12782F6-E80A-B1D6-3F30-2C25D571DC3D}"/>
          </ac:spMkLst>
        </pc:spChg>
        <pc:spChg chg="add mod">
          <ac:chgData name="Dinka Čorak" userId="f571cd04-f7b1-4976-a699-da1e05875730" providerId="ADAL" clId="{9D42CF13-16D8-4388-9B18-F43C11C10F31}" dt="2024-03-28T15:35:35.497" v="4532" actId="478"/>
          <ac:spMkLst>
            <pc:docMk/>
            <pc:sldMk cId="1836204179" sldId="296"/>
            <ac:spMk id="10" creationId="{E8A308F9-345C-FDE5-C1A4-2A95D76B3F49}"/>
          </ac:spMkLst>
        </pc:spChg>
        <pc:spChg chg="add del">
          <ac:chgData name="Dinka Čorak" userId="f571cd04-f7b1-4976-a699-da1e05875730" providerId="ADAL" clId="{9D42CF13-16D8-4388-9B18-F43C11C10F31}" dt="2024-03-28T15:34:07.594" v="4519" actId="26606"/>
          <ac:spMkLst>
            <pc:docMk/>
            <pc:sldMk cId="1836204179" sldId="296"/>
            <ac:spMk id="5127" creationId="{99ED5833-B85B-4103-8A3B-CAB0308E6C15}"/>
          </ac:spMkLst>
        </pc:spChg>
        <pc:spChg chg="add del">
          <ac:chgData name="Dinka Čorak" userId="f571cd04-f7b1-4976-a699-da1e05875730" providerId="ADAL" clId="{9D42CF13-16D8-4388-9B18-F43C11C10F31}" dt="2024-03-28T15:34:07.578" v="4518" actId="26606"/>
          <ac:spMkLst>
            <pc:docMk/>
            <pc:sldMk cId="1836204179" sldId="296"/>
            <ac:spMk id="5132" creationId="{D4771268-CB57-404A-9271-370EB28F6090}"/>
          </ac:spMkLst>
        </pc:spChg>
        <pc:spChg chg="add del">
          <ac:chgData name="Dinka Čorak" userId="f571cd04-f7b1-4976-a699-da1e05875730" providerId="ADAL" clId="{9D42CF13-16D8-4388-9B18-F43C11C10F31}" dt="2024-03-28T15:35:30.226" v="4531" actId="26606"/>
          <ac:spMkLst>
            <pc:docMk/>
            <pc:sldMk cId="1836204179" sldId="296"/>
            <ac:spMk id="5134" creationId="{3FCFB1DE-0B7E-48CC-BA90-B2AB0889F9D6}"/>
          </ac:spMkLst>
        </pc:spChg>
        <pc:spChg chg="add del">
          <ac:chgData name="Dinka Čorak" userId="f571cd04-f7b1-4976-a699-da1e05875730" providerId="ADAL" clId="{9D42CF13-16D8-4388-9B18-F43C11C10F31}" dt="2024-03-28T15:35:30.226" v="4531" actId="26606"/>
          <ac:spMkLst>
            <pc:docMk/>
            <pc:sldMk cId="1836204179" sldId="296"/>
            <ac:spMk id="5135" creationId="{665DBBEF-238B-476B-96AB-8AAC3224ECEA}"/>
          </ac:spMkLst>
        </pc:spChg>
        <pc:spChg chg="add del">
          <ac:chgData name="Dinka Čorak" userId="f571cd04-f7b1-4976-a699-da1e05875730" providerId="ADAL" clId="{9D42CF13-16D8-4388-9B18-F43C11C10F31}" dt="2024-03-28T15:35:30.226" v="4531" actId="26606"/>
          <ac:spMkLst>
            <pc:docMk/>
            <pc:sldMk cId="1836204179" sldId="296"/>
            <ac:spMk id="5140" creationId="{665DBBEF-238B-476B-96AB-8AAC3224ECEA}"/>
          </ac:spMkLst>
        </pc:spChg>
        <pc:spChg chg="add del">
          <ac:chgData name="Dinka Čorak" userId="f571cd04-f7b1-4976-a699-da1e05875730" providerId="ADAL" clId="{9D42CF13-16D8-4388-9B18-F43C11C10F31}" dt="2024-03-28T15:35:30.226" v="4531" actId="26606"/>
          <ac:spMkLst>
            <pc:docMk/>
            <pc:sldMk cId="1836204179" sldId="296"/>
            <ac:spMk id="5142" creationId="{3FCFB1DE-0B7E-48CC-BA90-B2AB0889F9D6}"/>
          </ac:spMkLst>
        </pc:spChg>
        <pc:spChg chg="add del">
          <ac:chgData name="Dinka Čorak" userId="f571cd04-f7b1-4976-a699-da1e05875730" providerId="ADAL" clId="{9D42CF13-16D8-4388-9B18-F43C11C10F31}" dt="2024-03-28T15:35:18.784" v="4523" actId="26606"/>
          <ac:spMkLst>
            <pc:docMk/>
            <pc:sldMk cId="1836204179" sldId="296"/>
            <ac:spMk id="5147" creationId="{68AF5748-FED8-45BA-8631-26D1D10F3246}"/>
          </ac:spMkLst>
        </pc:spChg>
        <pc:spChg chg="add del">
          <ac:chgData name="Dinka Čorak" userId="f571cd04-f7b1-4976-a699-da1e05875730" providerId="ADAL" clId="{9D42CF13-16D8-4388-9B18-F43C11C10F31}" dt="2024-03-28T15:35:18.784" v="4523" actId="26606"/>
          <ac:spMkLst>
            <pc:docMk/>
            <pc:sldMk cId="1836204179" sldId="296"/>
            <ac:spMk id="5149" creationId="{AF2F604E-43BE-4DC3-B983-E071523364F8}"/>
          </ac:spMkLst>
        </pc:spChg>
        <pc:spChg chg="add del">
          <ac:chgData name="Dinka Čorak" userId="f571cd04-f7b1-4976-a699-da1e05875730" providerId="ADAL" clId="{9D42CF13-16D8-4388-9B18-F43C11C10F31}" dt="2024-03-28T15:35:18.784" v="4523" actId="26606"/>
          <ac:spMkLst>
            <pc:docMk/>
            <pc:sldMk cId="1836204179" sldId="296"/>
            <ac:spMk id="5151" creationId="{08C9B587-E65E-4B52-B37C-ABEBB6E87928}"/>
          </ac:spMkLst>
        </pc:spChg>
        <pc:spChg chg="add del">
          <ac:chgData name="Dinka Čorak" userId="f571cd04-f7b1-4976-a699-da1e05875730" providerId="ADAL" clId="{9D42CF13-16D8-4388-9B18-F43C11C10F31}" dt="2024-03-28T15:35:20.488" v="4525" actId="26606"/>
          <ac:spMkLst>
            <pc:docMk/>
            <pc:sldMk cId="1836204179" sldId="296"/>
            <ac:spMk id="5153" creationId="{37C89E4B-3C9F-44B9-8B86-D9E3D112D8EC}"/>
          </ac:spMkLst>
        </pc:spChg>
        <pc:spChg chg="add del">
          <ac:chgData name="Dinka Čorak" userId="f571cd04-f7b1-4976-a699-da1e05875730" providerId="ADAL" clId="{9D42CF13-16D8-4388-9B18-F43C11C10F31}" dt="2024-03-28T15:35:26.318" v="4527" actId="26606"/>
          <ac:spMkLst>
            <pc:docMk/>
            <pc:sldMk cId="1836204179" sldId="296"/>
            <ac:spMk id="5157" creationId="{9B7AD9F6-8CE7-4299-8FC6-328F4DCD3FF9}"/>
          </ac:spMkLst>
        </pc:spChg>
        <pc:spChg chg="add del">
          <ac:chgData name="Dinka Čorak" userId="f571cd04-f7b1-4976-a699-da1e05875730" providerId="ADAL" clId="{9D42CF13-16D8-4388-9B18-F43C11C10F31}" dt="2024-03-28T15:35:26.318" v="4527" actId="26606"/>
          <ac:spMkLst>
            <pc:docMk/>
            <pc:sldMk cId="1836204179" sldId="296"/>
            <ac:spMk id="5158" creationId="{F49775AF-8896-43EE-92C6-83497D6DC56F}"/>
          </ac:spMkLst>
        </pc:spChg>
        <pc:spChg chg="add del">
          <ac:chgData name="Dinka Čorak" userId="f571cd04-f7b1-4976-a699-da1e05875730" providerId="ADAL" clId="{9D42CF13-16D8-4388-9B18-F43C11C10F31}" dt="2024-03-28T15:35:28.221" v="4529" actId="26606"/>
          <ac:spMkLst>
            <pc:docMk/>
            <pc:sldMk cId="1836204179" sldId="296"/>
            <ac:spMk id="5160" creationId="{665DBBEF-238B-476B-96AB-8AAC3224ECEA}"/>
          </ac:spMkLst>
        </pc:spChg>
        <pc:spChg chg="add del">
          <ac:chgData name="Dinka Čorak" userId="f571cd04-f7b1-4976-a699-da1e05875730" providerId="ADAL" clId="{9D42CF13-16D8-4388-9B18-F43C11C10F31}" dt="2024-03-28T15:35:28.221" v="4529" actId="26606"/>
          <ac:spMkLst>
            <pc:docMk/>
            <pc:sldMk cId="1836204179" sldId="296"/>
            <ac:spMk id="5161" creationId="{3FCFB1DE-0B7E-48CC-BA90-B2AB0889F9D6}"/>
          </ac:spMkLst>
        </pc:spChg>
        <pc:picChg chg="del">
          <ac:chgData name="Dinka Čorak" userId="f571cd04-f7b1-4976-a699-da1e05875730" providerId="ADAL" clId="{9D42CF13-16D8-4388-9B18-F43C11C10F31}" dt="2024-03-28T15:33:01.242" v="4505" actId="478"/>
          <ac:picMkLst>
            <pc:docMk/>
            <pc:sldMk cId="1836204179" sldId="296"/>
            <ac:picMk id="3" creationId="{7F7DDC86-3E4C-D189-ED82-C0BF8072B524}"/>
          </ac:picMkLst>
        </pc:picChg>
        <pc:picChg chg="add del mod ord">
          <ac:chgData name="Dinka Čorak" userId="f571cd04-f7b1-4976-a699-da1e05875730" providerId="ADAL" clId="{9D42CF13-16D8-4388-9B18-F43C11C10F31}" dt="2024-03-28T15:33:06.870" v="4506" actId="21"/>
          <ac:picMkLst>
            <pc:docMk/>
            <pc:sldMk cId="1836204179" sldId="296"/>
            <ac:picMk id="4" creationId="{D179312C-E9E1-5631-8F0C-DD0B1A9B57F0}"/>
          </ac:picMkLst>
        </pc:picChg>
        <pc:picChg chg="add del mod ord">
          <ac:chgData name="Dinka Čorak" userId="f571cd04-f7b1-4976-a699-da1e05875730" providerId="ADAL" clId="{9D42CF13-16D8-4388-9B18-F43C11C10F31}" dt="2024-03-28T15:36:08.382" v="4535" actId="21"/>
          <ac:picMkLst>
            <pc:docMk/>
            <pc:sldMk cId="1836204179" sldId="296"/>
            <ac:picMk id="6" creationId="{48C0C2A7-1BE2-94AB-6200-0820B159A129}"/>
          </ac:picMkLst>
        </pc:picChg>
        <pc:picChg chg="add del mod">
          <ac:chgData name="Dinka Čorak" userId="f571cd04-f7b1-4976-a699-da1e05875730" providerId="ADAL" clId="{9D42CF13-16D8-4388-9B18-F43C11C10F31}" dt="2024-03-28T15:32:55.887" v="4504" actId="478"/>
          <ac:picMkLst>
            <pc:docMk/>
            <pc:sldMk cId="1836204179" sldId="296"/>
            <ac:picMk id="5122" creationId="{2BDF50EE-C9AA-3E00-19A8-CE0044CE435B}"/>
          </ac:picMkLst>
        </pc:picChg>
        <pc:cxnChg chg="add del">
          <ac:chgData name="Dinka Čorak" userId="f571cd04-f7b1-4976-a699-da1e05875730" providerId="ADAL" clId="{9D42CF13-16D8-4388-9B18-F43C11C10F31}" dt="2024-03-28T15:35:20.488" v="4525" actId="26606"/>
          <ac:cxnSpMkLst>
            <pc:docMk/>
            <pc:sldMk cId="1836204179" sldId="296"/>
            <ac:cxnSpMk id="5154" creationId="{AA2EAA10-076F-46BD-8F0F-B9A2FB77A85C}"/>
          </ac:cxnSpMkLst>
        </pc:cxnChg>
        <pc:cxnChg chg="add del">
          <ac:chgData name="Dinka Čorak" userId="f571cd04-f7b1-4976-a699-da1e05875730" providerId="ADAL" clId="{9D42CF13-16D8-4388-9B18-F43C11C10F31}" dt="2024-03-28T15:35:20.488" v="4525" actId="26606"/>
          <ac:cxnSpMkLst>
            <pc:docMk/>
            <pc:sldMk cId="1836204179" sldId="296"/>
            <ac:cxnSpMk id="5155" creationId="{D891E407-403B-4764-86C9-33A56D3BCAA3}"/>
          </ac:cxnSpMkLst>
        </pc:cxnChg>
      </pc:sldChg>
      <pc:sldChg chg="new del">
        <pc:chgData name="Dinka Čorak" userId="f571cd04-f7b1-4976-a699-da1e05875730" providerId="ADAL" clId="{9D42CF13-16D8-4388-9B18-F43C11C10F31}" dt="2024-03-25T20:08:22.894" v="2470" actId="47"/>
        <pc:sldMkLst>
          <pc:docMk/>
          <pc:sldMk cId="2467423153" sldId="296"/>
        </pc:sldMkLst>
      </pc:sldChg>
      <pc:sldChg chg="addSp delSp modSp new mod setBg delAnim modAnim">
        <pc:chgData name="Dinka Čorak" userId="f571cd04-f7b1-4976-a699-da1e05875730" providerId="ADAL" clId="{9D42CF13-16D8-4388-9B18-F43C11C10F31}" dt="2024-03-28T16:25:22.986" v="4865" actId="20577"/>
        <pc:sldMkLst>
          <pc:docMk/>
          <pc:sldMk cId="1552334285" sldId="297"/>
        </pc:sldMkLst>
        <pc:spChg chg="mod">
          <ac:chgData name="Dinka Čorak" userId="f571cd04-f7b1-4976-a699-da1e05875730" providerId="ADAL" clId="{9D42CF13-16D8-4388-9B18-F43C11C10F31}" dt="2024-03-27T13:51:23.046" v="4021" actId="207"/>
          <ac:spMkLst>
            <pc:docMk/>
            <pc:sldMk cId="1552334285" sldId="297"/>
            <ac:spMk id="2" creationId="{513550FD-5931-C8C7-C676-4D59E4BBD69E}"/>
          </ac:spMkLst>
        </pc:spChg>
        <pc:spChg chg="add del mod">
          <ac:chgData name="Dinka Čorak" userId="f571cd04-f7b1-4976-a699-da1e05875730" providerId="ADAL" clId="{9D42CF13-16D8-4388-9B18-F43C11C10F31}" dt="2024-03-28T15:15:19.547" v="4410" actId="478"/>
          <ac:spMkLst>
            <pc:docMk/>
            <pc:sldMk cId="1552334285" sldId="297"/>
            <ac:spMk id="7" creationId="{3DBBF8BA-D178-5038-F2FF-F2040D41F616}"/>
          </ac:spMkLst>
        </pc:spChg>
        <pc:spChg chg="add mod">
          <ac:chgData name="Dinka Čorak" userId="f571cd04-f7b1-4976-a699-da1e05875730" providerId="ADAL" clId="{9D42CF13-16D8-4388-9B18-F43C11C10F31}" dt="2024-03-28T16:25:22.986" v="4865" actId="20577"/>
          <ac:spMkLst>
            <pc:docMk/>
            <pc:sldMk cId="1552334285" sldId="297"/>
            <ac:spMk id="8" creationId="{5128D5F9-B114-90BC-447F-B4F8142C950B}"/>
          </ac:spMkLst>
        </pc:spChg>
        <pc:spChg chg="add del mod">
          <ac:chgData name="Dinka Čorak" userId="f571cd04-f7b1-4976-a699-da1e05875730" providerId="ADAL" clId="{9D42CF13-16D8-4388-9B18-F43C11C10F31}" dt="2024-03-28T15:15:36.567" v="4411" actId="478"/>
          <ac:spMkLst>
            <pc:docMk/>
            <pc:sldMk cId="1552334285" sldId="297"/>
            <ac:spMk id="9" creationId="{74366F9B-C801-5EA3-4535-CC3072290B54}"/>
          </ac:spMkLst>
        </pc:spChg>
        <pc:spChg chg="add mod">
          <ac:chgData name="Dinka Čorak" userId="f571cd04-f7b1-4976-a699-da1e05875730" providerId="ADAL" clId="{9D42CF13-16D8-4388-9B18-F43C11C10F31}" dt="2024-03-28T15:19:42.533" v="4444" actId="6549"/>
          <ac:spMkLst>
            <pc:docMk/>
            <pc:sldMk cId="1552334285" sldId="297"/>
            <ac:spMk id="10" creationId="{D1D310A7-3CA6-5A7A-573F-8441927CCBED}"/>
          </ac:spMkLst>
        </pc:spChg>
        <pc:picChg chg="add del mod">
          <ac:chgData name="Dinka Čorak" userId="f571cd04-f7b1-4976-a699-da1e05875730" providerId="ADAL" clId="{9D42CF13-16D8-4388-9B18-F43C11C10F31}" dt="2024-03-27T13:31:16.710" v="3941" actId="27803"/>
          <ac:picMkLst>
            <pc:docMk/>
            <pc:sldMk cId="1552334285" sldId="297"/>
            <ac:picMk id="3" creationId="{513550FD-5931-C8C7-C676-4D59E4BBD69E}"/>
          </ac:picMkLst>
        </pc:picChg>
        <pc:picChg chg="add mod">
          <ac:chgData name="Dinka Čorak" userId="f571cd04-f7b1-4976-a699-da1e05875730" providerId="ADAL" clId="{9D42CF13-16D8-4388-9B18-F43C11C10F31}" dt="2024-03-27T13:33:37.104" v="3963" actId="1076"/>
          <ac:picMkLst>
            <pc:docMk/>
            <pc:sldMk cId="1552334285" sldId="297"/>
            <ac:picMk id="4" creationId="{BCC64344-0DDE-8C49-77C9-5820B38F9E48}"/>
          </ac:picMkLst>
        </pc:picChg>
        <pc:picChg chg="add mod">
          <ac:chgData name="Dinka Čorak" userId="f571cd04-f7b1-4976-a699-da1e05875730" providerId="ADAL" clId="{9D42CF13-16D8-4388-9B18-F43C11C10F31}" dt="2024-03-27T13:33:11.178" v="3957" actId="14100"/>
          <ac:picMkLst>
            <pc:docMk/>
            <pc:sldMk cId="1552334285" sldId="297"/>
            <ac:picMk id="5" creationId="{4DB1F476-19C6-61D6-0507-9782A5116FAF}"/>
          </ac:picMkLst>
        </pc:picChg>
        <pc:picChg chg="add mod">
          <ac:chgData name="Dinka Čorak" userId="f571cd04-f7b1-4976-a699-da1e05875730" providerId="ADAL" clId="{9D42CF13-16D8-4388-9B18-F43C11C10F31}" dt="2024-03-27T13:33:43.519" v="3964" actId="1076"/>
          <ac:picMkLst>
            <pc:docMk/>
            <pc:sldMk cId="1552334285" sldId="297"/>
            <ac:picMk id="6" creationId="{E5638751-4675-23C4-8541-440FD83B9853}"/>
          </ac:picMkLst>
        </pc:picChg>
        <pc:picChg chg="add mod">
          <ac:chgData name="Dinka Čorak" userId="f571cd04-f7b1-4976-a699-da1e05875730" providerId="ADAL" clId="{9D42CF13-16D8-4388-9B18-F43C11C10F31}" dt="2024-03-28T15:20:36.071" v="4449" actId="688"/>
          <ac:picMkLst>
            <pc:docMk/>
            <pc:sldMk cId="1552334285" sldId="297"/>
            <ac:picMk id="11" creationId="{38BBFE9B-E4F1-76FA-2E9A-1D765DB264B3}"/>
          </ac:picMkLst>
        </pc:picChg>
        <pc:picChg chg="add mod">
          <ac:chgData name="Dinka Čorak" userId="f571cd04-f7b1-4976-a699-da1e05875730" providerId="ADAL" clId="{9D42CF13-16D8-4388-9B18-F43C11C10F31}" dt="2024-03-28T15:50:00.944" v="4667"/>
          <ac:picMkLst>
            <pc:docMk/>
            <pc:sldMk cId="1552334285" sldId="297"/>
            <ac:picMk id="12" creationId="{B17142DA-066C-587C-5EC0-D2F630726164}"/>
          </ac:picMkLst>
        </pc:picChg>
      </pc:sldChg>
      <pc:sldChg chg="new del">
        <pc:chgData name="Dinka Čorak" userId="f571cd04-f7b1-4976-a699-da1e05875730" providerId="ADAL" clId="{9D42CF13-16D8-4388-9B18-F43C11C10F31}" dt="2024-03-27T13:42:50.855" v="3994" actId="47"/>
        <pc:sldMkLst>
          <pc:docMk/>
          <pc:sldMk cId="2567665554" sldId="298"/>
        </pc:sldMkLst>
      </pc:sldChg>
      <pc:sldChg chg="addSp delSp modSp add mod setBg delAnim modAnim">
        <pc:chgData name="Dinka Čorak" userId="f571cd04-f7b1-4976-a699-da1e05875730" providerId="ADAL" clId="{9D42CF13-16D8-4388-9B18-F43C11C10F31}" dt="2024-03-28T16:27:37.531" v="4915" actId="14100"/>
        <pc:sldMkLst>
          <pc:docMk/>
          <pc:sldMk cId="650409055" sldId="299"/>
        </pc:sldMkLst>
        <pc:spChg chg="mod">
          <ac:chgData name="Dinka Čorak" userId="f571cd04-f7b1-4976-a699-da1e05875730" providerId="ADAL" clId="{9D42CF13-16D8-4388-9B18-F43C11C10F31}" dt="2024-03-28T16:27:37.531" v="4915" actId="14100"/>
          <ac:spMkLst>
            <pc:docMk/>
            <pc:sldMk cId="650409055" sldId="299"/>
            <ac:spMk id="2" creationId="{FB9A0150-36C4-978E-E82B-A57D3149AE23}"/>
          </ac:spMkLst>
        </pc:spChg>
        <pc:spChg chg="mod ord">
          <ac:chgData name="Dinka Čorak" userId="f571cd04-f7b1-4976-a699-da1e05875730" providerId="ADAL" clId="{9D42CF13-16D8-4388-9B18-F43C11C10F31}" dt="2024-03-28T16:26:57.527" v="4911" actId="20577"/>
          <ac:spMkLst>
            <pc:docMk/>
            <pc:sldMk cId="650409055" sldId="299"/>
            <ac:spMk id="5" creationId="{7454D5E7-1909-EF4D-FD0C-DE9C964C3D6A}"/>
          </ac:spMkLst>
        </pc:spChg>
        <pc:spChg chg="add del">
          <ac:chgData name="Dinka Čorak" userId="f571cd04-f7b1-4976-a699-da1e05875730" providerId="ADAL" clId="{9D42CF13-16D8-4388-9B18-F43C11C10F31}" dt="2024-03-27T13:43:10.431" v="3998" actId="26606"/>
          <ac:spMkLst>
            <pc:docMk/>
            <pc:sldMk cId="650409055" sldId="299"/>
            <ac:spMk id="13" creationId="{F13C74B1-5B17-4795-BED0-7140497B445A}"/>
          </ac:spMkLst>
        </pc:spChg>
        <pc:spChg chg="add del">
          <ac:chgData name="Dinka Čorak" userId="f571cd04-f7b1-4976-a699-da1e05875730" providerId="ADAL" clId="{9D42CF13-16D8-4388-9B18-F43C11C10F31}" dt="2024-03-27T13:43:10.431" v="3998" actId="26606"/>
          <ac:spMkLst>
            <pc:docMk/>
            <pc:sldMk cId="650409055" sldId="299"/>
            <ac:spMk id="15" creationId="{D4974D33-8DC5-464E-8C6D-BE58F0669C17}"/>
          </ac:spMkLst>
        </pc:spChg>
        <pc:spChg chg="add del">
          <ac:chgData name="Dinka Čorak" userId="f571cd04-f7b1-4976-a699-da1e05875730" providerId="ADAL" clId="{9D42CF13-16D8-4388-9B18-F43C11C10F31}" dt="2024-03-27T13:43:14.317" v="4000" actId="26606"/>
          <ac:spMkLst>
            <pc:docMk/>
            <pc:sldMk cId="650409055" sldId="299"/>
            <ac:spMk id="17" creationId="{04812C46-200A-4DEB-A05E-3ED6C68C2387}"/>
          </ac:spMkLst>
        </pc:spChg>
        <pc:spChg chg="add del">
          <ac:chgData name="Dinka Čorak" userId="f571cd04-f7b1-4976-a699-da1e05875730" providerId="ADAL" clId="{9D42CF13-16D8-4388-9B18-F43C11C10F31}" dt="2024-03-27T13:43:14.317" v="4000" actId="26606"/>
          <ac:spMkLst>
            <pc:docMk/>
            <pc:sldMk cId="650409055" sldId="299"/>
            <ac:spMk id="18" creationId="{D1EA859B-E555-4109-94F3-6700E046E008}"/>
          </ac:spMkLst>
        </pc:spChg>
        <pc:spChg chg="add del">
          <ac:chgData name="Dinka Čorak" userId="f571cd04-f7b1-4976-a699-da1e05875730" providerId="ADAL" clId="{9D42CF13-16D8-4388-9B18-F43C11C10F31}" dt="2024-03-27T13:43:21.974" v="4004" actId="26606"/>
          <ac:spMkLst>
            <pc:docMk/>
            <pc:sldMk cId="650409055" sldId="299"/>
            <ac:spMk id="19" creationId="{D2B78728-A580-49A7-84F9-6EF6F583ADE0}"/>
          </ac:spMkLst>
        </pc:spChg>
        <pc:spChg chg="add del">
          <ac:chgData name="Dinka Čorak" userId="f571cd04-f7b1-4976-a699-da1e05875730" providerId="ADAL" clId="{9D42CF13-16D8-4388-9B18-F43C11C10F31}" dt="2024-03-27T13:43:21.974" v="4004" actId="26606"/>
          <ac:spMkLst>
            <pc:docMk/>
            <pc:sldMk cId="650409055" sldId="299"/>
            <ac:spMk id="23" creationId="{8D71EDA1-87BF-4D5D-AB79-F346FD19278A}"/>
          </ac:spMkLst>
        </pc:spChg>
        <pc:spChg chg="add del">
          <ac:chgData name="Dinka Čorak" userId="f571cd04-f7b1-4976-a699-da1e05875730" providerId="ADAL" clId="{9D42CF13-16D8-4388-9B18-F43C11C10F31}" dt="2024-03-27T13:43:21.974" v="4004" actId="26606"/>
          <ac:spMkLst>
            <pc:docMk/>
            <pc:sldMk cId="650409055" sldId="299"/>
            <ac:spMk id="24" creationId="{C4285719-470E-454C-AF62-8323075F1F5B}"/>
          </ac:spMkLst>
        </pc:spChg>
        <pc:spChg chg="add del">
          <ac:chgData name="Dinka Čorak" userId="f571cd04-f7b1-4976-a699-da1e05875730" providerId="ADAL" clId="{9D42CF13-16D8-4388-9B18-F43C11C10F31}" dt="2024-03-27T13:43:21.974" v="4004" actId="26606"/>
          <ac:spMkLst>
            <pc:docMk/>
            <pc:sldMk cId="650409055" sldId="299"/>
            <ac:spMk id="25" creationId="{CD9FE4EF-C4D8-49A0-B2FF-81D8DB7D8A24}"/>
          </ac:spMkLst>
        </pc:spChg>
        <pc:spChg chg="add del">
          <ac:chgData name="Dinka Čorak" userId="f571cd04-f7b1-4976-a699-da1e05875730" providerId="ADAL" clId="{9D42CF13-16D8-4388-9B18-F43C11C10F31}" dt="2024-03-27T13:43:21.974" v="4004" actId="26606"/>
          <ac:spMkLst>
            <pc:docMk/>
            <pc:sldMk cId="650409055" sldId="299"/>
            <ac:spMk id="26" creationId="{4300840D-0A0B-4512-BACA-B439D5B9C57C}"/>
          </ac:spMkLst>
        </pc:spChg>
        <pc:spChg chg="add del">
          <ac:chgData name="Dinka Čorak" userId="f571cd04-f7b1-4976-a699-da1e05875730" providerId="ADAL" clId="{9D42CF13-16D8-4388-9B18-F43C11C10F31}" dt="2024-03-27T13:43:21.974" v="4004" actId="26606"/>
          <ac:spMkLst>
            <pc:docMk/>
            <pc:sldMk cId="650409055" sldId="299"/>
            <ac:spMk id="27" creationId="{38FAA1A1-D861-433F-88FA-1E9D6FD31D11}"/>
          </ac:spMkLst>
        </pc:spChg>
        <pc:spChg chg="add del">
          <ac:chgData name="Dinka Čorak" userId="f571cd04-f7b1-4976-a699-da1e05875730" providerId="ADAL" clId="{9D42CF13-16D8-4388-9B18-F43C11C10F31}" dt="2024-03-28T15:33:22.451" v="4510" actId="26606"/>
          <ac:spMkLst>
            <pc:docMk/>
            <pc:sldMk cId="650409055" sldId="299"/>
            <ac:spMk id="32" creationId="{D380959B-464C-9ED8-C9EB-AB6FC997C1B8}"/>
          </ac:spMkLst>
        </pc:spChg>
        <pc:spChg chg="add del">
          <ac:chgData name="Dinka Čorak" userId="f571cd04-f7b1-4976-a699-da1e05875730" providerId="ADAL" clId="{9D42CF13-16D8-4388-9B18-F43C11C10F31}" dt="2024-03-28T15:33:22.451" v="4510" actId="26606"/>
          <ac:spMkLst>
            <pc:docMk/>
            <pc:sldMk cId="650409055" sldId="299"/>
            <ac:spMk id="33" creationId="{06B83858-ED7D-57B6-6CAA-83168807C43C}"/>
          </ac:spMkLst>
        </pc:spChg>
        <pc:spChg chg="add del">
          <ac:chgData name="Dinka Čorak" userId="f571cd04-f7b1-4976-a699-da1e05875730" providerId="ADAL" clId="{9D42CF13-16D8-4388-9B18-F43C11C10F31}" dt="2024-03-28T15:33:22.451" v="4510" actId="26606"/>
          <ac:spMkLst>
            <pc:docMk/>
            <pc:sldMk cId="650409055" sldId="299"/>
            <ac:spMk id="34" creationId="{FF97FFD4-A8B9-3D4D-1623-7BE467E46A6A}"/>
          </ac:spMkLst>
        </pc:spChg>
        <pc:spChg chg="add del">
          <ac:chgData name="Dinka Čorak" userId="f571cd04-f7b1-4976-a699-da1e05875730" providerId="ADAL" clId="{9D42CF13-16D8-4388-9B18-F43C11C10F31}" dt="2024-03-28T15:33:22.451" v="4510" actId="26606"/>
          <ac:spMkLst>
            <pc:docMk/>
            <pc:sldMk cId="650409055" sldId="299"/>
            <ac:spMk id="39" creationId="{D2B783EE-0239-4717-BBEA-8C9EAC61C824}"/>
          </ac:spMkLst>
        </pc:spChg>
        <pc:spChg chg="add del">
          <ac:chgData name="Dinka Čorak" userId="f571cd04-f7b1-4976-a699-da1e05875730" providerId="ADAL" clId="{9D42CF13-16D8-4388-9B18-F43C11C10F31}" dt="2024-03-28T15:33:22.451" v="4510" actId="26606"/>
          <ac:spMkLst>
            <pc:docMk/>
            <pc:sldMk cId="650409055" sldId="299"/>
            <ac:spMk id="41" creationId="{A7B99495-F43F-4D80-A44F-2CB4764EB90B}"/>
          </ac:spMkLst>
        </pc:spChg>
        <pc:spChg chg="add del">
          <ac:chgData name="Dinka Čorak" userId="f571cd04-f7b1-4976-a699-da1e05875730" providerId="ADAL" clId="{9D42CF13-16D8-4388-9B18-F43C11C10F31}" dt="2024-03-28T15:33:22.451" v="4510" actId="26606"/>
          <ac:spMkLst>
            <pc:docMk/>
            <pc:sldMk cId="650409055" sldId="299"/>
            <ac:spMk id="43" creationId="{70BEB1E7-2F88-40BC-B73D-42E5B6F80BFC}"/>
          </ac:spMkLst>
        </pc:spChg>
        <pc:grpChg chg="add del">
          <ac:chgData name="Dinka Čorak" userId="f571cd04-f7b1-4976-a699-da1e05875730" providerId="ADAL" clId="{9D42CF13-16D8-4388-9B18-F43C11C10F31}" dt="2024-03-27T13:43:19.630" v="4002" actId="26606"/>
          <ac:grpSpMkLst>
            <pc:docMk/>
            <pc:sldMk cId="650409055" sldId="299"/>
            <ac:grpSpMk id="20" creationId="{6258F736-B256-8039-9DC6-F4E49A5C5AD5}"/>
          </ac:grpSpMkLst>
        </pc:grpChg>
        <pc:grpChg chg="add del">
          <ac:chgData name="Dinka Čorak" userId="f571cd04-f7b1-4976-a699-da1e05875730" providerId="ADAL" clId="{9D42CF13-16D8-4388-9B18-F43C11C10F31}" dt="2024-03-27T13:43:24.975" v="4006" actId="26606"/>
          <ac:grpSpMkLst>
            <pc:docMk/>
            <pc:sldMk cId="650409055" sldId="299"/>
            <ac:grpSpMk id="29" creationId="{6258F736-B256-8039-9DC6-F4E49A5C5AD5}"/>
          </ac:grpSpMkLst>
        </pc:grpChg>
        <pc:picChg chg="del">
          <ac:chgData name="Dinka Čorak" userId="f571cd04-f7b1-4976-a699-da1e05875730" providerId="ADAL" clId="{9D42CF13-16D8-4388-9B18-F43C11C10F31}" dt="2024-03-27T13:42:55.611" v="3995" actId="478"/>
          <ac:picMkLst>
            <pc:docMk/>
            <pc:sldMk cId="650409055" sldId="299"/>
            <ac:picMk id="3" creationId="{6B976F50-0CC3-CCF4-CA07-305B0E43C45D}"/>
          </ac:picMkLst>
        </pc:picChg>
        <pc:picChg chg="add mod">
          <ac:chgData name="Dinka Čorak" userId="f571cd04-f7b1-4976-a699-da1e05875730" providerId="ADAL" clId="{9D42CF13-16D8-4388-9B18-F43C11C10F31}" dt="2024-03-28T15:33:35.812" v="4515" actId="1076"/>
          <ac:picMkLst>
            <pc:docMk/>
            <pc:sldMk cId="650409055" sldId="299"/>
            <ac:picMk id="4" creationId="{D179312C-E9E1-5631-8F0C-DD0B1A9B57F0}"/>
          </ac:picMkLst>
        </pc:picChg>
        <pc:picChg chg="mod ord">
          <ac:chgData name="Dinka Čorak" userId="f571cd04-f7b1-4976-a699-da1e05875730" providerId="ADAL" clId="{9D42CF13-16D8-4388-9B18-F43C11C10F31}" dt="2024-03-28T15:33:32.705" v="4514" actId="1076"/>
          <ac:picMkLst>
            <pc:docMk/>
            <pc:sldMk cId="650409055" sldId="299"/>
            <ac:picMk id="8" creationId="{94FB9F08-5B09-4EA1-8A49-CBD9CAF379FB}"/>
          </ac:picMkLst>
        </pc:picChg>
      </pc:sldChg>
      <pc:sldChg chg="addSp delSp modSp new mod setBg modAnim">
        <pc:chgData name="Dinka Čorak" userId="f571cd04-f7b1-4976-a699-da1e05875730" providerId="ADAL" clId="{9D42CF13-16D8-4388-9B18-F43C11C10F31}" dt="2024-03-28T16:24:27.141" v="4864" actId="122"/>
        <pc:sldMkLst>
          <pc:docMk/>
          <pc:sldMk cId="3435684143" sldId="300"/>
        </pc:sldMkLst>
        <pc:spChg chg="del mod">
          <ac:chgData name="Dinka Čorak" userId="f571cd04-f7b1-4976-a699-da1e05875730" providerId="ADAL" clId="{9D42CF13-16D8-4388-9B18-F43C11C10F31}" dt="2024-03-28T15:36:33.348" v="4541" actId="478"/>
          <ac:spMkLst>
            <pc:docMk/>
            <pc:sldMk cId="3435684143" sldId="300"/>
            <ac:spMk id="2" creationId="{C85BFE11-CB62-09BC-AFA7-AA0797F226FA}"/>
          </ac:spMkLst>
        </pc:spChg>
        <pc:spChg chg="mod">
          <ac:chgData name="Dinka Čorak" userId="f571cd04-f7b1-4976-a699-da1e05875730" providerId="ADAL" clId="{9D42CF13-16D8-4388-9B18-F43C11C10F31}" dt="2024-03-28T16:24:27.141" v="4864" actId="122"/>
          <ac:spMkLst>
            <pc:docMk/>
            <pc:sldMk cId="3435684143" sldId="300"/>
            <ac:spMk id="3" creationId="{64FDA4A1-D945-8D1C-A7C4-E95DFC497E45}"/>
          </ac:spMkLst>
        </pc:spChg>
        <pc:spChg chg="add del">
          <ac:chgData name="Dinka Čorak" userId="f571cd04-f7b1-4976-a699-da1e05875730" providerId="ADAL" clId="{9D42CF13-16D8-4388-9B18-F43C11C10F31}" dt="2024-03-28T15:36:24.795" v="4539" actId="26606"/>
          <ac:spMkLst>
            <pc:docMk/>
            <pc:sldMk cId="3435684143" sldId="300"/>
            <ac:spMk id="11" creationId="{2B97F24A-32CE-4C1C-A50D-3016B394DCFB}"/>
          </ac:spMkLst>
        </pc:spChg>
        <pc:spChg chg="add del">
          <ac:chgData name="Dinka Čorak" userId="f571cd04-f7b1-4976-a699-da1e05875730" providerId="ADAL" clId="{9D42CF13-16D8-4388-9B18-F43C11C10F31}" dt="2024-03-28T15:36:24.795" v="4539" actId="26606"/>
          <ac:spMkLst>
            <pc:docMk/>
            <pc:sldMk cId="3435684143" sldId="300"/>
            <ac:spMk id="13" creationId="{6357EC4F-235E-4222-A36F-C7878ACE37F2}"/>
          </ac:spMkLst>
        </pc:spChg>
        <pc:picChg chg="add mod">
          <ac:chgData name="Dinka Čorak" userId="f571cd04-f7b1-4976-a699-da1e05875730" providerId="ADAL" clId="{9D42CF13-16D8-4388-9B18-F43C11C10F31}" dt="2024-03-28T15:36:39.531" v="4542" actId="14100"/>
          <ac:picMkLst>
            <pc:docMk/>
            <pc:sldMk cId="3435684143" sldId="300"/>
            <ac:picMk id="6" creationId="{48C0C2A7-1BE2-94AB-6200-0820B159A129}"/>
          </ac:picMkLst>
        </pc:picChg>
        <pc:cxnChg chg="add mod">
          <ac:chgData name="Dinka Čorak" userId="f571cd04-f7b1-4976-a699-da1e05875730" providerId="ADAL" clId="{9D42CF13-16D8-4388-9B18-F43C11C10F31}" dt="2024-03-28T15:37:11.715" v="4546" actId="1076"/>
          <ac:cxnSpMkLst>
            <pc:docMk/>
            <pc:sldMk cId="3435684143" sldId="300"/>
            <ac:cxnSpMk id="4" creationId="{42616970-05EC-E33F-95B1-72CDDF51F59F}"/>
          </ac:cxnSpMkLst>
        </pc:cxnChg>
      </pc:sldChg>
      <pc:sldChg chg="addSp delSp modSp del mod">
        <pc:chgData name="Dinka Čorak" userId="f571cd04-f7b1-4976-a699-da1e05875730" providerId="ADAL" clId="{9D42CF13-16D8-4388-9B18-F43C11C10F31}" dt="2024-03-28T15:54:35.851" v="4688" actId="47"/>
        <pc:sldMkLst>
          <pc:docMk/>
          <pc:sldMk cId="465009740" sldId="301"/>
        </pc:sldMkLst>
        <pc:spChg chg="del">
          <ac:chgData name="Dinka Čorak" userId="f571cd04-f7b1-4976-a699-da1e05875730" providerId="ADAL" clId="{9D42CF13-16D8-4388-9B18-F43C11C10F31}" dt="2024-03-28T15:45:09.497" v="4605" actId="478"/>
          <ac:spMkLst>
            <pc:docMk/>
            <pc:sldMk cId="465009740" sldId="301"/>
            <ac:spMk id="2" creationId="{8F84A7A2-9E57-F875-7832-0C100927ABFE}"/>
          </ac:spMkLst>
        </pc:spChg>
        <pc:spChg chg="add mod">
          <ac:chgData name="Dinka Čorak" userId="f571cd04-f7b1-4976-a699-da1e05875730" providerId="ADAL" clId="{9D42CF13-16D8-4388-9B18-F43C11C10F31}" dt="2024-03-28T15:45:04.869" v="4604"/>
          <ac:spMkLst>
            <pc:docMk/>
            <pc:sldMk cId="465009740" sldId="301"/>
            <ac:spMk id="3" creationId="{1553B930-DAF5-C855-4EAB-2C90807C9563}"/>
          </ac:spMkLst>
        </pc:spChg>
      </pc:sldChg>
    </pc:docChg>
  </pc:docChgLst>
  <pc:docChgLst>
    <pc:chgData name="Sandra Pernar" userId="S::sandra.pernar@skole.hr::092c3542-addd-4068-89f6-22d874a41976" providerId="AD" clId="Web-{F7D2B52D-C053-DBDB-C896-16B66FD1057B}"/>
    <pc:docChg chg="addSld delSld modSld addMainMaster delMainMaster">
      <pc:chgData name="Sandra Pernar" userId="S::sandra.pernar@skole.hr::092c3542-addd-4068-89f6-22d874a41976" providerId="AD" clId="Web-{F7D2B52D-C053-DBDB-C896-16B66FD1057B}" dt="2024-01-13T16:13:21.023" v="194"/>
      <pc:docMkLst>
        <pc:docMk/>
      </pc:docMkLst>
      <pc:sldChg chg="addSp delSp modSp mod modClrScheme delDesignElem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1945186220" sldId="256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1945186220" sldId="256"/>
            <ac:spMk id="2" creationId="{8B80FE44-545E-7908-564D-AF3110F0A4FE}"/>
          </ac:spMkLst>
        </pc:spChg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1945186220" sldId="256"/>
            <ac:spMk id="3" creationId="{4675F69D-772E-0EB5-8ACB-E4A6CC239C6B}"/>
          </ac:spMkLst>
        </pc:spChg>
        <pc:spChg chg="add del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1945186220" sldId="256"/>
            <ac:spMk id="22" creationId="{563148A4-EAE8-49C7-89F1-8E48B3A26D81}"/>
          </ac:spMkLst>
        </pc:spChg>
        <pc:spChg chg="add del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1945186220" sldId="256"/>
            <ac:spMk id="24" creationId="{F96FDE2F-8352-4200-8537-0E8FC365F4BF}"/>
          </ac:spMkLst>
        </pc:spChg>
        <pc:spChg chg="add del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1945186220" sldId="256"/>
            <ac:spMk id="26" creationId="{EE03AE3B-3A9F-4A74-A626-EA434E9E0104}"/>
          </ac:spMkLst>
        </pc:spChg>
        <pc:spChg chg="add del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1945186220" sldId="256"/>
            <ac:spMk id="28" creationId="{C4616447-380A-4DF1-834B-15E0529F4BBE}"/>
          </ac:spMkLst>
        </pc:spChg>
      </pc:sldChg>
      <pc:sldChg chg="addSp delSp modSp mod modClrScheme delDesignElem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4208654047" sldId="257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4208654047" sldId="257"/>
            <ac:spMk id="2" creationId="{DD6227FB-2C75-D038-554E-1E81B094D0C8}"/>
          </ac:spMkLst>
        </pc:spChg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4208654047" sldId="257"/>
            <ac:spMk id="3" creationId="{09CB3A20-D253-C46A-56CF-4D8B684CEF77}"/>
          </ac:spMkLst>
        </pc:spChg>
        <pc:spChg chg="add del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4208654047" sldId="257"/>
            <ac:spMk id="1031" creationId="{09AA451B-272F-487D-85B5-CD53F16B3873}"/>
          </ac:spMkLst>
        </pc:spChg>
        <pc:spChg chg="add del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4208654047" sldId="257"/>
            <ac:spMk id="1033" creationId="{A6FE9286-6FAF-4D94-89F8-4DD0A56799E9}"/>
          </ac:spMkLst>
        </pc:spChg>
        <pc:spChg chg="add del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4208654047" sldId="257"/>
            <ac:spMk id="1035" creationId="{4CC3BC6C-C6B5-4B3C-AFCA-6C4045BA882E}"/>
          </ac:spMkLst>
        </pc:spChg>
        <pc:spChg chg="add del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4208654047" sldId="257"/>
            <ac:spMk id="1037" creationId="{8F6F3B52-DE7B-4962-8614-1562FA61CA6F}"/>
          </ac:spMkLst>
        </pc:spChg>
        <pc:spChg chg="add del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4208654047" sldId="257"/>
            <ac:spMk id="1039" creationId="{3D8B11D4-8606-40BD-B033-06EA1DFCA98A}"/>
          </ac:spMkLst>
        </pc:spChg>
        <pc:spChg chg="add del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4208654047" sldId="257"/>
            <ac:spMk id="1041" creationId="{664E39C5-E97D-41DC-B54D-E85312826B2F}"/>
          </ac:spMkLst>
        </pc:spChg>
      </pc:sldChg>
      <pc:sldChg chg="modSp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0" sldId="262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0" sldId="262"/>
            <ac:spMk id="2" creationId="{84B0B8A4-B4AF-477A-88F9-840439D41969}"/>
          </ac:spMkLst>
        </pc:spChg>
      </pc:sldChg>
      <pc:sldChg chg="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0" sldId="263"/>
        </pc:sldMkLst>
      </pc:sldChg>
      <pc:sldChg chg="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0" sldId="264"/>
        </pc:sldMkLst>
      </pc:sldChg>
      <pc:sldChg chg="modSp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0" sldId="265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0" sldId="265"/>
            <ac:spMk id="2" creationId="{53AE87F4-86FF-440A-AA27-D59E78274179}"/>
          </ac:spMkLst>
        </pc:spChg>
        <pc:picChg chg="mod ord">
          <ac:chgData name="Sandra Pernar" userId="S::sandra.pernar@skole.hr::092c3542-addd-4068-89f6-22d874a41976" providerId="AD" clId="Web-{F7D2B52D-C053-DBDB-C896-16B66FD1057B}" dt="2024-01-13T08:23:36.429" v="24"/>
          <ac:picMkLst>
            <pc:docMk/>
            <pc:sldMk cId="0" sldId="265"/>
            <ac:picMk id="3" creationId="{79781FD4-47FB-4B2B-9667-7968C7E48DE7}"/>
          </ac:picMkLst>
        </pc:picChg>
      </pc:sldChg>
      <pc:sldChg chg="modSp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0" sldId="266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0" sldId="266"/>
            <ac:spMk id="2" creationId="{C3D51610-2379-44B7-B1F7-C9562CD88830}"/>
          </ac:spMkLst>
        </pc:spChg>
        <pc:picChg chg="mod ord">
          <ac:chgData name="Sandra Pernar" userId="S::sandra.pernar@skole.hr::092c3542-addd-4068-89f6-22d874a41976" providerId="AD" clId="Web-{F7D2B52D-C053-DBDB-C896-16B66FD1057B}" dt="2024-01-13T08:23:36.429" v="24"/>
          <ac:picMkLst>
            <pc:docMk/>
            <pc:sldMk cId="0" sldId="266"/>
            <ac:picMk id="3" creationId="{8DACE048-AE95-495E-B3FB-657AB13A256B}"/>
          </ac:picMkLst>
        </pc:picChg>
      </pc:sldChg>
      <pc:sldChg chg="modSp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0" sldId="267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0" sldId="267"/>
            <ac:spMk id="2" creationId="{55CA4472-EA73-4299-9EC9-1114DAFD2F9D}"/>
          </ac:spMkLst>
        </pc:spChg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0" sldId="267"/>
            <ac:spMk id="3" creationId="{271EB972-6133-4243-B42B-88728127A022}"/>
          </ac:spMkLst>
        </pc:spChg>
      </pc:sldChg>
      <pc:sldChg chg="modSp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0" sldId="268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0" sldId="268"/>
            <ac:spMk id="2" creationId="{4BB4684D-B40B-4194-9589-021492AD8EC5}"/>
          </ac:spMkLst>
        </pc:spChg>
        <pc:picChg chg="mod ord">
          <ac:chgData name="Sandra Pernar" userId="S::sandra.pernar@skole.hr::092c3542-addd-4068-89f6-22d874a41976" providerId="AD" clId="Web-{F7D2B52D-C053-DBDB-C896-16B66FD1057B}" dt="2024-01-13T08:23:36.429" v="24"/>
          <ac:picMkLst>
            <pc:docMk/>
            <pc:sldMk cId="0" sldId="268"/>
            <ac:picMk id="3" creationId="{935BAB6F-B6D6-43B9-B5A4-E77FAD081F28}"/>
          </ac:picMkLst>
        </pc:picChg>
      </pc:sldChg>
      <pc:sldChg chg="modSp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0" sldId="269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0" sldId="269"/>
            <ac:spMk id="2" creationId="{C94BF465-33DA-405D-A1FC-D22EFA892C2B}"/>
          </ac:spMkLst>
        </pc:spChg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0" sldId="269"/>
            <ac:spMk id="3" creationId="{2129AE3C-4797-41F1-900A-ADC24EF2CD45}"/>
          </ac:spMkLst>
        </pc:spChg>
      </pc:sldChg>
      <pc:sldChg chg="modSp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0" sldId="271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0" sldId="271"/>
            <ac:spMk id="2" creationId="{733989BC-FCD1-4ACD-8EC8-20782D62889F}"/>
          </ac:spMkLst>
        </pc:spChg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0" sldId="271"/>
            <ac:spMk id="3" creationId="{24955764-6E36-4196-ABAC-46F8DAA209E2}"/>
          </ac:spMkLst>
        </pc:spChg>
      </pc:sldChg>
      <pc:sldChg chg="modSp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3662305494" sldId="273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3662305494" sldId="273"/>
            <ac:spMk id="2" creationId="{57016A22-44A9-87EE-2400-65F22FBD84C9}"/>
          </ac:spMkLst>
        </pc:spChg>
      </pc:sldChg>
      <pc:sldChg chg="modSp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1132815801" sldId="274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1132815801" sldId="274"/>
            <ac:spMk id="3" creationId="{0DEDBC2E-F2D5-1751-DE03-C5CE843A57EA}"/>
          </ac:spMkLst>
        </pc:spChg>
      </pc:sldChg>
      <pc:sldChg chg="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3507106429" sldId="275"/>
        </pc:sldMkLst>
      </pc:sldChg>
      <pc:sldChg chg="modSp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2207489688" sldId="276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2207489688" sldId="276"/>
            <ac:spMk id="2" creationId="{2B68B32E-6B3C-39FB-817A-ED9C88D5D3BD}"/>
          </ac:spMkLst>
        </pc:spChg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2207489688" sldId="276"/>
            <ac:spMk id="3" creationId="{2330AB22-5084-4F78-BF14-8B8CB7FE3EDD}"/>
          </ac:spMkLst>
        </pc:spChg>
      </pc:sldChg>
      <pc:sldChg chg="modSp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1744784288" sldId="277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1744784288" sldId="277"/>
            <ac:spMk id="2" creationId="{A87C3011-9D7F-CFDA-776D-642D94D21E44}"/>
          </ac:spMkLst>
        </pc:spChg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1744784288" sldId="277"/>
            <ac:spMk id="3" creationId="{727BCA08-3E9A-3DAA-6E1E-13BFF4685AAC}"/>
          </ac:spMkLst>
        </pc:spChg>
      </pc:sldChg>
      <pc:sldChg chg="modSp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3078515304" sldId="278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3078515304" sldId="278"/>
            <ac:spMk id="2" creationId="{A32B511C-EEE1-5A79-BBED-AC5BFCB91A6B}"/>
          </ac:spMkLst>
        </pc:spChg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3078515304" sldId="278"/>
            <ac:spMk id="3" creationId="{21D8BDAF-B02C-7469-570C-F4D82083FB3B}"/>
          </ac:spMkLst>
        </pc:spChg>
      </pc:sldChg>
      <pc:sldChg chg="modSp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3825934806" sldId="279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3825934806" sldId="279"/>
            <ac:spMk id="3" creationId="{38FF97CF-C046-B62B-D8C6-E669703F0F18}"/>
          </ac:spMkLst>
        </pc:spChg>
      </pc:sldChg>
      <pc:sldChg chg="modSp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3272963499" sldId="280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3272963499" sldId="280"/>
            <ac:spMk id="2" creationId="{EB95A1AD-E5D0-3FEF-6444-34FBB1F9A7C7}"/>
          </ac:spMkLst>
        </pc:spChg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3272963499" sldId="280"/>
            <ac:spMk id="3" creationId="{8CDAFCA6-46F6-07E4-4142-CA95A2574048}"/>
          </ac:spMkLst>
        </pc:spChg>
      </pc:sldChg>
      <pc:sldChg chg="modSp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2481825378" sldId="281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2481825378" sldId="281"/>
            <ac:spMk id="4" creationId="{A8E8AFC0-BDF8-0DF3-98E8-F63C8033E4F3}"/>
          </ac:spMkLst>
        </pc:spChg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2481825378" sldId="281"/>
            <ac:spMk id="5" creationId="{D4E23F9F-F8D7-6001-8F9B-DA914131EE2C}"/>
          </ac:spMkLst>
        </pc:spChg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2481825378" sldId="281"/>
            <ac:spMk id="6" creationId="{BD2EDBC0-D78B-99A7-5FB9-822132D25219}"/>
          </ac:spMkLst>
        </pc:spChg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2481825378" sldId="281"/>
            <ac:spMk id="7" creationId="{F4A95344-8838-C23D-55D6-19DEB3C9ABEA}"/>
          </ac:spMkLst>
        </pc:spChg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2481825378" sldId="281"/>
            <ac:spMk id="8" creationId="{41524970-DD53-14B0-CDBD-D4D9A3EFBE93}"/>
          </ac:spMkLst>
        </pc:spChg>
      </pc:sldChg>
      <pc:sldChg chg="modSp new mod modClrScheme chgLayout">
        <pc:chgData name="Sandra Pernar" userId="S::sandra.pernar@skole.hr::092c3542-addd-4068-89f6-22d874a41976" providerId="AD" clId="Web-{F7D2B52D-C053-DBDB-C896-16B66FD1057B}" dt="2024-01-13T08:36:28.217" v="193" actId="20577"/>
        <pc:sldMkLst>
          <pc:docMk/>
          <pc:sldMk cId="4277486442" sldId="282"/>
        </pc:sldMkLst>
        <pc:spChg chg="mod ord">
          <ac:chgData name="Sandra Pernar" userId="S::sandra.pernar@skole.hr::092c3542-addd-4068-89f6-22d874a41976" providerId="AD" clId="Web-{F7D2B52D-C053-DBDB-C896-16B66FD1057B}" dt="2024-01-13T08:26:18.762" v="25" actId="14100"/>
          <ac:spMkLst>
            <pc:docMk/>
            <pc:sldMk cId="4277486442" sldId="282"/>
            <ac:spMk id="2" creationId="{0C03D18E-F46E-29C5-E843-D94B07B062F2}"/>
          </ac:spMkLst>
        </pc:spChg>
        <pc:spChg chg="mod ord">
          <ac:chgData name="Sandra Pernar" userId="S::sandra.pernar@skole.hr::092c3542-addd-4068-89f6-22d874a41976" providerId="AD" clId="Web-{F7D2B52D-C053-DBDB-C896-16B66FD1057B}" dt="2024-01-13T08:36:28.217" v="193" actId="20577"/>
          <ac:spMkLst>
            <pc:docMk/>
            <pc:sldMk cId="4277486442" sldId="282"/>
            <ac:spMk id="3" creationId="{A4673102-8545-AA36-FA5C-EC0245232D8E}"/>
          </ac:spMkLst>
        </pc:spChg>
      </pc:sldChg>
      <pc:sldChg chg="addSp delSp modSp new mod modClrScheme chgLayout">
        <pc:chgData name="Sandra Pernar" userId="S::sandra.pernar@skole.hr::092c3542-addd-4068-89f6-22d874a41976" providerId="AD" clId="Web-{F7D2B52D-C053-DBDB-C896-16B66FD1057B}" dt="2024-01-13T08:23:36.429" v="24"/>
        <pc:sldMkLst>
          <pc:docMk/>
          <pc:sldMk cId="3088294480" sldId="283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3088294480" sldId="283"/>
            <ac:spMk id="2" creationId="{F187C546-77DD-E528-B70A-D9AF0651E451}"/>
          </ac:spMkLst>
        </pc:spChg>
        <pc:spChg chg="del">
          <ac:chgData name="Sandra Pernar" userId="S::sandra.pernar@skole.hr::092c3542-addd-4068-89f6-22d874a41976" providerId="AD" clId="Web-{F7D2B52D-C053-DBDB-C896-16B66FD1057B}" dt="2024-01-13T08:17:32.606" v="14"/>
          <ac:spMkLst>
            <pc:docMk/>
            <pc:sldMk cId="3088294480" sldId="283"/>
            <ac:spMk id="3" creationId="{2A8B2B3F-13B8-99D9-14B4-A9E5FE1606AD}"/>
          </ac:spMkLst>
        </pc:spChg>
        <pc:picChg chg="add mod ord">
          <ac:chgData name="Sandra Pernar" userId="S::sandra.pernar@skole.hr::092c3542-addd-4068-89f6-22d874a41976" providerId="AD" clId="Web-{F7D2B52D-C053-DBDB-C896-16B66FD1057B}" dt="2024-01-13T08:23:36.429" v="24"/>
          <ac:picMkLst>
            <pc:docMk/>
            <pc:sldMk cId="3088294480" sldId="283"/>
            <ac:picMk id="4" creationId="{37E4CD2C-6FC0-D5B6-B16F-E1A79F24E83D}"/>
          </ac:picMkLst>
        </pc:picChg>
      </pc:sldChg>
      <pc:sldChg chg="addSp delSp modSp new del">
        <pc:chgData name="Sandra Pernar" userId="S::sandra.pernar@skole.hr::092c3542-addd-4068-89f6-22d874a41976" providerId="AD" clId="Web-{F7D2B52D-C053-DBDB-C896-16B66FD1057B}" dt="2024-01-13T08:21:40.739" v="21"/>
        <pc:sldMkLst>
          <pc:docMk/>
          <pc:sldMk cId="246937006" sldId="284"/>
        </pc:sldMkLst>
        <pc:spChg chg="del">
          <ac:chgData name="Sandra Pernar" userId="S::sandra.pernar@skole.hr::092c3542-addd-4068-89f6-22d874a41976" providerId="AD" clId="Web-{F7D2B52D-C053-DBDB-C896-16B66FD1057B}" dt="2024-01-13T08:21:04.519" v="20"/>
          <ac:spMkLst>
            <pc:docMk/>
            <pc:sldMk cId="246937006" sldId="284"/>
            <ac:spMk id="3" creationId="{B0AE5028-3451-65D0-B8F9-E8AC33201832}"/>
          </ac:spMkLst>
        </pc:spChg>
        <pc:picChg chg="add mod ord">
          <ac:chgData name="Sandra Pernar" userId="S::sandra.pernar@skole.hr::092c3542-addd-4068-89f6-22d874a41976" providerId="AD" clId="Web-{F7D2B52D-C053-DBDB-C896-16B66FD1057B}" dt="2024-01-13T08:21:04.519" v="20"/>
          <ac:picMkLst>
            <pc:docMk/>
            <pc:sldMk cId="246937006" sldId="284"/>
            <ac:picMk id="4" creationId="{6818E8D6-7CCB-0D9B-E845-84ECB5FC5946}"/>
          </ac:picMkLst>
        </pc:picChg>
      </pc:sldChg>
      <pc:sldChg chg="addSp delSp modSp new mod modClrScheme chgLayout">
        <pc:chgData name="Sandra Pernar" userId="S::sandra.pernar@skole.hr::092c3542-addd-4068-89f6-22d874a41976" providerId="AD" clId="Web-{F7D2B52D-C053-DBDB-C896-16B66FD1057B}" dt="2024-01-13T16:13:21.023" v="194"/>
        <pc:sldMkLst>
          <pc:docMk/>
          <pc:sldMk cId="3328553254" sldId="284"/>
        </pc:sldMkLst>
        <pc:spChg chg="mod ord">
          <ac:chgData name="Sandra Pernar" userId="S::sandra.pernar@skole.hr::092c3542-addd-4068-89f6-22d874a41976" providerId="AD" clId="Web-{F7D2B52D-C053-DBDB-C896-16B66FD1057B}" dt="2024-01-13T08:23:36.429" v="24"/>
          <ac:spMkLst>
            <pc:docMk/>
            <pc:sldMk cId="3328553254" sldId="284"/>
            <ac:spMk id="2" creationId="{8202907A-AE03-C41F-296D-A84762B70F48}"/>
          </ac:spMkLst>
        </pc:spChg>
        <pc:spChg chg="del mod ord">
          <ac:chgData name="Sandra Pernar" userId="S::sandra.pernar@skole.hr::092c3542-addd-4068-89f6-22d874a41976" providerId="AD" clId="Web-{F7D2B52D-C053-DBDB-C896-16B66FD1057B}" dt="2024-01-13T16:13:21.023" v="194"/>
          <ac:spMkLst>
            <pc:docMk/>
            <pc:sldMk cId="3328553254" sldId="284"/>
            <ac:spMk id="3" creationId="{E6EFC5B5-0CE2-F317-76F2-676B69D28AC1}"/>
          </ac:spMkLst>
        </pc:spChg>
        <pc:picChg chg="add mod ord">
          <ac:chgData name="Sandra Pernar" userId="S::sandra.pernar@skole.hr::092c3542-addd-4068-89f6-22d874a41976" providerId="AD" clId="Web-{F7D2B52D-C053-DBDB-C896-16B66FD1057B}" dt="2024-01-13T16:13:21.023" v="194"/>
          <ac:picMkLst>
            <pc:docMk/>
            <pc:sldMk cId="3328553254" sldId="284"/>
            <ac:picMk id="4" creationId="{D18906E3-5E09-A58D-BE97-CFB317D4EA4F}"/>
          </ac:picMkLst>
        </pc:picChg>
      </pc:sldChg>
      <pc:sldMasterChg chg="add del addSldLayout delSldLayout">
        <pc:chgData name="Sandra Pernar" userId="S::sandra.pernar@skole.hr::092c3542-addd-4068-89f6-22d874a41976" providerId="AD" clId="Web-{F7D2B52D-C053-DBDB-C896-16B66FD1057B}" dt="2024-01-13T08:23:36.429" v="24"/>
        <pc:sldMasterMkLst>
          <pc:docMk/>
          <pc:sldMasterMk cId="4116299863" sldId="2147483721"/>
        </pc:sldMasterMkLst>
        <pc:sldLayoutChg chg="add del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4116299863" sldId="2147483721"/>
            <pc:sldLayoutMk cId="29850702" sldId="2147483710"/>
          </pc:sldLayoutMkLst>
        </pc:sldLayoutChg>
        <pc:sldLayoutChg chg="add del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4116299863" sldId="2147483721"/>
            <pc:sldLayoutMk cId="3755915180" sldId="2147483711"/>
          </pc:sldLayoutMkLst>
        </pc:sldLayoutChg>
        <pc:sldLayoutChg chg="add del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4116299863" sldId="2147483721"/>
            <pc:sldLayoutMk cId="3315829842" sldId="2147483712"/>
          </pc:sldLayoutMkLst>
        </pc:sldLayoutChg>
        <pc:sldLayoutChg chg="add del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4116299863" sldId="2147483721"/>
            <pc:sldLayoutMk cId="77996401" sldId="2147483713"/>
          </pc:sldLayoutMkLst>
        </pc:sldLayoutChg>
        <pc:sldLayoutChg chg="add del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4116299863" sldId="2147483721"/>
            <pc:sldLayoutMk cId="4090706555" sldId="2147483714"/>
          </pc:sldLayoutMkLst>
        </pc:sldLayoutChg>
        <pc:sldLayoutChg chg="add del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4116299863" sldId="2147483721"/>
            <pc:sldLayoutMk cId="1531382336" sldId="2147483715"/>
          </pc:sldLayoutMkLst>
        </pc:sldLayoutChg>
        <pc:sldLayoutChg chg="add del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4116299863" sldId="2147483721"/>
            <pc:sldLayoutMk cId="3991780123" sldId="2147483716"/>
          </pc:sldLayoutMkLst>
        </pc:sldLayoutChg>
        <pc:sldLayoutChg chg="add del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4116299863" sldId="2147483721"/>
            <pc:sldLayoutMk cId="2829944850" sldId="2147483717"/>
          </pc:sldLayoutMkLst>
        </pc:sldLayoutChg>
        <pc:sldLayoutChg chg="add del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4116299863" sldId="2147483721"/>
            <pc:sldLayoutMk cId="1253467947" sldId="2147483718"/>
          </pc:sldLayoutMkLst>
        </pc:sldLayoutChg>
        <pc:sldLayoutChg chg="add del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4116299863" sldId="2147483721"/>
            <pc:sldLayoutMk cId="892950640" sldId="2147483719"/>
          </pc:sldLayoutMkLst>
        </pc:sldLayoutChg>
        <pc:sldLayoutChg chg="add del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4116299863" sldId="2147483721"/>
            <pc:sldLayoutMk cId="4276840854" sldId="2147483720"/>
          </pc:sldLayoutMkLst>
        </pc:sldLayoutChg>
      </pc:sldMasterChg>
      <pc:sldMasterChg chg="add del addSldLayout delSldLayout modSldLayout">
        <pc:chgData name="Sandra Pernar" userId="S::sandra.pernar@skole.hr::092c3542-addd-4068-89f6-22d874a41976" providerId="AD" clId="Web-{F7D2B52D-C053-DBDB-C896-16B66FD1057B}" dt="2024-01-13T08:23:36.429" v="24"/>
        <pc:sldMasterMkLst>
          <pc:docMk/>
          <pc:sldMasterMk cId="1683414122" sldId="2147483722"/>
        </pc:sldMasterMkLst>
        <pc:sldLayoutChg chg="add del mod replId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1683414122" sldId="2147483722"/>
            <pc:sldLayoutMk cId="1792673759" sldId="2147483723"/>
          </pc:sldLayoutMkLst>
        </pc:sldLayoutChg>
        <pc:sldLayoutChg chg="add del mod replId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1683414122" sldId="2147483722"/>
            <pc:sldLayoutMk cId="4200908259" sldId="2147483724"/>
          </pc:sldLayoutMkLst>
        </pc:sldLayoutChg>
        <pc:sldLayoutChg chg="add del mod replId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1683414122" sldId="2147483722"/>
            <pc:sldLayoutMk cId="1623293060" sldId="2147483725"/>
          </pc:sldLayoutMkLst>
        </pc:sldLayoutChg>
        <pc:sldLayoutChg chg="add del mod replId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1683414122" sldId="2147483722"/>
            <pc:sldLayoutMk cId="4066320212" sldId="2147483726"/>
          </pc:sldLayoutMkLst>
        </pc:sldLayoutChg>
        <pc:sldLayoutChg chg="add del mod replId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1683414122" sldId="2147483722"/>
            <pc:sldLayoutMk cId="3782158381" sldId="2147483727"/>
          </pc:sldLayoutMkLst>
        </pc:sldLayoutChg>
        <pc:sldLayoutChg chg="add del mod replId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1683414122" sldId="2147483722"/>
            <pc:sldLayoutMk cId="1076307449" sldId="2147483728"/>
          </pc:sldLayoutMkLst>
        </pc:sldLayoutChg>
        <pc:sldLayoutChg chg="add del mod replId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1683414122" sldId="2147483722"/>
            <pc:sldLayoutMk cId="1826572191" sldId="2147483729"/>
          </pc:sldLayoutMkLst>
        </pc:sldLayoutChg>
        <pc:sldLayoutChg chg="add del mod replId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1683414122" sldId="2147483722"/>
            <pc:sldLayoutMk cId="3436894480" sldId="2147483730"/>
          </pc:sldLayoutMkLst>
        </pc:sldLayoutChg>
        <pc:sldLayoutChg chg="add del mod replId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1683414122" sldId="2147483722"/>
            <pc:sldLayoutMk cId="516337189" sldId="2147483731"/>
          </pc:sldLayoutMkLst>
        </pc:sldLayoutChg>
        <pc:sldLayoutChg chg="add del mod replId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1683414122" sldId="2147483722"/>
            <pc:sldLayoutMk cId="120966841" sldId="2147483732"/>
          </pc:sldLayoutMkLst>
        </pc:sldLayoutChg>
        <pc:sldLayoutChg chg="add del mod replId">
          <pc:chgData name="Sandra Pernar" userId="S::sandra.pernar@skole.hr::092c3542-addd-4068-89f6-22d874a41976" providerId="AD" clId="Web-{F7D2B52D-C053-DBDB-C896-16B66FD1057B}" dt="2024-01-13T08:23:36.429" v="24"/>
          <pc:sldLayoutMkLst>
            <pc:docMk/>
            <pc:sldMasterMk cId="1683414122" sldId="2147483722"/>
            <pc:sldLayoutMk cId="876463362" sldId="2147483733"/>
          </pc:sldLayoutMkLst>
        </pc:sldLayoutChg>
      </pc:sldMasterChg>
    </pc:docChg>
  </pc:docChgLst>
  <pc:docChgLst>
    <pc:chgData name="Sandra Pernar" userId="S::sandra.pernar@skole.hr::092c3542-addd-4068-89f6-22d874a41976" providerId="AD" clId="Web-{7B2F6C5F-118F-A66A-F5DE-7DF99A0937D2}"/>
    <pc:docChg chg="modSld">
      <pc:chgData name="Sandra Pernar" userId="S::sandra.pernar@skole.hr::092c3542-addd-4068-89f6-22d874a41976" providerId="AD" clId="Web-{7B2F6C5F-118F-A66A-F5DE-7DF99A0937D2}" dt="2024-03-23T20:26:12.748" v="197"/>
      <pc:docMkLst>
        <pc:docMk/>
      </pc:docMkLst>
      <pc:sldChg chg="addSp delSp modSp addAnim">
        <pc:chgData name="Sandra Pernar" userId="S::sandra.pernar@skole.hr::092c3542-addd-4068-89f6-22d874a41976" providerId="AD" clId="Web-{7B2F6C5F-118F-A66A-F5DE-7DF99A0937D2}" dt="2024-03-23T20:26:12.748" v="197"/>
        <pc:sldMkLst>
          <pc:docMk/>
          <pc:sldMk cId="3948849924" sldId="287"/>
        </pc:sldMkLst>
        <pc:spChg chg="add del">
          <ac:chgData name="Sandra Pernar" userId="S::sandra.pernar@skole.hr::092c3542-addd-4068-89f6-22d874a41976" providerId="AD" clId="Web-{7B2F6C5F-118F-A66A-F5DE-7DF99A0937D2}" dt="2024-03-23T20:17:52.834" v="141"/>
          <ac:spMkLst>
            <pc:docMk/>
            <pc:sldMk cId="3948849924" sldId="287"/>
            <ac:spMk id="4" creationId="{BDEF5B71-9781-A5FB-D195-613EFA6EF4FB}"/>
          </ac:spMkLst>
        </pc:spChg>
        <pc:spChg chg="add mod ord">
          <ac:chgData name="Sandra Pernar" userId="S::sandra.pernar@skole.hr::092c3542-addd-4068-89f6-22d874a41976" providerId="AD" clId="Web-{7B2F6C5F-118F-A66A-F5DE-7DF99A0937D2}" dt="2024-03-23T20:19:26.451" v="147"/>
          <ac:spMkLst>
            <pc:docMk/>
            <pc:sldMk cId="3948849924" sldId="287"/>
            <ac:spMk id="6" creationId="{E152E352-9A09-11CF-D379-82060D0425B9}"/>
          </ac:spMkLst>
        </pc:spChg>
        <pc:spChg chg="add del">
          <ac:chgData name="Sandra Pernar" userId="S::sandra.pernar@skole.hr::092c3542-addd-4068-89f6-22d874a41976" providerId="AD" clId="Web-{7B2F6C5F-118F-A66A-F5DE-7DF99A0937D2}" dt="2024-03-23T20:20:28.112" v="159"/>
          <ac:spMkLst>
            <pc:docMk/>
            <pc:sldMk cId="3948849924" sldId="287"/>
            <ac:spMk id="8" creationId="{B2EAE0F1-2CCC-B643-AD60-4BC0695BAF85}"/>
          </ac:spMkLst>
        </pc:spChg>
        <pc:spChg chg="add mod ord">
          <ac:chgData name="Sandra Pernar" userId="S::sandra.pernar@skole.hr::092c3542-addd-4068-89f6-22d874a41976" providerId="AD" clId="Web-{7B2F6C5F-118F-A66A-F5DE-7DF99A0937D2}" dt="2024-03-23T20:21:25.100" v="170"/>
          <ac:spMkLst>
            <pc:docMk/>
            <pc:sldMk cId="3948849924" sldId="287"/>
            <ac:spMk id="13" creationId="{B25E59B1-0019-8952-26D4-F05E0425F886}"/>
          </ac:spMkLst>
        </pc:spChg>
        <pc:spChg chg="add ord">
          <ac:chgData name="Sandra Pernar" userId="S::sandra.pernar@skole.hr::092c3542-addd-4068-89f6-22d874a41976" providerId="AD" clId="Web-{7B2F6C5F-118F-A66A-F5DE-7DF99A0937D2}" dt="2024-03-23T20:22:19.401" v="174"/>
          <ac:spMkLst>
            <pc:docMk/>
            <pc:sldMk cId="3948849924" sldId="287"/>
            <ac:spMk id="16" creationId="{9A9FA977-9ECA-3161-2E4B-065163E9F25B}"/>
          </ac:spMkLst>
        </pc:spChg>
        <pc:spChg chg="add del">
          <ac:chgData name="Sandra Pernar" userId="S::sandra.pernar@skole.hr::092c3542-addd-4068-89f6-22d874a41976" providerId="AD" clId="Web-{7B2F6C5F-118F-A66A-F5DE-7DF99A0937D2}" dt="2024-03-23T20:23:59.971" v="185"/>
          <ac:spMkLst>
            <pc:docMk/>
            <pc:sldMk cId="3948849924" sldId="287"/>
            <ac:spMk id="17" creationId="{841EA9A9-C893-6EAA-54C5-52591AF8D407}"/>
          </ac:spMkLst>
        </pc:spChg>
        <pc:spChg chg="add mod ord">
          <ac:chgData name="Sandra Pernar" userId="S::sandra.pernar@skole.hr::092c3542-addd-4068-89f6-22d874a41976" providerId="AD" clId="Web-{7B2F6C5F-118F-A66A-F5DE-7DF99A0937D2}" dt="2024-03-23T20:24:18.660" v="189"/>
          <ac:spMkLst>
            <pc:docMk/>
            <pc:sldMk cId="3948849924" sldId="287"/>
            <ac:spMk id="22" creationId="{612A9B50-EB60-2EC5-719A-A769E9A2B5B7}"/>
          </ac:spMkLst>
        </pc:spChg>
        <pc:spChg chg="add mod ord">
          <ac:chgData name="Sandra Pernar" userId="S::sandra.pernar@skole.hr::092c3542-addd-4068-89f6-22d874a41976" providerId="AD" clId="Web-{7B2F6C5F-118F-A66A-F5DE-7DF99A0937D2}" dt="2024-03-23T20:25:27.087" v="194"/>
          <ac:spMkLst>
            <pc:docMk/>
            <pc:sldMk cId="3948849924" sldId="287"/>
            <ac:spMk id="23" creationId="{A69DD495-5823-7A70-8D5A-923CAF46141E}"/>
          </ac:spMkLst>
        </pc:spChg>
        <pc:inkChg chg="add del">
          <ac:chgData name="Sandra Pernar" userId="S::sandra.pernar@skole.hr::092c3542-addd-4068-89f6-22d874a41976" providerId="AD" clId="Web-{7B2F6C5F-118F-A66A-F5DE-7DF99A0937D2}" dt="2024-03-23T20:18:10.523" v="143"/>
          <ac:inkMkLst>
            <pc:docMk/>
            <pc:sldMk cId="3948849924" sldId="287"/>
            <ac:inkMk id="5" creationId="{3680435A-482C-4D5C-DF25-23E6397F1571}"/>
          </ac:inkMkLst>
        </pc:inkChg>
        <pc:inkChg chg="add ord">
          <ac:chgData name="Sandra Pernar" userId="S::sandra.pernar@skole.hr::092c3542-addd-4068-89f6-22d874a41976" providerId="AD" clId="Web-{7B2F6C5F-118F-A66A-F5DE-7DF99A0937D2}" dt="2024-03-23T20:20:52.301" v="164"/>
          <ac:inkMkLst>
            <pc:docMk/>
            <pc:sldMk cId="3948849924" sldId="287"/>
            <ac:inkMk id="7" creationId="{36B49548-0EFF-376D-A35B-7D0D70DF4CAF}"/>
          </ac:inkMkLst>
        </pc:inkChg>
        <pc:inkChg chg="add del">
          <ac:chgData name="Sandra Pernar" userId="S::sandra.pernar@skole.hr::092c3542-addd-4068-89f6-22d874a41976" providerId="AD" clId="Web-{7B2F6C5F-118F-A66A-F5DE-7DF99A0937D2}" dt="2024-03-23T20:20:15.814" v="154"/>
          <ac:inkMkLst>
            <pc:docMk/>
            <pc:sldMk cId="3948849924" sldId="287"/>
            <ac:inkMk id="9" creationId="{D00EB86C-6827-9B74-81F2-5D990927A827}"/>
          </ac:inkMkLst>
        </pc:inkChg>
        <pc:inkChg chg="add del">
          <ac:chgData name="Sandra Pernar" userId="S::sandra.pernar@skole.hr::092c3542-addd-4068-89f6-22d874a41976" providerId="AD" clId="Web-{7B2F6C5F-118F-A66A-F5DE-7DF99A0937D2}" dt="2024-03-23T20:20:15.267" v="153"/>
          <ac:inkMkLst>
            <pc:docMk/>
            <pc:sldMk cId="3948849924" sldId="287"/>
            <ac:inkMk id="10" creationId="{12B6CCD9-4C4C-1399-AA1D-29107403ECC4}"/>
          </ac:inkMkLst>
        </pc:inkChg>
        <pc:inkChg chg="add del">
          <ac:chgData name="Sandra Pernar" userId="S::sandra.pernar@skole.hr::092c3542-addd-4068-89f6-22d874a41976" providerId="AD" clId="Web-{7B2F6C5F-118F-A66A-F5DE-7DF99A0937D2}" dt="2024-03-23T20:20:25.596" v="158"/>
          <ac:inkMkLst>
            <pc:docMk/>
            <pc:sldMk cId="3948849924" sldId="287"/>
            <ac:inkMk id="11" creationId="{B03FFB40-B7C3-B117-6B25-E3E7F81C3E17}"/>
          </ac:inkMkLst>
        </pc:inkChg>
        <pc:inkChg chg="add del">
          <ac:chgData name="Sandra Pernar" userId="S::sandra.pernar@skole.hr::092c3542-addd-4068-89f6-22d874a41976" providerId="AD" clId="Web-{7B2F6C5F-118F-A66A-F5DE-7DF99A0937D2}" dt="2024-03-23T20:20:23.283" v="157"/>
          <ac:inkMkLst>
            <pc:docMk/>
            <pc:sldMk cId="3948849924" sldId="287"/>
            <ac:inkMk id="12" creationId="{AEEBAA25-8A1D-BC66-C4A1-CE2B6334B081}"/>
          </ac:inkMkLst>
        </pc:inkChg>
        <pc:inkChg chg="add del">
          <ac:chgData name="Sandra Pernar" userId="S::sandra.pernar@skole.hr::092c3542-addd-4068-89f6-22d874a41976" providerId="AD" clId="Web-{7B2F6C5F-118F-A66A-F5DE-7DF99A0937D2}" dt="2024-03-23T20:21:14.240" v="169"/>
          <ac:inkMkLst>
            <pc:docMk/>
            <pc:sldMk cId="3948849924" sldId="287"/>
            <ac:inkMk id="14" creationId="{A2C2DE0F-55B8-F987-3993-0BBE7C100E7D}"/>
          </ac:inkMkLst>
        </pc:inkChg>
        <pc:inkChg chg="add del">
          <ac:chgData name="Sandra Pernar" userId="S::sandra.pernar@skole.hr::092c3542-addd-4068-89f6-22d874a41976" providerId="AD" clId="Web-{7B2F6C5F-118F-A66A-F5DE-7DF99A0937D2}" dt="2024-03-23T20:21:11.818" v="168"/>
          <ac:inkMkLst>
            <pc:docMk/>
            <pc:sldMk cId="3948849924" sldId="287"/>
            <ac:inkMk id="15" creationId="{3CA85B09-27DC-A35C-C4D9-676BDEDCC298}"/>
          </ac:inkMkLst>
        </pc:inkChg>
        <pc:inkChg chg="add del">
          <ac:chgData name="Sandra Pernar" userId="S::sandra.pernar@skole.hr::092c3542-addd-4068-89f6-22d874a41976" providerId="AD" clId="Web-{7B2F6C5F-118F-A66A-F5DE-7DF99A0937D2}" dt="2024-03-23T20:23:44.704" v="180"/>
          <ac:inkMkLst>
            <pc:docMk/>
            <pc:sldMk cId="3948849924" sldId="287"/>
            <ac:inkMk id="18" creationId="{010E023B-8AC1-DEB2-727F-A67D3B7E0162}"/>
          </ac:inkMkLst>
        </pc:inkChg>
        <pc:inkChg chg="add del">
          <ac:chgData name="Sandra Pernar" userId="S::sandra.pernar@skole.hr::092c3542-addd-4068-89f6-22d874a41976" providerId="AD" clId="Web-{7B2F6C5F-118F-A66A-F5DE-7DF99A0937D2}" dt="2024-03-23T20:23:42.423" v="179"/>
          <ac:inkMkLst>
            <pc:docMk/>
            <pc:sldMk cId="3948849924" sldId="287"/>
            <ac:inkMk id="19" creationId="{8EC08532-18FD-7E3B-4FBF-388409D99049}"/>
          </ac:inkMkLst>
        </pc:inkChg>
        <pc:inkChg chg="add del">
          <ac:chgData name="Sandra Pernar" userId="S::sandra.pernar@skole.hr::092c3542-addd-4068-89f6-22d874a41976" providerId="AD" clId="Web-{7B2F6C5F-118F-A66A-F5DE-7DF99A0937D2}" dt="2024-03-23T20:23:51.080" v="182"/>
          <ac:inkMkLst>
            <pc:docMk/>
            <pc:sldMk cId="3948849924" sldId="287"/>
            <ac:inkMk id="20" creationId="{3AE086BE-377A-0D2E-6A2E-BF08F1AB51C9}"/>
          </ac:inkMkLst>
        </pc:inkChg>
        <pc:inkChg chg="add del">
          <ac:chgData name="Sandra Pernar" userId="S::sandra.pernar@skole.hr::092c3542-addd-4068-89f6-22d874a41976" providerId="AD" clId="Web-{7B2F6C5F-118F-A66A-F5DE-7DF99A0937D2}" dt="2024-03-23T20:23:57.455" v="184"/>
          <ac:inkMkLst>
            <pc:docMk/>
            <pc:sldMk cId="3948849924" sldId="287"/>
            <ac:inkMk id="21" creationId="{B8226143-50FC-9CA0-325C-58ED9C074795}"/>
          </ac:inkMkLst>
        </pc:inkChg>
        <pc:inkChg chg="add">
          <ac:chgData name="Sandra Pernar" userId="S::sandra.pernar@skole.hr::092c3542-addd-4068-89f6-22d874a41976" providerId="AD" clId="Web-{7B2F6C5F-118F-A66A-F5DE-7DF99A0937D2}" dt="2024-03-23T20:26:07.451" v="196"/>
          <ac:inkMkLst>
            <pc:docMk/>
            <pc:sldMk cId="3948849924" sldId="287"/>
            <ac:inkMk id="24" creationId="{09696DF1-C774-1A07-86D1-4376A25122E0}"/>
          </ac:inkMkLst>
        </pc:inkChg>
        <pc:inkChg chg="add">
          <ac:chgData name="Sandra Pernar" userId="S::sandra.pernar@skole.hr::092c3542-addd-4068-89f6-22d874a41976" providerId="AD" clId="Web-{7B2F6C5F-118F-A66A-F5DE-7DF99A0937D2}" dt="2024-03-23T20:26:12.748" v="197"/>
          <ac:inkMkLst>
            <pc:docMk/>
            <pc:sldMk cId="3948849924" sldId="287"/>
            <ac:inkMk id="25" creationId="{F7DC1CBA-DFE3-B988-0EC6-E56D3AB82B3A}"/>
          </ac:inkMkLst>
        </pc:inkChg>
      </pc:sldChg>
      <pc:sldChg chg="modSp">
        <pc:chgData name="Sandra Pernar" userId="S::sandra.pernar@skole.hr::092c3542-addd-4068-89f6-22d874a41976" providerId="AD" clId="Web-{7B2F6C5F-118F-A66A-F5DE-7DF99A0937D2}" dt="2024-03-22T21:14:08.380" v="139" actId="1076"/>
        <pc:sldMkLst>
          <pc:docMk/>
          <pc:sldMk cId="3009232192" sldId="290"/>
        </pc:sldMkLst>
        <pc:graphicFrameChg chg="mod">
          <ac:chgData name="Sandra Pernar" userId="S::sandra.pernar@skole.hr::092c3542-addd-4068-89f6-22d874a41976" providerId="AD" clId="Web-{7B2F6C5F-118F-A66A-F5DE-7DF99A0937D2}" dt="2024-03-22T21:14:08.380" v="139" actId="1076"/>
          <ac:graphicFrameMkLst>
            <pc:docMk/>
            <pc:sldMk cId="3009232192" sldId="290"/>
            <ac:graphicFrameMk id="7" creationId="{74DC98FD-66AA-77BA-46C4-22A3866AD070}"/>
          </ac:graphicFrameMkLst>
        </pc:graphicFrameChg>
      </pc:sldChg>
      <pc:sldChg chg="addSp delSp modSp addAnim delAnim modAnim">
        <pc:chgData name="Sandra Pernar" userId="S::sandra.pernar@skole.hr::092c3542-addd-4068-89f6-22d874a41976" providerId="AD" clId="Web-{7B2F6C5F-118F-A66A-F5DE-7DF99A0937D2}" dt="2024-03-22T21:13:45.958" v="138" actId="1076"/>
        <pc:sldMkLst>
          <pc:docMk/>
          <pc:sldMk cId="807141893" sldId="292"/>
        </pc:sldMkLst>
        <pc:spChg chg="del">
          <ac:chgData name="Sandra Pernar" userId="S::sandra.pernar@skole.hr::092c3542-addd-4068-89f6-22d874a41976" providerId="AD" clId="Web-{7B2F6C5F-118F-A66A-F5DE-7DF99A0937D2}" dt="2024-03-22T20:44:02.251" v="68"/>
          <ac:spMkLst>
            <pc:docMk/>
            <pc:sldMk cId="807141893" sldId="292"/>
            <ac:spMk id="4" creationId="{8B3A8A29-C288-592E-7BF6-3B2D5727E59E}"/>
          </ac:spMkLst>
        </pc:spChg>
        <pc:spChg chg="mod">
          <ac:chgData name="Sandra Pernar" userId="S::sandra.pernar@skole.hr::092c3542-addd-4068-89f6-22d874a41976" providerId="AD" clId="Web-{7B2F6C5F-118F-A66A-F5DE-7DF99A0937D2}" dt="2024-03-22T20:40:03.930" v="66" actId="20577"/>
          <ac:spMkLst>
            <pc:docMk/>
            <pc:sldMk cId="807141893" sldId="292"/>
            <ac:spMk id="5" creationId="{09E2682C-054D-886F-79D3-66F978F4C91D}"/>
          </ac:spMkLst>
        </pc:spChg>
        <pc:spChg chg="add del mod">
          <ac:chgData name="Sandra Pernar" userId="S::sandra.pernar@skole.hr::092c3542-addd-4068-89f6-22d874a41976" providerId="AD" clId="Web-{7B2F6C5F-118F-A66A-F5DE-7DF99A0937D2}" dt="2024-03-22T20:44:22.423" v="74"/>
          <ac:spMkLst>
            <pc:docMk/>
            <pc:sldMk cId="807141893" sldId="292"/>
            <ac:spMk id="8" creationId="{22112764-3E2D-D35A-FBB9-94725EA90B57}"/>
          </ac:spMkLst>
        </pc:spChg>
        <pc:spChg chg="add del mod">
          <ac:chgData name="Sandra Pernar" userId="S::sandra.pernar@skole.hr::092c3542-addd-4068-89f6-22d874a41976" providerId="AD" clId="Web-{7B2F6C5F-118F-A66A-F5DE-7DF99A0937D2}" dt="2024-03-22T20:44:53.049" v="76"/>
          <ac:spMkLst>
            <pc:docMk/>
            <pc:sldMk cId="807141893" sldId="292"/>
            <ac:spMk id="11" creationId="{4A8E9082-50D6-94BA-E26A-0A214C074E63}"/>
          </ac:spMkLst>
        </pc:spChg>
        <pc:spChg chg="add del mod">
          <ac:chgData name="Sandra Pernar" userId="S::sandra.pernar@skole.hr::092c3542-addd-4068-89f6-22d874a41976" providerId="AD" clId="Web-{7B2F6C5F-118F-A66A-F5DE-7DF99A0937D2}" dt="2024-03-22T20:45:17.440" v="88"/>
          <ac:spMkLst>
            <pc:docMk/>
            <pc:sldMk cId="807141893" sldId="292"/>
            <ac:spMk id="14" creationId="{FC90B9FE-E01E-88FA-03DC-F2EB8A73EF96}"/>
          </ac:spMkLst>
        </pc:spChg>
        <pc:spChg chg="add del mod">
          <ac:chgData name="Sandra Pernar" userId="S::sandra.pernar@skole.hr::092c3542-addd-4068-89f6-22d874a41976" providerId="AD" clId="Web-{7B2F6C5F-118F-A66A-F5DE-7DF99A0937D2}" dt="2024-03-22T20:49:07.914" v="90"/>
          <ac:spMkLst>
            <pc:docMk/>
            <pc:sldMk cId="807141893" sldId="292"/>
            <ac:spMk id="17" creationId="{A77225DA-4502-F7BD-9748-8967875EADF3}"/>
          </ac:spMkLst>
        </pc:spChg>
        <pc:spChg chg="add del mod">
          <ac:chgData name="Sandra Pernar" userId="S::sandra.pernar@skole.hr::092c3542-addd-4068-89f6-22d874a41976" providerId="AD" clId="Web-{7B2F6C5F-118F-A66A-F5DE-7DF99A0937D2}" dt="2024-03-22T20:49:17.290" v="96"/>
          <ac:spMkLst>
            <pc:docMk/>
            <pc:sldMk cId="807141893" sldId="292"/>
            <ac:spMk id="19" creationId="{D377325B-09DC-564B-76CE-583988E92083}"/>
          </ac:spMkLst>
        </pc:spChg>
        <pc:spChg chg="add del mod">
          <ac:chgData name="Sandra Pernar" userId="S::sandra.pernar@skole.hr::092c3542-addd-4068-89f6-22d874a41976" providerId="AD" clId="Web-{7B2F6C5F-118F-A66A-F5DE-7DF99A0937D2}" dt="2024-03-22T20:52:07.247" v="98"/>
          <ac:spMkLst>
            <pc:docMk/>
            <pc:sldMk cId="807141893" sldId="292"/>
            <ac:spMk id="22" creationId="{14E0DAD7-6A83-6BAE-DE2B-764C2C3DA9D5}"/>
          </ac:spMkLst>
        </pc:spChg>
        <pc:spChg chg="add del mod">
          <ac:chgData name="Sandra Pernar" userId="S::sandra.pernar@skole.hr::092c3542-addd-4068-89f6-22d874a41976" providerId="AD" clId="Web-{7B2F6C5F-118F-A66A-F5DE-7DF99A0937D2}" dt="2024-03-22T20:52:33.107" v="110"/>
          <ac:spMkLst>
            <pc:docMk/>
            <pc:sldMk cId="807141893" sldId="292"/>
            <ac:spMk id="24" creationId="{7D218BFC-0413-E70A-B81B-523408B26472}"/>
          </ac:spMkLst>
        </pc:spChg>
        <pc:spChg chg="add del mod">
          <ac:chgData name="Sandra Pernar" userId="S::sandra.pernar@skole.hr::092c3542-addd-4068-89f6-22d874a41976" providerId="AD" clId="Web-{7B2F6C5F-118F-A66A-F5DE-7DF99A0937D2}" dt="2024-03-22T20:59:00.795" v="112"/>
          <ac:spMkLst>
            <pc:docMk/>
            <pc:sldMk cId="807141893" sldId="292"/>
            <ac:spMk id="27" creationId="{DA4E5BF8-92E8-350E-5B88-4A0DA6C2521F}"/>
          </ac:spMkLst>
        </pc:spChg>
        <pc:spChg chg="add del mod">
          <ac:chgData name="Sandra Pernar" userId="S::sandra.pernar@skole.hr::092c3542-addd-4068-89f6-22d874a41976" providerId="AD" clId="Web-{7B2F6C5F-118F-A66A-F5DE-7DF99A0937D2}" dt="2024-03-22T20:59:29.624" v="126"/>
          <ac:spMkLst>
            <pc:docMk/>
            <pc:sldMk cId="807141893" sldId="292"/>
            <ac:spMk id="29" creationId="{911B5FA1-BDDE-8C82-14C6-EB4CA77A5790}"/>
          </ac:spMkLst>
        </pc:spChg>
        <pc:spChg chg="add del mod">
          <ac:chgData name="Sandra Pernar" userId="S::sandra.pernar@skole.hr::092c3542-addd-4068-89f6-22d874a41976" providerId="AD" clId="Web-{7B2F6C5F-118F-A66A-F5DE-7DF99A0937D2}" dt="2024-03-22T21:01:21.346" v="128"/>
          <ac:spMkLst>
            <pc:docMk/>
            <pc:sldMk cId="807141893" sldId="292"/>
            <ac:spMk id="32" creationId="{B9ED208D-0A8D-C011-8113-00811C741524}"/>
          </ac:spMkLst>
        </pc:spChg>
        <pc:spChg chg="add del mod">
          <ac:chgData name="Sandra Pernar" userId="S::sandra.pernar@skole.hr::092c3542-addd-4068-89f6-22d874a41976" providerId="AD" clId="Web-{7B2F6C5F-118F-A66A-F5DE-7DF99A0937D2}" dt="2024-03-22T21:12:47.737" v="131"/>
          <ac:spMkLst>
            <pc:docMk/>
            <pc:sldMk cId="807141893" sldId="292"/>
            <ac:spMk id="35" creationId="{E2B6976F-1069-CA10-DEE2-A88A5ED66B8D}"/>
          </ac:spMkLst>
        </pc:spChg>
        <pc:spChg chg="add del mod">
          <ac:chgData name="Sandra Pernar" userId="S::sandra.pernar@skole.hr::092c3542-addd-4068-89f6-22d874a41976" providerId="AD" clId="Web-{7B2F6C5F-118F-A66A-F5DE-7DF99A0937D2}" dt="2024-03-22T21:13:24.301" v="137"/>
          <ac:spMkLst>
            <pc:docMk/>
            <pc:sldMk cId="807141893" sldId="292"/>
            <ac:spMk id="37" creationId="{10B590BE-8F5B-937E-40AA-1325AD011BB2}"/>
          </ac:spMkLst>
        </pc:spChg>
        <pc:picChg chg="add del mod ord">
          <ac:chgData name="Sandra Pernar" userId="S::sandra.pernar@skole.hr::092c3542-addd-4068-89f6-22d874a41976" providerId="AD" clId="Web-{7B2F6C5F-118F-A66A-F5DE-7DF99A0937D2}" dt="2024-03-22T20:44:22.486" v="75"/>
          <ac:picMkLst>
            <pc:docMk/>
            <pc:sldMk cId="807141893" sldId="292"/>
            <ac:picMk id="7" creationId="{E4D2E6E7-A8B0-48A0-6B3E-BA404B9CB778}"/>
          </ac:picMkLst>
        </pc:picChg>
        <pc:picChg chg="add del mod ord">
          <ac:chgData name="Sandra Pernar" userId="S::sandra.pernar@skole.hr::092c3542-addd-4068-89f6-22d874a41976" providerId="AD" clId="Web-{7B2F6C5F-118F-A66A-F5DE-7DF99A0937D2}" dt="2024-03-22T20:45:17.503" v="89"/>
          <ac:picMkLst>
            <pc:docMk/>
            <pc:sldMk cId="807141893" sldId="292"/>
            <ac:picMk id="13" creationId="{1C75C6B9-820F-0A36-E590-B33D3413C5A4}"/>
          </ac:picMkLst>
        </pc:picChg>
        <pc:picChg chg="add del mod ord">
          <ac:chgData name="Sandra Pernar" userId="S::sandra.pernar@skole.hr::092c3542-addd-4068-89f6-22d874a41976" providerId="AD" clId="Web-{7B2F6C5F-118F-A66A-F5DE-7DF99A0937D2}" dt="2024-03-22T20:49:17.337" v="97"/>
          <ac:picMkLst>
            <pc:docMk/>
            <pc:sldMk cId="807141893" sldId="292"/>
            <ac:picMk id="18" creationId="{38556A35-C43C-1B3E-2B49-C85BAD340477}"/>
          </ac:picMkLst>
        </pc:picChg>
        <pc:picChg chg="add del mod ord">
          <ac:chgData name="Sandra Pernar" userId="S::sandra.pernar@skole.hr::092c3542-addd-4068-89f6-22d874a41976" providerId="AD" clId="Web-{7B2F6C5F-118F-A66A-F5DE-7DF99A0937D2}" dt="2024-03-22T20:52:33.170" v="111"/>
          <ac:picMkLst>
            <pc:docMk/>
            <pc:sldMk cId="807141893" sldId="292"/>
            <ac:picMk id="23" creationId="{52BD8BFC-11BA-36F9-21A0-C5C89A8E6163}"/>
          </ac:picMkLst>
        </pc:picChg>
        <pc:picChg chg="add del mod ord">
          <ac:chgData name="Sandra Pernar" userId="S::sandra.pernar@skole.hr::092c3542-addd-4068-89f6-22d874a41976" providerId="AD" clId="Web-{7B2F6C5F-118F-A66A-F5DE-7DF99A0937D2}" dt="2024-03-22T20:59:29.687" v="127"/>
          <ac:picMkLst>
            <pc:docMk/>
            <pc:sldMk cId="807141893" sldId="292"/>
            <ac:picMk id="28" creationId="{C5BB931E-112A-ACE8-AAA8-5FD582E1B448}"/>
          </ac:picMkLst>
        </pc:picChg>
        <pc:picChg chg="add del mod ord">
          <ac:chgData name="Sandra Pernar" userId="S::sandra.pernar@skole.hr::092c3542-addd-4068-89f6-22d874a41976" providerId="AD" clId="Web-{7B2F6C5F-118F-A66A-F5DE-7DF99A0937D2}" dt="2024-03-22T21:01:27.611" v="130"/>
          <ac:picMkLst>
            <pc:docMk/>
            <pc:sldMk cId="807141893" sldId="292"/>
            <ac:picMk id="33" creationId="{31BE80C1-0564-6C53-E1B4-E8F00C8A2663}"/>
          </ac:picMkLst>
        </pc:picChg>
        <pc:picChg chg="add mod ord">
          <ac:chgData name="Sandra Pernar" userId="S::sandra.pernar@skole.hr::092c3542-addd-4068-89f6-22d874a41976" providerId="AD" clId="Web-{7B2F6C5F-118F-A66A-F5DE-7DF99A0937D2}" dt="2024-03-22T21:13:45.958" v="138" actId="1076"/>
          <ac:picMkLst>
            <pc:docMk/>
            <pc:sldMk cId="807141893" sldId="292"/>
            <ac:picMk id="36" creationId="{8531E873-31A7-E75C-B15C-0B23A9B9118E}"/>
          </ac:picMkLst>
        </pc:picChg>
        <pc:cxnChg chg="add del mod">
          <ac:chgData name="Sandra Pernar" userId="S::sandra.pernar@skole.hr::092c3542-addd-4068-89f6-22d874a41976" providerId="AD" clId="Web-{7B2F6C5F-118F-A66A-F5DE-7DF99A0937D2}" dt="2024-03-22T20:41:24.182" v="67"/>
          <ac:cxnSpMkLst>
            <pc:docMk/>
            <pc:sldMk cId="807141893" sldId="292"/>
            <ac:cxnSpMk id="6" creationId="{8BECE045-1CA9-ED8D-2C2A-17C1D93FF2E6}"/>
          </ac:cxnSpMkLst>
        </pc:cxnChg>
        <pc:cxnChg chg="del">
          <ac:chgData name="Sandra Pernar" userId="S::sandra.pernar@skole.hr::092c3542-addd-4068-89f6-22d874a41976" providerId="AD" clId="Web-{7B2F6C5F-118F-A66A-F5DE-7DF99A0937D2}" dt="2024-03-22T20:33:21.138" v="0"/>
          <ac:cxnSpMkLst>
            <pc:docMk/>
            <pc:sldMk cId="807141893" sldId="292"/>
            <ac:cxnSpMk id="12" creationId="{9E3426F9-6232-0E52-3774-D89EA74231E1}"/>
          </ac:cxnSpMkLst>
        </pc:cxnChg>
      </pc:sldChg>
    </pc:docChg>
  </pc:docChgLst>
  <pc:docChgLst>
    <pc:chgData name="Sandra Pernar" userId="S::sandra.pernar@skole.hr::092c3542-addd-4068-89f6-22d874a41976" providerId="AD" clId="Web-{C0DB74B8-BC98-1200-943C-3281C227F719}"/>
    <pc:docChg chg="addSld modSld">
      <pc:chgData name="Sandra Pernar" userId="S::sandra.pernar@skole.hr::092c3542-addd-4068-89f6-22d874a41976" providerId="AD" clId="Web-{C0DB74B8-BC98-1200-943C-3281C227F719}" dt="2024-03-20T13:58:21.144" v="2"/>
      <pc:docMkLst>
        <pc:docMk/>
      </pc:docMkLst>
      <pc:sldChg chg="modSp">
        <pc:chgData name="Sandra Pernar" userId="S::sandra.pernar@skole.hr::092c3542-addd-4068-89f6-22d874a41976" providerId="AD" clId="Web-{C0DB74B8-BC98-1200-943C-3281C227F719}" dt="2024-03-20T13:57:35.769" v="1" actId="20577"/>
        <pc:sldMkLst>
          <pc:docMk/>
          <pc:sldMk cId="4277486442" sldId="282"/>
        </pc:sldMkLst>
        <pc:spChg chg="mod">
          <ac:chgData name="Sandra Pernar" userId="S::sandra.pernar@skole.hr::092c3542-addd-4068-89f6-22d874a41976" providerId="AD" clId="Web-{C0DB74B8-BC98-1200-943C-3281C227F719}" dt="2024-03-20T13:57:35.769" v="1" actId="20577"/>
          <ac:spMkLst>
            <pc:docMk/>
            <pc:sldMk cId="4277486442" sldId="282"/>
            <ac:spMk id="3" creationId="{A4673102-8545-AA36-FA5C-EC0245232D8E}"/>
          </ac:spMkLst>
        </pc:spChg>
      </pc:sldChg>
      <pc:sldChg chg="new">
        <pc:chgData name="Sandra Pernar" userId="S::sandra.pernar@skole.hr::092c3542-addd-4068-89f6-22d874a41976" providerId="AD" clId="Web-{C0DB74B8-BC98-1200-943C-3281C227F719}" dt="2024-03-20T13:58:21.144" v="2"/>
        <pc:sldMkLst>
          <pc:docMk/>
          <pc:sldMk cId="3948849924" sldId="287"/>
        </pc:sldMkLst>
      </pc:sldChg>
    </pc:docChg>
  </pc:docChgLst>
  <pc:docChgLst>
    <pc:chgData name="Sandra Pernar" userId="S::sandra.pernar@skole.hr::092c3542-addd-4068-89f6-22d874a41976" providerId="AD" clId="Web-{59C150BE-FB29-19B9-3731-27930F511DFB}"/>
    <pc:docChg chg="addSld modSld">
      <pc:chgData name="Sandra Pernar" userId="S::sandra.pernar@skole.hr::092c3542-addd-4068-89f6-22d874a41976" providerId="AD" clId="Web-{59C150BE-FB29-19B9-3731-27930F511DFB}" dt="2024-03-28T16:27:41.298" v="169" actId="20577"/>
      <pc:docMkLst>
        <pc:docMk/>
      </pc:docMkLst>
      <pc:sldChg chg="modSp">
        <pc:chgData name="Sandra Pernar" userId="S::sandra.pernar@skole.hr::092c3542-addd-4068-89f6-22d874a41976" providerId="AD" clId="Web-{59C150BE-FB29-19B9-3731-27930F511DFB}" dt="2024-03-28T15:03:25.760" v="127"/>
        <pc:sldMkLst>
          <pc:docMk/>
          <pc:sldMk cId="4277486442" sldId="282"/>
        </pc:sldMkLst>
        <pc:spChg chg="mod">
          <ac:chgData name="Sandra Pernar" userId="S::sandra.pernar@skole.hr::092c3542-addd-4068-89f6-22d874a41976" providerId="AD" clId="Web-{59C150BE-FB29-19B9-3731-27930F511DFB}" dt="2024-03-28T15:03:25.760" v="127"/>
          <ac:spMkLst>
            <pc:docMk/>
            <pc:sldMk cId="4277486442" sldId="282"/>
            <ac:spMk id="11" creationId="{B61D64CF-1A54-306D-E990-13249EF0AC9E}"/>
          </ac:spMkLst>
        </pc:spChg>
      </pc:sldChg>
      <pc:sldChg chg="addSp modSp addAnim">
        <pc:chgData name="Sandra Pernar" userId="S::sandra.pernar@skole.hr::092c3542-addd-4068-89f6-22d874a41976" providerId="AD" clId="Web-{59C150BE-FB29-19B9-3731-27930F511DFB}" dt="2024-03-28T08:18:21.857" v="84"/>
        <pc:sldMkLst>
          <pc:docMk/>
          <pc:sldMk cId="3948849924" sldId="287"/>
        </pc:sldMkLst>
        <pc:spChg chg="add mod">
          <ac:chgData name="Sandra Pernar" userId="S::sandra.pernar@skole.hr::092c3542-addd-4068-89f6-22d874a41976" providerId="AD" clId="Web-{59C150BE-FB29-19B9-3731-27930F511DFB}" dt="2024-03-28T08:14:59.523" v="63" actId="688"/>
          <ac:spMkLst>
            <pc:docMk/>
            <pc:sldMk cId="3948849924" sldId="287"/>
            <ac:spMk id="3" creationId="{DE7FDFB7-A346-CA98-C53E-D93AEB79B0FB}"/>
          </ac:spMkLst>
        </pc:spChg>
        <pc:spChg chg="add mod">
          <ac:chgData name="Sandra Pernar" userId="S::sandra.pernar@skole.hr::092c3542-addd-4068-89f6-22d874a41976" providerId="AD" clId="Web-{59C150BE-FB29-19B9-3731-27930F511DFB}" dt="2024-03-28T08:13:38.677" v="59" actId="1076"/>
          <ac:spMkLst>
            <pc:docMk/>
            <pc:sldMk cId="3948849924" sldId="287"/>
            <ac:spMk id="4" creationId="{70952AF3-6E4F-064F-06BF-1118F3AA01BE}"/>
          </ac:spMkLst>
        </pc:spChg>
        <pc:spChg chg="add mod">
          <ac:chgData name="Sandra Pernar" userId="S::sandra.pernar@skole.hr::092c3542-addd-4068-89f6-22d874a41976" providerId="AD" clId="Web-{59C150BE-FB29-19B9-3731-27930F511DFB}" dt="2024-03-28T08:15:44.993" v="67" actId="14100"/>
          <ac:spMkLst>
            <pc:docMk/>
            <pc:sldMk cId="3948849924" sldId="287"/>
            <ac:spMk id="5" creationId="{A35383D6-C71B-0BFD-34A1-62DD54BEE4F5}"/>
          </ac:spMkLst>
        </pc:spChg>
        <pc:spChg chg="add mod">
          <ac:chgData name="Sandra Pernar" userId="S::sandra.pernar@skole.hr::092c3542-addd-4068-89f6-22d874a41976" providerId="AD" clId="Web-{59C150BE-FB29-19B9-3731-27930F511DFB}" dt="2024-03-28T08:17:06.261" v="75" actId="14100"/>
          <ac:spMkLst>
            <pc:docMk/>
            <pc:sldMk cId="3948849924" sldId="287"/>
            <ac:spMk id="6" creationId="{8694C14C-212F-C4CF-89AC-67D0CD93FBDA}"/>
          </ac:spMkLst>
        </pc:spChg>
        <pc:spChg chg="add mod">
          <ac:chgData name="Sandra Pernar" userId="S::sandra.pernar@skole.hr::092c3542-addd-4068-89f6-22d874a41976" providerId="AD" clId="Web-{59C150BE-FB29-19B9-3731-27930F511DFB}" dt="2024-03-28T08:18:05.794" v="83"/>
          <ac:spMkLst>
            <pc:docMk/>
            <pc:sldMk cId="3948849924" sldId="287"/>
            <ac:spMk id="9" creationId="{0419CF7D-0058-0AFB-0648-22D58A3D12CE}"/>
          </ac:spMkLst>
        </pc:spChg>
      </pc:sldChg>
      <pc:sldChg chg="addSp modSp addAnim">
        <pc:chgData name="Sandra Pernar" userId="S::sandra.pernar@skole.hr::092c3542-addd-4068-89f6-22d874a41976" providerId="AD" clId="Web-{59C150BE-FB29-19B9-3731-27930F511DFB}" dt="2024-03-28T08:27:12.576" v="126" actId="20577"/>
        <pc:sldMkLst>
          <pc:docMk/>
          <pc:sldMk cId="1735050113" sldId="288"/>
        </pc:sldMkLst>
        <pc:spChg chg="add mod">
          <ac:chgData name="Sandra Pernar" userId="S::sandra.pernar@skole.hr::092c3542-addd-4068-89f6-22d874a41976" providerId="AD" clId="Web-{59C150BE-FB29-19B9-3731-27930F511DFB}" dt="2024-03-28T08:23:45.805" v="87" actId="1076"/>
          <ac:spMkLst>
            <pc:docMk/>
            <pc:sldMk cId="1735050113" sldId="288"/>
            <ac:spMk id="4" creationId="{3831655B-BC5E-12D7-6C16-186F8A352E64}"/>
          </ac:spMkLst>
        </pc:spChg>
        <pc:spChg chg="add mod">
          <ac:chgData name="Sandra Pernar" userId="S::sandra.pernar@skole.hr::092c3542-addd-4068-89f6-22d874a41976" providerId="AD" clId="Web-{59C150BE-FB29-19B9-3731-27930F511DFB}" dt="2024-03-28T08:27:12.576" v="126" actId="20577"/>
          <ac:spMkLst>
            <pc:docMk/>
            <pc:sldMk cId="1735050113" sldId="288"/>
            <ac:spMk id="6" creationId="{379000F6-5C83-BD17-295A-BA647CA3B7B6}"/>
          </ac:spMkLst>
        </pc:spChg>
      </pc:sldChg>
      <pc:sldChg chg="modSp">
        <pc:chgData name="Sandra Pernar" userId="S::sandra.pernar@skole.hr::092c3542-addd-4068-89f6-22d874a41976" providerId="AD" clId="Web-{59C150BE-FB29-19B9-3731-27930F511DFB}" dt="2024-03-28T15:27:52.007" v="132" actId="1076"/>
        <pc:sldMkLst>
          <pc:docMk/>
          <pc:sldMk cId="3009232192" sldId="290"/>
        </pc:sldMkLst>
        <pc:spChg chg="mod">
          <ac:chgData name="Sandra Pernar" userId="S::sandra.pernar@skole.hr::092c3542-addd-4068-89f6-22d874a41976" providerId="AD" clId="Web-{59C150BE-FB29-19B9-3731-27930F511DFB}" dt="2024-03-28T15:27:21.319" v="131" actId="1076"/>
          <ac:spMkLst>
            <pc:docMk/>
            <pc:sldMk cId="3009232192" sldId="290"/>
            <ac:spMk id="3" creationId="{58A554ED-9CCA-01E7-9799-75BC4DDA7637}"/>
          </ac:spMkLst>
        </pc:spChg>
        <pc:picChg chg="mod">
          <ac:chgData name="Sandra Pernar" userId="S::sandra.pernar@skole.hr::092c3542-addd-4068-89f6-22d874a41976" providerId="AD" clId="Web-{59C150BE-FB29-19B9-3731-27930F511DFB}" dt="2024-03-28T15:27:52.007" v="132" actId="1076"/>
          <ac:picMkLst>
            <pc:docMk/>
            <pc:sldMk cId="3009232192" sldId="290"/>
            <ac:picMk id="9" creationId="{4FA60427-7B0F-B5EB-3A74-7BBDBB6AE82D}"/>
          </ac:picMkLst>
        </pc:picChg>
      </pc:sldChg>
      <pc:sldChg chg="modSp">
        <pc:chgData name="Sandra Pernar" userId="S::sandra.pernar@skole.hr::092c3542-addd-4068-89f6-22d874a41976" providerId="AD" clId="Web-{59C150BE-FB29-19B9-3731-27930F511DFB}" dt="2024-03-28T08:07:49.135" v="45" actId="20577"/>
        <pc:sldMkLst>
          <pc:docMk/>
          <pc:sldMk cId="807141893" sldId="292"/>
        </pc:sldMkLst>
        <pc:spChg chg="mod">
          <ac:chgData name="Sandra Pernar" userId="S::sandra.pernar@skole.hr::092c3542-addd-4068-89f6-22d874a41976" providerId="AD" clId="Web-{59C150BE-FB29-19B9-3731-27930F511DFB}" dt="2024-03-28T08:07:49.135" v="45" actId="20577"/>
          <ac:spMkLst>
            <pc:docMk/>
            <pc:sldMk cId="807141893" sldId="292"/>
            <ac:spMk id="2" creationId="{31AE540E-EE65-2700-9337-A15287CBB207}"/>
          </ac:spMkLst>
        </pc:spChg>
        <pc:spChg chg="mod">
          <ac:chgData name="Sandra Pernar" userId="S::sandra.pernar@skole.hr::092c3542-addd-4068-89f6-22d874a41976" providerId="AD" clId="Web-{59C150BE-FB29-19B9-3731-27930F511DFB}" dt="2024-03-28T08:04:38.255" v="11" actId="20577"/>
          <ac:spMkLst>
            <pc:docMk/>
            <pc:sldMk cId="807141893" sldId="292"/>
            <ac:spMk id="5" creationId="{09E2682C-054D-886F-79D3-66F978F4C91D}"/>
          </ac:spMkLst>
        </pc:spChg>
      </pc:sldChg>
      <pc:sldChg chg="addSp modSp">
        <pc:chgData name="Sandra Pernar" userId="S::sandra.pernar@skole.hr::092c3542-addd-4068-89f6-22d874a41976" providerId="AD" clId="Web-{59C150BE-FB29-19B9-3731-27930F511DFB}" dt="2024-03-28T15:32:40.039" v="134" actId="14100"/>
        <pc:sldMkLst>
          <pc:docMk/>
          <pc:sldMk cId="1836204179" sldId="296"/>
        </pc:sldMkLst>
        <pc:picChg chg="add mod">
          <ac:chgData name="Sandra Pernar" userId="S::sandra.pernar@skole.hr::092c3542-addd-4068-89f6-22d874a41976" providerId="AD" clId="Web-{59C150BE-FB29-19B9-3731-27930F511DFB}" dt="2024-03-28T15:32:40.039" v="134" actId="14100"/>
          <ac:picMkLst>
            <pc:docMk/>
            <pc:sldMk cId="1836204179" sldId="296"/>
            <ac:picMk id="3" creationId="{7F7DDC86-3E4C-D189-ED82-C0BF8072B524}"/>
          </ac:picMkLst>
        </pc:picChg>
      </pc:sldChg>
      <pc:sldChg chg="modSp">
        <pc:chgData name="Sandra Pernar" userId="S::sandra.pernar@skole.hr::092c3542-addd-4068-89f6-22d874a41976" providerId="AD" clId="Web-{59C150BE-FB29-19B9-3731-27930F511DFB}" dt="2024-03-28T16:27:41.298" v="169" actId="20577"/>
        <pc:sldMkLst>
          <pc:docMk/>
          <pc:sldMk cId="650409055" sldId="299"/>
        </pc:sldMkLst>
        <pc:spChg chg="mod">
          <ac:chgData name="Sandra Pernar" userId="S::sandra.pernar@skole.hr::092c3542-addd-4068-89f6-22d874a41976" providerId="AD" clId="Web-{59C150BE-FB29-19B9-3731-27930F511DFB}" dt="2024-03-28T16:27:41.298" v="169" actId="20577"/>
          <ac:spMkLst>
            <pc:docMk/>
            <pc:sldMk cId="650409055" sldId="299"/>
            <ac:spMk id="2" creationId="{FB9A0150-36C4-978E-E82B-A57D3149AE23}"/>
          </ac:spMkLst>
        </pc:spChg>
        <pc:spChg chg="mod">
          <ac:chgData name="Sandra Pernar" userId="S::sandra.pernar@skole.hr::092c3542-addd-4068-89f6-22d874a41976" providerId="AD" clId="Web-{59C150BE-FB29-19B9-3731-27930F511DFB}" dt="2024-03-28T16:26:02.420" v="164" actId="20577"/>
          <ac:spMkLst>
            <pc:docMk/>
            <pc:sldMk cId="650409055" sldId="299"/>
            <ac:spMk id="5" creationId="{7454D5E7-1909-EF4D-FD0C-DE9C964C3D6A}"/>
          </ac:spMkLst>
        </pc:spChg>
      </pc:sldChg>
      <pc:sldChg chg="modSp">
        <pc:chgData name="Sandra Pernar" userId="S::sandra.pernar@skole.hr::092c3542-addd-4068-89f6-22d874a41976" providerId="AD" clId="Web-{59C150BE-FB29-19B9-3731-27930F511DFB}" dt="2024-03-28T15:53:49.610" v="159" actId="20577"/>
        <pc:sldMkLst>
          <pc:docMk/>
          <pc:sldMk cId="3435684143" sldId="300"/>
        </pc:sldMkLst>
        <pc:spChg chg="mod">
          <ac:chgData name="Sandra Pernar" userId="S::sandra.pernar@skole.hr::092c3542-addd-4068-89f6-22d874a41976" providerId="AD" clId="Web-{59C150BE-FB29-19B9-3731-27930F511DFB}" dt="2024-03-28T15:53:49.610" v="159" actId="20577"/>
          <ac:spMkLst>
            <pc:docMk/>
            <pc:sldMk cId="3435684143" sldId="300"/>
            <ac:spMk id="3" creationId="{64FDA4A1-D945-8D1C-A7C4-E95DFC497E45}"/>
          </ac:spMkLst>
        </pc:spChg>
      </pc:sldChg>
      <pc:sldChg chg="addSp modSp new">
        <pc:chgData name="Sandra Pernar" userId="S::sandra.pernar@skole.hr::092c3542-addd-4068-89f6-22d874a41976" providerId="AD" clId="Web-{59C150BE-FB29-19B9-3731-27930F511DFB}" dt="2024-03-28T15:40:34.350" v="141" actId="1076"/>
        <pc:sldMkLst>
          <pc:docMk/>
          <pc:sldMk cId="465009740" sldId="301"/>
        </pc:sldMkLst>
        <pc:spChg chg="add mod">
          <ac:chgData name="Sandra Pernar" userId="S::sandra.pernar@skole.hr::092c3542-addd-4068-89f6-22d874a41976" providerId="AD" clId="Web-{59C150BE-FB29-19B9-3731-27930F511DFB}" dt="2024-03-28T15:40:34.350" v="141" actId="1076"/>
          <ac:spMkLst>
            <pc:docMk/>
            <pc:sldMk cId="465009740" sldId="301"/>
            <ac:spMk id="2" creationId="{8F84A7A2-9E57-F875-7832-0C100927ABFE}"/>
          </ac:spMkLst>
        </pc:spChg>
      </pc:sldChg>
    </pc:docChg>
  </pc:docChgLst>
  <pc:docChgLst>
    <pc:chgData name="Sandra Pernar" userId="S::sandra.pernar@skole.hr::092c3542-addd-4068-89f6-22d874a41976" providerId="AD" clId="Web-{DBDAE527-1739-E410-5D58-145DB581F0AB}"/>
    <pc:docChg chg="addSld delSld modSld">
      <pc:chgData name="Sandra Pernar" userId="S::sandra.pernar@skole.hr::092c3542-addd-4068-89f6-22d874a41976" providerId="AD" clId="Web-{DBDAE527-1739-E410-5D58-145DB581F0AB}" dt="2024-03-22T20:28:34.011" v="206"/>
      <pc:docMkLst>
        <pc:docMk/>
      </pc:docMkLst>
      <pc:sldChg chg="delSp">
        <pc:chgData name="Sandra Pernar" userId="S::sandra.pernar@skole.hr::092c3542-addd-4068-89f6-22d874a41976" providerId="AD" clId="Web-{DBDAE527-1739-E410-5D58-145DB581F0AB}" dt="2024-03-22T19:28:10.694" v="0"/>
        <pc:sldMkLst>
          <pc:docMk/>
          <pc:sldMk cId="3948849924" sldId="287"/>
        </pc:sldMkLst>
        <pc:spChg chg="del">
          <ac:chgData name="Sandra Pernar" userId="S::sandra.pernar@skole.hr::092c3542-addd-4068-89f6-22d874a41976" providerId="AD" clId="Web-{DBDAE527-1739-E410-5D58-145DB581F0AB}" dt="2024-03-22T19:28:10.694" v="0"/>
          <ac:spMkLst>
            <pc:docMk/>
            <pc:sldMk cId="3948849924" sldId="287"/>
            <ac:spMk id="4" creationId="{A5836EF6-0F24-3306-B71E-EBBCCE827A76}"/>
          </ac:spMkLst>
        </pc:spChg>
      </pc:sldChg>
      <pc:sldChg chg="addSp delSp modSp mod modClrScheme addAnim delAnim modAnim chgLayout">
        <pc:chgData name="Sandra Pernar" userId="S::sandra.pernar@skole.hr::092c3542-addd-4068-89f6-22d874a41976" providerId="AD" clId="Web-{DBDAE527-1739-E410-5D58-145DB581F0AB}" dt="2024-03-22T20:28:34.011" v="206"/>
        <pc:sldMkLst>
          <pc:docMk/>
          <pc:sldMk cId="807141893" sldId="292"/>
        </pc:sldMkLst>
        <pc:spChg chg="add mod ord">
          <ac:chgData name="Sandra Pernar" userId="S::sandra.pernar@skole.hr::092c3542-addd-4068-89f6-22d874a41976" providerId="AD" clId="Web-{DBDAE527-1739-E410-5D58-145DB581F0AB}" dt="2024-03-22T19:54:36.549" v="21" actId="20577"/>
          <ac:spMkLst>
            <pc:docMk/>
            <pc:sldMk cId="807141893" sldId="292"/>
            <ac:spMk id="2" creationId="{31AE540E-EE65-2700-9337-A15287CBB207}"/>
          </ac:spMkLst>
        </pc:spChg>
        <pc:spChg chg="add mod ord">
          <ac:chgData name="Sandra Pernar" userId="S::sandra.pernar@skole.hr::092c3542-addd-4068-89f6-22d874a41976" providerId="AD" clId="Web-{DBDAE527-1739-E410-5D58-145DB581F0AB}" dt="2024-03-22T20:22:47.440" v="189" actId="1076"/>
          <ac:spMkLst>
            <pc:docMk/>
            <pc:sldMk cId="807141893" sldId="292"/>
            <ac:spMk id="4" creationId="{8B3A8A29-C288-592E-7BF6-3B2D5727E59E}"/>
          </ac:spMkLst>
        </pc:spChg>
        <pc:spChg chg="add mod ord">
          <ac:chgData name="Sandra Pernar" userId="S::sandra.pernar@skole.hr::092c3542-addd-4068-89f6-22d874a41976" providerId="AD" clId="Web-{DBDAE527-1739-E410-5D58-145DB581F0AB}" dt="2024-03-22T20:22:37.690" v="188" actId="14100"/>
          <ac:spMkLst>
            <pc:docMk/>
            <pc:sldMk cId="807141893" sldId="292"/>
            <ac:spMk id="5" creationId="{09E2682C-054D-886F-79D3-66F978F4C91D}"/>
          </ac:spMkLst>
        </pc:spChg>
        <pc:picChg chg="mod">
          <ac:chgData name="Sandra Pernar" userId="S::sandra.pernar@skole.hr::092c3542-addd-4068-89f6-22d874a41976" providerId="AD" clId="Web-{DBDAE527-1739-E410-5D58-145DB581F0AB}" dt="2024-03-22T20:00:17.294" v="56" actId="1076"/>
          <ac:picMkLst>
            <pc:docMk/>
            <pc:sldMk cId="807141893" sldId="292"/>
            <ac:picMk id="3" creationId="{6AD16D02-D829-C14F-DED2-F845A77E027E}"/>
          </ac:picMkLst>
        </pc:picChg>
        <pc:inkChg chg="add del">
          <ac:chgData name="Sandra Pernar" userId="S::sandra.pernar@skole.hr::092c3542-addd-4068-89f6-22d874a41976" providerId="AD" clId="Web-{DBDAE527-1739-E410-5D58-145DB581F0AB}" dt="2024-03-22T20:04:35.898" v="113"/>
          <ac:inkMkLst>
            <pc:docMk/>
            <pc:sldMk cId="807141893" sldId="292"/>
            <ac:inkMk id="6" creationId="{145718D0-C1AC-C05D-83A7-38C6698D0787}"/>
          </ac:inkMkLst>
        </pc:inkChg>
        <pc:cxnChg chg="add del mod">
          <ac:chgData name="Sandra Pernar" userId="S::sandra.pernar@skole.hr::092c3542-addd-4068-89f6-22d874a41976" providerId="AD" clId="Web-{DBDAE527-1739-E410-5D58-145DB581F0AB}" dt="2024-03-22T20:23:09.847" v="191"/>
          <ac:cxnSpMkLst>
            <pc:docMk/>
            <pc:sldMk cId="807141893" sldId="292"/>
            <ac:cxnSpMk id="7" creationId="{F61A0A25-1754-F0A8-F9BE-7316D34BEA66}"/>
          </ac:cxnSpMkLst>
        </pc:cxnChg>
        <pc:cxnChg chg="add del mod">
          <ac:chgData name="Sandra Pernar" userId="S::sandra.pernar@skole.hr::092c3542-addd-4068-89f6-22d874a41976" providerId="AD" clId="Web-{DBDAE527-1739-E410-5D58-145DB581F0AB}" dt="2024-03-22T20:23:26.269" v="192"/>
          <ac:cxnSpMkLst>
            <pc:docMk/>
            <pc:sldMk cId="807141893" sldId="292"/>
            <ac:cxnSpMk id="8" creationId="{00348DC5-C307-6866-E54A-349D3CA65CD0}"/>
          </ac:cxnSpMkLst>
        </pc:cxnChg>
        <pc:cxnChg chg="add del mod">
          <ac:chgData name="Sandra Pernar" userId="S::sandra.pernar@skole.hr::092c3542-addd-4068-89f6-22d874a41976" providerId="AD" clId="Web-{DBDAE527-1739-E410-5D58-145DB581F0AB}" dt="2024-03-22T20:23:45.723" v="193"/>
          <ac:cxnSpMkLst>
            <pc:docMk/>
            <pc:sldMk cId="807141893" sldId="292"/>
            <ac:cxnSpMk id="9" creationId="{95E34882-B8A9-1FD8-D867-D057027EFD2F}"/>
          </ac:cxnSpMkLst>
        </pc:cxnChg>
        <pc:cxnChg chg="add del mod">
          <ac:chgData name="Sandra Pernar" userId="S::sandra.pernar@skole.hr::092c3542-addd-4068-89f6-22d874a41976" providerId="AD" clId="Web-{DBDAE527-1739-E410-5D58-145DB581F0AB}" dt="2024-03-22T20:22:50.581" v="190"/>
          <ac:cxnSpMkLst>
            <pc:docMk/>
            <pc:sldMk cId="807141893" sldId="292"/>
            <ac:cxnSpMk id="10" creationId="{458EA757-0906-B841-0451-DB24E2EAA688}"/>
          </ac:cxnSpMkLst>
        </pc:cxnChg>
        <pc:cxnChg chg="add del mod">
          <ac:chgData name="Sandra Pernar" userId="S::sandra.pernar@skole.hr::092c3542-addd-4068-89f6-22d874a41976" providerId="AD" clId="Web-{DBDAE527-1739-E410-5D58-145DB581F0AB}" dt="2024-03-22T20:22:25.393" v="187"/>
          <ac:cxnSpMkLst>
            <pc:docMk/>
            <pc:sldMk cId="807141893" sldId="292"/>
            <ac:cxnSpMk id="11" creationId="{D8AE809E-40B9-9180-8432-6E278E93E5CC}"/>
          </ac:cxnSpMkLst>
        </pc:cxnChg>
        <pc:cxnChg chg="add mod">
          <ac:chgData name="Sandra Pernar" userId="S::sandra.pernar@skole.hr::092c3542-addd-4068-89f6-22d874a41976" providerId="AD" clId="Web-{DBDAE527-1739-E410-5D58-145DB581F0AB}" dt="2024-03-22T20:25:22.116" v="203" actId="14100"/>
          <ac:cxnSpMkLst>
            <pc:docMk/>
            <pc:sldMk cId="807141893" sldId="292"/>
            <ac:cxnSpMk id="12" creationId="{9E3426F9-6232-0E52-3774-D89EA74231E1}"/>
          </ac:cxnSpMkLst>
        </pc:cxnChg>
      </pc:sldChg>
      <pc:sldChg chg="new del">
        <pc:chgData name="Sandra Pernar" userId="S::sandra.pernar@skole.hr::092c3542-addd-4068-89f6-22d874a41976" providerId="AD" clId="Web-{DBDAE527-1739-E410-5D58-145DB581F0AB}" dt="2024-03-22T19:52:18.827" v="3"/>
        <pc:sldMkLst>
          <pc:docMk/>
          <pc:sldMk cId="2629706659" sldId="293"/>
        </pc:sldMkLst>
      </pc:sldChg>
    </pc:docChg>
  </pc:docChgLst>
  <pc:docChgLst>
    <pc:chgData name="Sandra Pernar" userId="S::sandra.pernar@skole.hr::092c3542-addd-4068-89f6-22d874a41976" providerId="AD" clId="Web-{C1AD0DDA-A496-899C-6F7A-70A4B9E04F63}"/>
    <pc:docChg chg="addSld delSld modSld sldOrd">
      <pc:chgData name="Sandra Pernar" userId="S::sandra.pernar@skole.hr::092c3542-addd-4068-89f6-22d874a41976" providerId="AD" clId="Web-{C1AD0DDA-A496-899C-6F7A-70A4B9E04F63}" dt="2024-03-21T16:40:16.583" v="103" actId="14100"/>
      <pc:docMkLst>
        <pc:docMk/>
      </pc:docMkLst>
      <pc:sldChg chg="addSp modSp">
        <pc:chgData name="Sandra Pernar" userId="S::sandra.pernar@skole.hr::092c3542-addd-4068-89f6-22d874a41976" providerId="AD" clId="Web-{C1AD0DDA-A496-899C-6F7A-70A4B9E04F63}" dt="2024-03-21T16:31:07.937" v="102" actId="20577"/>
        <pc:sldMkLst>
          <pc:docMk/>
          <pc:sldMk cId="4277486442" sldId="282"/>
        </pc:sldMkLst>
        <pc:spChg chg="mod">
          <ac:chgData name="Sandra Pernar" userId="S::sandra.pernar@skole.hr::092c3542-addd-4068-89f6-22d874a41976" providerId="AD" clId="Web-{C1AD0DDA-A496-899C-6F7A-70A4B9E04F63}" dt="2024-03-21T16:31:07.937" v="102" actId="20577"/>
          <ac:spMkLst>
            <pc:docMk/>
            <pc:sldMk cId="4277486442" sldId="282"/>
            <ac:spMk id="2" creationId="{0C03D18E-F46E-29C5-E843-D94B07B062F2}"/>
          </ac:spMkLst>
        </pc:spChg>
        <pc:picChg chg="add mod">
          <ac:chgData name="Sandra Pernar" userId="S::sandra.pernar@skole.hr::092c3542-addd-4068-89f6-22d874a41976" providerId="AD" clId="Web-{C1AD0DDA-A496-899C-6F7A-70A4B9E04F63}" dt="2024-03-21T16:18:19.134" v="73" actId="1076"/>
          <ac:picMkLst>
            <pc:docMk/>
            <pc:sldMk cId="4277486442" sldId="282"/>
            <ac:picMk id="4" creationId="{D45484C0-DFE5-8A0E-EA61-3423D4DAF4E6}"/>
          </ac:picMkLst>
        </pc:picChg>
      </pc:sldChg>
      <pc:sldChg chg="addSp delSp modSp del">
        <pc:chgData name="Sandra Pernar" userId="S::sandra.pernar@skole.hr::092c3542-addd-4068-89f6-22d874a41976" providerId="AD" clId="Web-{C1AD0DDA-A496-899C-6F7A-70A4B9E04F63}" dt="2024-03-21T16:28:19.582" v="75"/>
        <pc:sldMkLst>
          <pc:docMk/>
          <pc:sldMk cId="3088294480" sldId="283"/>
        </pc:sldMkLst>
        <pc:spChg chg="add mod">
          <ac:chgData name="Sandra Pernar" userId="S::sandra.pernar@skole.hr::092c3542-addd-4068-89f6-22d874a41976" providerId="AD" clId="Web-{C1AD0DDA-A496-899C-6F7A-70A4B9E04F63}" dt="2024-03-21T16:28:03.315" v="74"/>
          <ac:spMkLst>
            <pc:docMk/>
            <pc:sldMk cId="3088294480" sldId="283"/>
            <ac:spMk id="5" creationId="{AB542E67-B12A-FCC1-A5E5-D2B59754CCA9}"/>
          </ac:spMkLst>
        </pc:spChg>
        <pc:picChg chg="del">
          <ac:chgData name="Sandra Pernar" userId="S::sandra.pernar@skole.hr::092c3542-addd-4068-89f6-22d874a41976" providerId="AD" clId="Web-{C1AD0DDA-A496-899C-6F7A-70A4B9E04F63}" dt="2024-03-21T16:28:03.315" v="74"/>
          <ac:picMkLst>
            <pc:docMk/>
            <pc:sldMk cId="3088294480" sldId="283"/>
            <ac:picMk id="4" creationId="{37E4CD2C-6FC0-D5B6-B16F-E1A79F24E83D}"/>
          </ac:picMkLst>
        </pc:picChg>
      </pc:sldChg>
      <pc:sldChg chg="ord">
        <pc:chgData name="Sandra Pernar" userId="S::sandra.pernar@skole.hr::092c3542-addd-4068-89f6-22d874a41976" providerId="AD" clId="Web-{C1AD0DDA-A496-899C-6F7A-70A4B9E04F63}" dt="2024-03-21T16:13:12.114" v="67"/>
        <pc:sldMkLst>
          <pc:docMk/>
          <pc:sldMk cId="3328553254" sldId="284"/>
        </pc:sldMkLst>
      </pc:sldChg>
      <pc:sldChg chg="addSp modSp">
        <pc:chgData name="Sandra Pernar" userId="S::sandra.pernar@skole.hr::092c3542-addd-4068-89f6-22d874a41976" providerId="AD" clId="Web-{C1AD0DDA-A496-899C-6F7A-70A4B9E04F63}" dt="2024-03-20T14:22:25.496" v="2" actId="1076"/>
        <pc:sldMkLst>
          <pc:docMk/>
          <pc:sldMk cId="3948849924" sldId="287"/>
        </pc:sldMkLst>
        <pc:picChg chg="add mod">
          <ac:chgData name="Sandra Pernar" userId="S::sandra.pernar@skole.hr::092c3542-addd-4068-89f6-22d874a41976" providerId="AD" clId="Web-{C1AD0DDA-A496-899C-6F7A-70A4B9E04F63}" dt="2024-03-20T14:22:25.496" v="2" actId="1076"/>
          <ac:picMkLst>
            <pc:docMk/>
            <pc:sldMk cId="3948849924" sldId="287"/>
            <ac:picMk id="2" creationId="{208C7F79-76A7-A90F-3838-ED3FED936BB7}"/>
          </ac:picMkLst>
        </pc:picChg>
      </pc:sldChg>
      <pc:sldChg chg="addSp delSp modSp new">
        <pc:chgData name="Sandra Pernar" userId="S::sandra.pernar@skole.hr::092c3542-addd-4068-89f6-22d874a41976" providerId="AD" clId="Web-{C1AD0DDA-A496-899C-6F7A-70A4B9E04F63}" dt="2024-03-20T15:47:54.396" v="19" actId="14100"/>
        <pc:sldMkLst>
          <pc:docMk/>
          <pc:sldMk cId="1735050113" sldId="288"/>
        </pc:sldMkLst>
        <pc:spChg chg="add del mod">
          <ac:chgData name="Sandra Pernar" userId="S::sandra.pernar@skole.hr::092c3542-addd-4068-89f6-22d874a41976" providerId="AD" clId="Web-{C1AD0DDA-A496-899C-6F7A-70A4B9E04F63}" dt="2024-03-20T15:46:05.706" v="18"/>
          <ac:spMkLst>
            <pc:docMk/>
            <pc:sldMk cId="1735050113" sldId="288"/>
            <ac:spMk id="3" creationId="{3BF5C0A3-5716-ECAF-53F7-001C591FC350}"/>
          </ac:spMkLst>
        </pc:spChg>
        <pc:picChg chg="add mod">
          <ac:chgData name="Sandra Pernar" userId="S::sandra.pernar@skole.hr::092c3542-addd-4068-89f6-22d874a41976" providerId="AD" clId="Web-{C1AD0DDA-A496-899C-6F7A-70A4B9E04F63}" dt="2024-03-20T15:47:54.396" v="19" actId="14100"/>
          <ac:picMkLst>
            <pc:docMk/>
            <pc:sldMk cId="1735050113" sldId="288"/>
            <ac:picMk id="2" creationId="{1AED66DC-EC84-56E7-9ABB-87D427AFE2F2}"/>
          </ac:picMkLst>
        </pc:picChg>
        <pc:picChg chg="add del mod">
          <ac:chgData name="Sandra Pernar" userId="S::sandra.pernar@skole.hr::092c3542-addd-4068-89f6-22d874a41976" providerId="AD" clId="Web-{C1AD0DDA-A496-899C-6F7A-70A4B9E04F63}" dt="2024-03-20T15:22:11.603" v="8"/>
          <ac:picMkLst>
            <pc:docMk/>
            <pc:sldMk cId="1735050113" sldId="288"/>
            <ac:picMk id="2" creationId="{85556A2E-33D8-9D55-A350-9B44EC5724F9}"/>
          </ac:picMkLst>
        </pc:picChg>
      </pc:sldChg>
      <pc:sldChg chg="addSp delSp modSp new">
        <pc:chgData name="Sandra Pernar" userId="S::sandra.pernar@skole.hr::092c3542-addd-4068-89f6-22d874a41976" providerId="AD" clId="Web-{C1AD0DDA-A496-899C-6F7A-70A4B9E04F63}" dt="2024-03-20T15:54:12.531" v="36" actId="14100"/>
        <pc:sldMkLst>
          <pc:docMk/>
          <pc:sldMk cId="2508471435" sldId="289"/>
        </pc:sldMkLst>
        <pc:picChg chg="add del mod">
          <ac:chgData name="Sandra Pernar" userId="S::sandra.pernar@skole.hr::092c3542-addd-4068-89f6-22d874a41976" providerId="AD" clId="Web-{C1AD0DDA-A496-899C-6F7A-70A4B9E04F63}" dt="2024-03-20T15:48:23.366" v="24"/>
          <ac:picMkLst>
            <pc:docMk/>
            <pc:sldMk cId="2508471435" sldId="289"/>
            <ac:picMk id="2" creationId="{D64E6083-FDB0-240C-6EC7-4AAD9326C798}"/>
          </ac:picMkLst>
        </pc:picChg>
        <pc:picChg chg="add mod">
          <ac:chgData name="Sandra Pernar" userId="S::sandra.pernar@skole.hr::092c3542-addd-4068-89f6-22d874a41976" providerId="AD" clId="Web-{C1AD0DDA-A496-899C-6F7A-70A4B9E04F63}" dt="2024-03-20T15:49:56.399" v="28" actId="14100"/>
          <ac:picMkLst>
            <pc:docMk/>
            <pc:sldMk cId="2508471435" sldId="289"/>
            <ac:picMk id="3" creationId="{457B6307-2B45-A08E-670A-AD32DDC8DF14}"/>
          </ac:picMkLst>
        </pc:picChg>
        <pc:picChg chg="add mod">
          <ac:chgData name="Sandra Pernar" userId="S::sandra.pernar@skole.hr::092c3542-addd-4068-89f6-22d874a41976" providerId="AD" clId="Web-{C1AD0DDA-A496-899C-6F7A-70A4B9E04F63}" dt="2024-03-20T15:53:53.405" v="33" actId="1076"/>
          <ac:picMkLst>
            <pc:docMk/>
            <pc:sldMk cId="2508471435" sldId="289"/>
            <ac:picMk id="4" creationId="{FC99D4C6-7118-DC44-B47E-CBBF3739165D}"/>
          </ac:picMkLst>
        </pc:picChg>
        <pc:picChg chg="add mod">
          <ac:chgData name="Sandra Pernar" userId="S::sandra.pernar@skole.hr::092c3542-addd-4068-89f6-22d874a41976" providerId="AD" clId="Web-{C1AD0DDA-A496-899C-6F7A-70A4B9E04F63}" dt="2024-03-20T15:54:12.531" v="36" actId="14100"/>
          <ac:picMkLst>
            <pc:docMk/>
            <pc:sldMk cId="2508471435" sldId="289"/>
            <ac:picMk id="5" creationId="{2B012B96-ADFC-882E-37FE-15777C03EFB6}"/>
          </ac:picMkLst>
        </pc:picChg>
      </pc:sldChg>
      <pc:sldChg chg="addSp modSp new">
        <pc:chgData name="Sandra Pernar" userId="S::sandra.pernar@skole.hr::092c3542-addd-4068-89f6-22d874a41976" providerId="AD" clId="Web-{C1AD0DDA-A496-899C-6F7A-70A4B9E04F63}" dt="2024-03-21T16:40:16.583" v="103" actId="14100"/>
        <pc:sldMkLst>
          <pc:docMk/>
          <pc:sldMk cId="3009232192" sldId="290"/>
        </pc:sldMkLst>
        <pc:picChg chg="add mod">
          <ac:chgData name="Sandra Pernar" userId="S::sandra.pernar@skole.hr::092c3542-addd-4068-89f6-22d874a41976" providerId="AD" clId="Web-{C1AD0DDA-A496-899C-6F7A-70A4B9E04F63}" dt="2024-03-21T16:40:16.583" v="103" actId="14100"/>
          <ac:picMkLst>
            <pc:docMk/>
            <pc:sldMk cId="3009232192" sldId="290"/>
            <ac:picMk id="2" creationId="{DD9897A5-5CE3-E4F1-1AC7-5A92AAF603D2}"/>
          </ac:picMkLst>
        </pc:picChg>
        <pc:picChg chg="add mod">
          <ac:chgData name="Sandra Pernar" userId="S::sandra.pernar@skole.hr::092c3542-addd-4068-89f6-22d874a41976" providerId="AD" clId="Web-{C1AD0DDA-A496-899C-6F7A-70A4B9E04F63}" dt="2024-03-20T16:11:13.369" v="43" actId="1076"/>
          <ac:picMkLst>
            <pc:docMk/>
            <pc:sldMk cId="3009232192" sldId="290"/>
            <ac:picMk id="3" creationId="{AB09125B-6034-0DF4-7C7D-E25E9728178F}"/>
          </ac:picMkLst>
        </pc:picChg>
        <pc:picChg chg="add mod">
          <ac:chgData name="Sandra Pernar" userId="S::sandra.pernar@skole.hr::092c3542-addd-4068-89f6-22d874a41976" providerId="AD" clId="Web-{C1AD0DDA-A496-899C-6F7A-70A4B9E04F63}" dt="2024-03-20T16:12:54.294" v="47" actId="14100"/>
          <ac:picMkLst>
            <pc:docMk/>
            <pc:sldMk cId="3009232192" sldId="290"/>
            <ac:picMk id="4" creationId="{6059B1A4-5CEA-6BCE-8E91-0FF9DD5CAF90}"/>
          </ac:picMkLst>
        </pc:picChg>
      </pc:sldChg>
      <pc:sldChg chg="addSp delSp modSp new">
        <pc:chgData name="Sandra Pernar" userId="S::sandra.pernar@skole.hr::092c3542-addd-4068-89f6-22d874a41976" providerId="AD" clId="Web-{C1AD0DDA-A496-899C-6F7A-70A4B9E04F63}" dt="2024-03-21T16:01:51.395" v="65"/>
        <pc:sldMkLst>
          <pc:docMk/>
          <pc:sldMk cId="807141893" sldId="292"/>
        </pc:sldMkLst>
        <pc:picChg chg="add del mod">
          <ac:chgData name="Sandra Pernar" userId="S::sandra.pernar@skole.hr::092c3542-addd-4068-89f6-22d874a41976" providerId="AD" clId="Web-{C1AD0DDA-A496-899C-6F7A-70A4B9E04F63}" dt="2024-03-21T15:37:12.357" v="53"/>
          <ac:picMkLst>
            <pc:docMk/>
            <pc:sldMk cId="807141893" sldId="292"/>
            <ac:picMk id="2" creationId="{77053B8F-A842-50A6-5F53-FA7385B5C081}"/>
          </ac:picMkLst>
        </pc:picChg>
        <pc:picChg chg="add mod">
          <ac:chgData name="Sandra Pernar" userId="S::sandra.pernar@skole.hr::092c3542-addd-4068-89f6-22d874a41976" providerId="AD" clId="Web-{C1AD0DDA-A496-899C-6F7A-70A4B9E04F63}" dt="2024-03-21T15:40:11.323" v="57" actId="1076"/>
          <ac:picMkLst>
            <pc:docMk/>
            <pc:sldMk cId="807141893" sldId="292"/>
            <ac:picMk id="3" creationId="{6AD16D02-D829-C14F-DED2-F845A77E027E}"/>
          </ac:picMkLst>
        </pc:picChg>
        <pc:picChg chg="add del mod">
          <ac:chgData name="Sandra Pernar" userId="S::sandra.pernar@skole.hr::092c3542-addd-4068-89f6-22d874a41976" providerId="AD" clId="Web-{C1AD0DDA-A496-899C-6F7A-70A4B9E04F63}" dt="2024-03-21T16:01:51.395" v="65"/>
          <ac:picMkLst>
            <pc:docMk/>
            <pc:sldMk cId="807141893" sldId="292"/>
            <ac:picMk id="4" creationId="{9D587D97-5F65-6E7E-24C9-0509D3E26C0A}"/>
          </ac:picMkLst>
        </pc:picChg>
      </pc:sldChg>
      <pc:sldChg chg="new del">
        <pc:chgData name="Sandra Pernar" userId="S::sandra.pernar@skole.hr::092c3542-addd-4068-89f6-22d874a41976" providerId="AD" clId="Web-{C1AD0DDA-A496-899C-6F7A-70A4B9E04F63}" dt="2024-03-21T16:13:21.505" v="68"/>
        <pc:sldMkLst>
          <pc:docMk/>
          <pc:sldMk cId="4204616532" sldId="293"/>
        </pc:sldMkLst>
      </pc:sldChg>
    </pc:docChg>
  </pc:docChgLst>
  <pc:docChgLst>
    <pc:chgData name="Sandra Pernar" userId="S::sandra.pernar@skole.hr::092c3542-addd-4068-89f6-22d874a41976" providerId="AD" clId="Web-{70D1C866-A19F-0936-E7B1-9EE56BCAEEA1}"/>
    <pc:docChg chg="modSld">
      <pc:chgData name="Sandra Pernar" userId="S::sandra.pernar@skole.hr::092c3542-addd-4068-89f6-22d874a41976" providerId="AD" clId="Web-{70D1C866-A19F-0936-E7B1-9EE56BCAEEA1}" dt="2024-03-23T21:30:50.312" v="249" actId="1076"/>
      <pc:docMkLst>
        <pc:docMk/>
      </pc:docMkLst>
      <pc:sldChg chg="addSp delSp modSp addAnim delAnim">
        <pc:chgData name="Sandra Pernar" userId="S::sandra.pernar@skole.hr::092c3542-addd-4068-89f6-22d874a41976" providerId="AD" clId="Web-{70D1C866-A19F-0936-E7B1-9EE56BCAEEA1}" dt="2024-03-23T21:30:50.312" v="249" actId="1076"/>
        <pc:sldMkLst>
          <pc:docMk/>
          <pc:sldMk cId="2508471435" sldId="289"/>
        </pc:sldMkLst>
        <pc:spChg chg="add mod">
          <ac:chgData name="Sandra Pernar" userId="S::sandra.pernar@skole.hr::092c3542-addd-4068-89f6-22d874a41976" providerId="AD" clId="Web-{70D1C866-A19F-0936-E7B1-9EE56BCAEEA1}" dt="2024-03-23T20:54:00.126" v="67" actId="20577"/>
          <ac:spMkLst>
            <pc:docMk/>
            <pc:sldMk cId="2508471435" sldId="289"/>
            <ac:spMk id="6" creationId="{EC6DEF50-A9B7-2F39-92F6-00214395B587}"/>
          </ac:spMkLst>
        </pc:spChg>
        <pc:spChg chg="add mod">
          <ac:chgData name="Sandra Pernar" userId="S::sandra.pernar@skole.hr::092c3542-addd-4068-89f6-22d874a41976" providerId="AD" clId="Web-{70D1C866-A19F-0936-E7B1-9EE56BCAEEA1}" dt="2024-03-23T21:10:55.551" v="173" actId="688"/>
          <ac:spMkLst>
            <pc:docMk/>
            <pc:sldMk cId="2508471435" sldId="289"/>
            <ac:spMk id="11" creationId="{D38D2875-345F-D5B5-B217-B88CAFB15063}"/>
          </ac:spMkLst>
        </pc:spChg>
        <pc:spChg chg="add mod">
          <ac:chgData name="Sandra Pernar" userId="S::sandra.pernar@skole.hr::092c3542-addd-4068-89f6-22d874a41976" providerId="AD" clId="Web-{70D1C866-A19F-0936-E7B1-9EE56BCAEEA1}" dt="2024-03-23T21:11:24.270" v="176" actId="1076"/>
          <ac:spMkLst>
            <pc:docMk/>
            <pc:sldMk cId="2508471435" sldId="289"/>
            <ac:spMk id="12" creationId="{9C8A94BE-2269-9AE3-4957-CB706F534226}"/>
          </ac:spMkLst>
        </pc:spChg>
        <pc:spChg chg="add mod">
          <ac:chgData name="Sandra Pernar" userId="S::sandra.pernar@skole.hr::092c3542-addd-4068-89f6-22d874a41976" providerId="AD" clId="Web-{70D1C866-A19F-0936-E7B1-9EE56BCAEEA1}" dt="2024-03-23T21:18:28.675" v="197" actId="20577"/>
          <ac:spMkLst>
            <pc:docMk/>
            <pc:sldMk cId="2508471435" sldId="289"/>
            <ac:spMk id="19" creationId="{73695C9D-2070-468C-77F8-ED6BAB75BA21}"/>
          </ac:spMkLst>
        </pc:spChg>
        <pc:spChg chg="add del mod">
          <ac:chgData name="Sandra Pernar" userId="S::sandra.pernar@skole.hr::092c3542-addd-4068-89f6-22d874a41976" providerId="AD" clId="Web-{70D1C866-A19F-0936-E7B1-9EE56BCAEEA1}" dt="2024-03-23T21:27:13.836" v="215"/>
          <ac:spMkLst>
            <pc:docMk/>
            <pc:sldMk cId="2508471435" sldId="289"/>
            <ac:spMk id="21" creationId="{A85CBCA9-8473-5A06-279E-2D54A75A8BB8}"/>
          </ac:spMkLst>
        </pc:spChg>
        <pc:spChg chg="add del mod">
          <ac:chgData name="Sandra Pernar" userId="S::sandra.pernar@skole.hr::092c3542-addd-4068-89f6-22d874a41976" providerId="AD" clId="Web-{70D1C866-A19F-0936-E7B1-9EE56BCAEEA1}" dt="2024-03-23T21:29:52.404" v="232"/>
          <ac:spMkLst>
            <pc:docMk/>
            <pc:sldMk cId="2508471435" sldId="289"/>
            <ac:spMk id="24" creationId="{09060E97-F3D8-C710-5B31-37CAFC16F3E9}"/>
          </ac:spMkLst>
        </pc:spChg>
        <pc:spChg chg="add del mod">
          <ac:chgData name="Sandra Pernar" userId="S::sandra.pernar@skole.hr::092c3542-addd-4068-89f6-22d874a41976" providerId="AD" clId="Web-{70D1C866-A19F-0936-E7B1-9EE56BCAEEA1}" dt="2024-03-23T21:30:42.546" v="247"/>
          <ac:spMkLst>
            <pc:docMk/>
            <pc:sldMk cId="2508471435" sldId="289"/>
            <ac:spMk id="27" creationId="{6C25D0F4-9F13-EAF8-F50E-5B5508362540}"/>
          </ac:spMkLst>
        </pc:spChg>
        <pc:grpChg chg="del mod">
          <ac:chgData name="Sandra Pernar" userId="S::sandra.pernar@skole.hr::092c3542-addd-4068-89f6-22d874a41976" providerId="AD" clId="Web-{70D1C866-A19F-0936-E7B1-9EE56BCAEEA1}" dt="2024-03-23T20:51:24.043" v="34"/>
          <ac:grpSpMkLst>
            <pc:docMk/>
            <pc:sldMk cId="2508471435" sldId="289"/>
            <ac:grpSpMk id="9" creationId="{1657B23E-30EC-D636-5632-B10BB09E71DB}"/>
          </ac:grpSpMkLst>
        </pc:grpChg>
        <pc:picChg chg="del">
          <ac:chgData name="Sandra Pernar" userId="S::sandra.pernar@skole.hr::092c3542-addd-4068-89f6-22d874a41976" providerId="AD" clId="Web-{70D1C866-A19F-0936-E7B1-9EE56BCAEEA1}" dt="2024-03-23T20:50:45.479" v="32"/>
          <ac:picMkLst>
            <pc:docMk/>
            <pc:sldMk cId="2508471435" sldId="289"/>
            <ac:picMk id="3" creationId="{457B6307-2B45-A08E-670A-AD32DDC8DF14}"/>
          </ac:picMkLst>
        </pc:picChg>
        <pc:picChg chg="del">
          <ac:chgData name="Sandra Pernar" userId="S::sandra.pernar@skole.hr::092c3542-addd-4068-89f6-22d874a41976" providerId="AD" clId="Web-{70D1C866-A19F-0936-E7B1-9EE56BCAEEA1}" dt="2024-03-23T20:50:34.088" v="30"/>
          <ac:picMkLst>
            <pc:docMk/>
            <pc:sldMk cId="2508471435" sldId="289"/>
            <ac:picMk id="4" creationId="{FC99D4C6-7118-DC44-B47E-CBBF3739165D}"/>
          </ac:picMkLst>
        </pc:picChg>
        <pc:picChg chg="del">
          <ac:chgData name="Sandra Pernar" userId="S::sandra.pernar@skole.hr::092c3542-addd-4068-89f6-22d874a41976" providerId="AD" clId="Web-{70D1C866-A19F-0936-E7B1-9EE56BCAEEA1}" dt="2024-03-23T20:50:35.510" v="31"/>
          <ac:picMkLst>
            <pc:docMk/>
            <pc:sldMk cId="2508471435" sldId="289"/>
            <ac:picMk id="5" creationId="{2B012B96-ADFC-882E-37FE-15777C03EFB6}"/>
          </ac:picMkLst>
        </pc:picChg>
        <pc:picChg chg="add mod">
          <ac:chgData name="Sandra Pernar" userId="S::sandra.pernar@skole.hr::092c3542-addd-4068-89f6-22d874a41976" providerId="AD" clId="Web-{70D1C866-A19F-0936-E7B1-9EE56BCAEEA1}" dt="2024-03-23T21:11:37.833" v="178" actId="1076"/>
          <ac:picMkLst>
            <pc:docMk/>
            <pc:sldMk cId="2508471435" sldId="289"/>
            <ac:picMk id="15" creationId="{76947677-D426-4C10-9981-5916510C4E2A}"/>
          </ac:picMkLst>
        </pc:picChg>
        <pc:picChg chg="add del mod">
          <ac:chgData name="Sandra Pernar" userId="S::sandra.pernar@skole.hr::092c3542-addd-4068-89f6-22d874a41976" providerId="AD" clId="Web-{70D1C866-A19F-0936-E7B1-9EE56BCAEEA1}" dt="2024-03-23T21:06:08.713" v="152"/>
          <ac:picMkLst>
            <pc:docMk/>
            <pc:sldMk cId="2508471435" sldId="289"/>
            <ac:picMk id="16" creationId="{7A9CEF58-948B-DC88-0EDB-DD80248BCE85}"/>
          </ac:picMkLst>
        </pc:picChg>
        <pc:picChg chg="add mod">
          <ac:chgData name="Sandra Pernar" userId="S::sandra.pernar@skole.hr::092c3542-addd-4068-89f6-22d874a41976" providerId="AD" clId="Web-{70D1C866-A19F-0936-E7B1-9EE56BCAEEA1}" dt="2024-03-23T21:11:41.396" v="179" actId="1076"/>
          <ac:picMkLst>
            <pc:docMk/>
            <pc:sldMk cId="2508471435" sldId="289"/>
            <ac:picMk id="17" creationId="{194E48BD-4479-DF84-1024-BE207278C964}"/>
          </ac:picMkLst>
        </pc:picChg>
        <pc:picChg chg="add mod">
          <ac:chgData name="Sandra Pernar" userId="S::sandra.pernar@skole.hr::092c3542-addd-4068-89f6-22d874a41976" providerId="AD" clId="Web-{70D1C866-A19F-0936-E7B1-9EE56BCAEEA1}" dt="2024-03-23T21:12:08.600" v="183" actId="14100"/>
          <ac:picMkLst>
            <pc:docMk/>
            <pc:sldMk cId="2508471435" sldId="289"/>
            <ac:picMk id="18" creationId="{F8312071-379E-72AE-0606-D1FF98DEC2C5}"/>
          </ac:picMkLst>
        </pc:picChg>
        <pc:picChg chg="add mod">
          <ac:chgData name="Sandra Pernar" userId="S::sandra.pernar@skole.hr::092c3542-addd-4068-89f6-22d874a41976" providerId="AD" clId="Web-{70D1C866-A19F-0936-E7B1-9EE56BCAEEA1}" dt="2024-03-23T21:29:47.435" v="231" actId="1076"/>
          <ac:picMkLst>
            <pc:docMk/>
            <pc:sldMk cId="2508471435" sldId="289"/>
            <ac:picMk id="20" creationId="{D4F53B73-D417-FAF9-0188-3ABF6712939D}"/>
          </ac:picMkLst>
        </pc:picChg>
        <pc:picChg chg="add del mod">
          <ac:chgData name="Sandra Pernar" userId="S::sandra.pernar@skole.hr::092c3542-addd-4068-89f6-22d874a41976" providerId="AD" clId="Web-{70D1C866-A19F-0936-E7B1-9EE56BCAEEA1}" dt="2024-03-23T21:29:52.404" v="232"/>
          <ac:picMkLst>
            <pc:docMk/>
            <pc:sldMk cId="2508471435" sldId="289"/>
            <ac:picMk id="23" creationId="{3363FFFF-D7B0-A9CB-DFA5-F12A5DCB420A}"/>
          </ac:picMkLst>
        </pc:picChg>
        <pc:picChg chg="add mod">
          <ac:chgData name="Sandra Pernar" userId="S::sandra.pernar@skole.hr::092c3542-addd-4068-89f6-22d874a41976" providerId="AD" clId="Web-{70D1C866-A19F-0936-E7B1-9EE56BCAEEA1}" dt="2024-03-23T21:30:50.312" v="249" actId="1076"/>
          <ac:picMkLst>
            <pc:docMk/>
            <pc:sldMk cId="2508471435" sldId="289"/>
            <ac:picMk id="26" creationId="{BA07FEAB-B68C-8627-DEBD-82DBFAC4D91F}"/>
          </ac:picMkLst>
        </pc:picChg>
        <pc:cxnChg chg="mod">
          <ac:chgData name="Sandra Pernar" userId="S::sandra.pernar@skole.hr::092c3542-addd-4068-89f6-22d874a41976" providerId="AD" clId="Web-{70D1C866-A19F-0936-E7B1-9EE56BCAEEA1}" dt="2024-03-23T20:51:24.043" v="34"/>
          <ac:cxnSpMkLst>
            <pc:docMk/>
            <pc:sldMk cId="2508471435" sldId="289"/>
            <ac:cxnSpMk id="7" creationId="{9D300F78-7C60-9ADA-72CC-514D96A98981}"/>
          </ac:cxnSpMkLst>
        </pc:cxnChg>
        <pc:cxnChg chg="add del mod">
          <ac:chgData name="Sandra Pernar" userId="S::sandra.pernar@skole.hr::092c3542-addd-4068-89f6-22d874a41976" providerId="AD" clId="Web-{70D1C866-A19F-0936-E7B1-9EE56BCAEEA1}" dt="2024-03-23T20:54:48.128" v="75"/>
          <ac:cxnSpMkLst>
            <pc:docMk/>
            <pc:sldMk cId="2508471435" sldId="289"/>
            <ac:cxnSpMk id="8" creationId="{648CE11D-36C5-9109-5FB9-CA32B9E1241C}"/>
          </ac:cxnSpMkLst>
        </pc:cxnChg>
        <pc:cxnChg chg="add mod">
          <ac:chgData name="Sandra Pernar" userId="S::sandra.pernar@skole.hr::092c3542-addd-4068-89f6-22d874a41976" providerId="AD" clId="Web-{70D1C866-A19F-0936-E7B1-9EE56BCAEEA1}" dt="2024-03-23T21:11:05.473" v="175" actId="14100"/>
          <ac:cxnSpMkLst>
            <pc:docMk/>
            <pc:sldMk cId="2508471435" sldId="289"/>
            <ac:cxnSpMk id="10" creationId="{E9252336-B984-318B-E2A8-7A89463D742C}"/>
          </ac:cxnSpMkLst>
        </pc:cxnChg>
        <pc:cxnChg chg="add del mod">
          <ac:chgData name="Sandra Pernar" userId="S::sandra.pernar@skole.hr::092c3542-addd-4068-89f6-22d874a41976" providerId="AD" clId="Web-{70D1C866-A19F-0936-E7B1-9EE56BCAEEA1}" dt="2024-03-23T21:01:22.625" v="133"/>
          <ac:cxnSpMkLst>
            <pc:docMk/>
            <pc:sldMk cId="2508471435" sldId="289"/>
            <ac:cxnSpMk id="13" creationId="{05E1AA72-5EB8-6754-433A-A7AB290CEB38}"/>
          </ac:cxnSpMkLst>
        </pc:cxnChg>
        <pc:cxnChg chg="add mod">
          <ac:chgData name="Sandra Pernar" userId="S::sandra.pernar@skole.hr::092c3542-addd-4068-89f6-22d874a41976" providerId="AD" clId="Web-{70D1C866-A19F-0936-E7B1-9EE56BCAEEA1}" dt="2024-03-23T21:11:31.396" v="177" actId="1076"/>
          <ac:cxnSpMkLst>
            <pc:docMk/>
            <pc:sldMk cId="2508471435" sldId="289"/>
            <ac:cxnSpMk id="14" creationId="{E0059DE2-F0FE-A57E-6F3A-54CD92A35C45}"/>
          </ac:cxnSpMkLst>
        </pc:cxnChg>
      </pc:sldChg>
      <pc:sldChg chg="addSp delSp modSp addAnim">
        <pc:chgData name="Sandra Pernar" userId="S::sandra.pernar@skole.hr::092c3542-addd-4068-89f6-22d874a41976" providerId="AD" clId="Web-{70D1C866-A19F-0936-E7B1-9EE56BCAEEA1}" dt="2024-03-23T20:47:15.051" v="29"/>
        <pc:sldMkLst>
          <pc:docMk/>
          <pc:sldMk cId="3009232192" sldId="290"/>
        </pc:sldMkLst>
        <pc:graphicFrameChg chg="mod">
          <ac:chgData name="Sandra Pernar" userId="S::sandra.pernar@skole.hr::092c3542-addd-4068-89f6-22d874a41976" providerId="AD" clId="Web-{70D1C866-A19F-0936-E7B1-9EE56BCAEEA1}" dt="2024-03-23T20:40:55.601" v="12" actId="1076"/>
          <ac:graphicFrameMkLst>
            <pc:docMk/>
            <pc:sldMk cId="3009232192" sldId="290"/>
            <ac:graphicFrameMk id="7" creationId="{74DC98FD-66AA-77BA-46C4-22A3866AD070}"/>
          </ac:graphicFrameMkLst>
        </pc:graphicFrameChg>
        <pc:picChg chg="del mod">
          <ac:chgData name="Sandra Pernar" userId="S::sandra.pernar@skole.hr::092c3542-addd-4068-89f6-22d874a41976" providerId="AD" clId="Web-{70D1C866-A19F-0936-E7B1-9EE56BCAEEA1}" dt="2024-03-23T20:38:12.298" v="1"/>
          <ac:picMkLst>
            <pc:docMk/>
            <pc:sldMk cId="3009232192" sldId="290"/>
            <ac:picMk id="2" creationId="{DD9897A5-5CE3-E4F1-1AC7-5A92AAF603D2}"/>
          </ac:picMkLst>
        </pc:picChg>
        <pc:picChg chg="del">
          <ac:chgData name="Sandra Pernar" userId="S::sandra.pernar@skole.hr::092c3542-addd-4068-89f6-22d874a41976" providerId="AD" clId="Web-{70D1C866-A19F-0936-E7B1-9EE56BCAEEA1}" dt="2024-03-23T20:40:33.053" v="6"/>
          <ac:picMkLst>
            <pc:docMk/>
            <pc:sldMk cId="3009232192" sldId="290"/>
            <ac:picMk id="3" creationId="{AB09125B-6034-0DF4-7C7D-E25E9728178F}"/>
          </ac:picMkLst>
        </pc:picChg>
        <pc:picChg chg="del">
          <ac:chgData name="Sandra Pernar" userId="S::sandra.pernar@skole.hr::092c3542-addd-4068-89f6-22d874a41976" providerId="AD" clId="Web-{70D1C866-A19F-0936-E7B1-9EE56BCAEEA1}" dt="2024-03-23T20:40:34.866" v="7"/>
          <ac:picMkLst>
            <pc:docMk/>
            <pc:sldMk cId="3009232192" sldId="290"/>
            <ac:picMk id="4" creationId="{6059B1A4-5CEA-6BCE-8E91-0FF9DD5CAF90}"/>
          </ac:picMkLst>
        </pc:picChg>
        <pc:picChg chg="add mod">
          <ac:chgData name="Sandra Pernar" userId="S::sandra.pernar@skole.hr::092c3542-addd-4068-89f6-22d874a41976" providerId="AD" clId="Web-{70D1C866-A19F-0936-E7B1-9EE56BCAEEA1}" dt="2024-03-23T20:42:33.119" v="17" actId="1076"/>
          <ac:picMkLst>
            <pc:docMk/>
            <pc:sldMk cId="3009232192" sldId="290"/>
            <ac:picMk id="5" creationId="{2A0F7282-F2BD-EDA8-4940-9D896BD4BD4E}"/>
          </ac:picMkLst>
        </pc:picChg>
        <pc:picChg chg="add mod">
          <ac:chgData name="Sandra Pernar" userId="S::sandra.pernar@skole.hr::092c3542-addd-4068-89f6-22d874a41976" providerId="AD" clId="Web-{70D1C866-A19F-0936-E7B1-9EE56BCAEEA1}" dt="2024-03-23T20:42:35.323" v="18" actId="1076"/>
          <ac:picMkLst>
            <pc:docMk/>
            <pc:sldMk cId="3009232192" sldId="290"/>
            <ac:picMk id="6" creationId="{325816F8-C38C-6E37-EA31-13CEDEE7D59D}"/>
          </ac:picMkLst>
        </pc:picChg>
        <pc:picChg chg="add mod">
          <ac:chgData name="Sandra Pernar" userId="S::sandra.pernar@skole.hr::092c3542-addd-4068-89f6-22d874a41976" providerId="AD" clId="Web-{70D1C866-A19F-0936-E7B1-9EE56BCAEEA1}" dt="2024-03-23T20:42:39.807" v="19" actId="1076"/>
          <ac:picMkLst>
            <pc:docMk/>
            <pc:sldMk cId="3009232192" sldId="290"/>
            <ac:picMk id="8" creationId="{199F9345-2FF7-476F-3FA8-EAB11339A2E4}"/>
          </ac:picMkLst>
        </pc:picChg>
        <pc:picChg chg="add mod">
          <ac:chgData name="Sandra Pernar" userId="S::sandra.pernar@skole.hr::092c3542-addd-4068-89f6-22d874a41976" providerId="AD" clId="Web-{70D1C866-A19F-0936-E7B1-9EE56BCAEEA1}" dt="2024-03-23T20:44:14.513" v="24" actId="14100"/>
          <ac:picMkLst>
            <pc:docMk/>
            <pc:sldMk cId="3009232192" sldId="290"/>
            <ac:picMk id="9" creationId="{4FA60427-7B0F-B5EB-3A74-7BBDBB6AE82D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7T17:21:08.37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9FC6F-03FA-4546-A058-C9E82B5DE63F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EFAEC2D-F283-42F5-904D-58D3FD4DDA40}">
      <dgm:prSet phldrT="[Tekst]" phldr="1" custT="1"/>
      <dgm:spPr/>
      <dgm:t>
        <a:bodyPr/>
        <a:lstStyle/>
        <a:p>
          <a:endParaRPr lang="hr-HR" sz="5400"/>
        </a:p>
      </dgm:t>
    </dgm:pt>
    <dgm:pt modelId="{0780D72C-8CD2-4D84-8011-148C69F55433}" type="parTrans" cxnId="{1B31CD93-C1FC-465A-A5BC-C6DA8F383D64}">
      <dgm:prSet/>
      <dgm:spPr/>
      <dgm:t>
        <a:bodyPr/>
        <a:lstStyle/>
        <a:p>
          <a:endParaRPr lang="hr-HR" sz="1400"/>
        </a:p>
      </dgm:t>
    </dgm:pt>
    <dgm:pt modelId="{4007A095-124C-4D1E-9BAF-38504F6CA90B}" type="sibTrans" cxnId="{1B31CD93-C1FC-465A-A5BC-C6DA8F383D64}">
      <dgm:prSet/>
      <dgm:spPr/>
      <dgm:t>
        <a:bodyPr/>
        <a:lstStyle/>
        <a:p>
          <a:endParaRPr lang="hr-HR" sz="1400"/>
        </a:p>
      </dgm:t>
    </dgm:pt>
    <dgm:pt modelId="{12F15649-9D47-45E9-B3CA-367A28830BBD}">
      <dgm:prSet/>
      <dgm:spPr/>
      <dgm:t>
        <a:bodyPr/>
        <a:lstStyle/>
        <a:p>
          <a:endParaRPr lang="en-US"/>
        </a:p>
      </dgm:t>
    </dgm:pt>
    <dgm:pt modelId="{3E4A0E26-E12E-498B-B8E0-16DAE2ADBA56}" type="parTrans" cxnId="{075FF715-1206-40F5-B00B-F81D0CAEDC14}">
      <dgm:prSet/>
      <dgm:spPr/>
      <dgm:t>
        <a:bodyPr/>
        <a:lstStyle/>
        <a:p>
          <a:endParaRPr lang="hr-HR" sz="1400"/>
        </a:p>
      </dgm:t>
    </dgm:pt>
    <dgm:pt modelId="{6CFDD503-73EB-433C-AF0C-3DAC9D85B445}" type="sibTrans" cxnId="{075FF715-1206-40F5-B00B-F81D0CAEDC14}">
      <dgm:prSet/>
      <dgm:spPr/>
      <dgm:t>
        <a:bodyPr/>
        <a:lstStyle/>
        <a:p>
          <a:endParaRPr lang="hr-HR" sz="1400"/>
        </a:p>
      </dgm:t>
    </dgm:pt>
    <dgm:pt modelId="{ABB6D926-BCF7-4C45-B198-1DA5A4C67B18}">
      <dgm:prSet/>
      <dgm:spPr/>
      <dgm:t>
        <a:bodyPr/>
        <a:lstStyle/>
        <a:p>
          <a:endParaRPr lang="en-US"/>
        </a:p>
      </dgm:t>
    </dgm:pt>
    <dgm:pt modelId="{17A0F5D9-5528-475A-B7FD-8E8355557A15}" type="parTrans" cxnId="{DD5BA546-6D8E-4B04-BFAC-0F71210F1686}">
      <dgm:prSet/>
      <dgm:spPr/>
      <dgm:t>
        <a:bodyPr/>
        <a:lstStyle/>
        <a:p>
          <a:endParaRPr lang="hr-HR" sz="1400"/>
        </a:p>
      </dgm:t>
    </dgm:pt>
    <dgm:pt modelId="{458917BD-1F4A-4573-BC15-0C2E2EC61692}" type="sibTrans" cxnId="{DD5BA546-6D8E-4B04-BFAC-0F71210F1686}">
      <dgm:prSet/>
      <dgm:spPr/>
      <dgm:t>
        <a:bodyPr/>
        <a:lstStyle/>
        <a:p>
          <a:endParaRPr lang="hr-HR" sz="1400"/>
        </a:p>
      </dgm:t>
    </dgm:pt>
    <dgm:pt modelId="{E6926041-957C-4303-BD14-B0AEEF4BCFC1}">
      <dgm:prSet/>
      <dgm:spPr/>
      <dgm:t>
        <a:bodyPr/>
        <a:lstStyle/>
        <a:p>
          <a:endParaRPr lang="en-US"/>
        </a:p>
      </dgm:t>
    </dgm:pt>
    <dgm:pt modelId="{D9754C86-F23B-4748-8204-8B0C44B8F3B3}" type="parTrans" cxnId="{DCE400BE-90A4-42A6-BB49-E7668396355D}">
      <dgm:prSet/>
      <dgm:spPr/>
      <dgm:t>
        <a:bodyPr/>
        <a:lstStyle/>
        <a:p>
          <a:endParaRPr lang="hr-HR" sz="1400"/>
        </a:p>
      </dgm:t>
    </dgm:pt>
    <dgm:pt modelId="{D3850337-7B12-4FA0-ADC4-3DADE8F17574}" type="sibTrans" cxnId="{DCE400BE-90A4-42A6-BB49-E7668396355D}">
      <dgm:prSet/>
      <dgm:spPr/>
      <dgm:t>
        <a:bodyPr/>
        <a:lstStyle/>
        <a:p>
          <a:endParaRPr lang="hr-HR" sz="1400"/>
        </a:p>
      </dgm:t>
    </dgm:pt>
    <dgm:pt modelId="{05E09B2F-982F-45AC-B24A-4E1C22B99F27}">
      <dgm:prSet/>
      <dgm:spPr/>
      <dgm:t>
        <a:bodyPr/>
        <a:lstStyle/>
        <a:p>
          <a:endParaRPr lang="en-US"/>
        </a:p>
      </dgm:t>
    </dgm:pt>
    <dgm:pt modelId="{73B315FD-05E6-46D5-8392-6E32937527C0}" type="parTrans" cxnId="{00391262-9B10-4FB3-A138-A2D3651E1EC9}">
      <dgm:prSet/>
      <dgm:spPr/>
      <dgm:t>
        <a:bodyPr/>
        <a:lstStyle/>
        <a:p>
          <a:endParaRPr lang="hr-HR" sz="1400"/>
        </a:p>
      </dgm:t>
    </dgm:pt>
    <dgm:pt modelId="{7D6DC9E0-E122-458C-A23F-ECE08467E32A}" type="sibTrans" cxnId="{00391262-9B10-4FB3-A138-A2D3651E1EC9}">
      <dgm:prSet/>
      <dgm:spPr/>
      <dgm:t>
        <a:bodyPr/>
        <a:lstStyle/>
        <a:p>
          <a:endParaRPr lang="hr-HR" sz="1400"/>
        </a:p>
      </dgm:t>
    </dgm:pt>
    <dgm:pt modelId="{D17EE93B-3FA9-44F8-976C-2B70AE84DD38}">
      <dgm:prSet/>
      <dgm:spPr/>
      <dgm:t>
        <a:bodyPr/>
        <a:lstStyle/>
        <a:p>
          <a:endParaRPr lang="en-US"/>
        </a:p>
      </dgm:t>
    </dgm:pt>
    <dgm:pt modelId="{1F26D7CF-3937-4F74-AFE2-C3C23AFDC717}" type="parTrans" cxnId="{D78793E0-1C66-4610-8B6B-FDD0D566E601}">
      <dgm:prSet/>
      <dgm:spPr/>
      <dgm:t>
        <a:bodyPr/>
        <a:lstStyle/>
        <a:p>
          <a:endParaRPr lang="hr-HR" sz="1400"/>
        </a:p>
      </dgm:t>
    </dgm:pt>
    <dgm:pt modelId="{EE5590A6-9627-467D-9876-386D9A350C62}" type="sibTrans" cxnId="{D78793E0-1C66-4610-8B6B-FDD0D566E601}">
      <dgm:prSet/>
      <dgm:spPr/>
      <dgm:t>
        <a:bodyPr/>
        <a:lstStyle/>
        <a:p>
          <a:endParaRPr lang="hr-HR" sz="1400"/>
        </a:p>
      </dgm:t>
    </dgm:pt>
    <dgm:pt modelId="{540C9A2A-7671-44B6-9A7D-4EAC720824EF}">
      <dgm:prSet/>
      <dgm:spPr/>
      <dgm:t>
        <a:bodyPr/>
        <a:lstStyle/>
        <a:p>
          <a:endParaRPr lang="en-US"/>
        </a:p>
      </dgm:t>
    </dgm:pt>
    <dgm:pt modelId="{EDB4810F-23FC-4DD5-86B5-8A8A2216A2D8}" type="parTrans" cxnId="{5347F7C6-A543-486B-8E75-6B5236E4CED6}">
      <dgm:prSet/>
      <dgm:spPr/>
      <dgm:t>
        <a:bodyPr/>
        <a:lstStyle/>
        <a:p>
          <a:endParaRPr lang="hr-HR" sz="1400"/>
        </a:p>
      </dgm:t>
    </dgm:pt>
    <dgm:pt modelId="{8904AFDC-B7EA-4BFA-811A-722A7ABFAE59}" type="sibTrans" cxnId="{5347F7C6-A543-486B-8E75-6B5236E4CED6}">
      <dgm:prSet/>
      <dgm:spPr/>
      <dgm:t>
        <a:bodyPr/>
        <a:lstStyle/>
        <a:p>
          <a:endParaRPr lang="hr-HR" sz="1400"/>
        </a:p>
      </dgm:t>
    </dgm:pt>
    <dgm:pt modelId="{A801DD80-1342-4063-8FCE-6A8B9631679D}">
      <dgm:prSet/>
      <dgm:spPr/>
      <dgm:t>
        <a:bodyPr/>
        <a:lstStyle/>
        <a:p>
          <a:endParaRPr lang="en-US"/>
        </a:p>
      </dgm:t>
    </dgm:pt>
    <dgm:pt modelId="{9D9E1964-9374-47DE-95A2-EB90E7BA2A3F}" type="parTrans" cxnId="{535FDCE4-7616-4E2D-A635-13B08A433687}">
      <dgm:prSet/>
      <dgm:spPr/>
      <dgm:t>
        <a:bodyPr/>
        <a:lstStyle/>
        <a:p>
          <a:endParaRPr lang="hr-HR" sz="1400"/>
        </a:p>
      </dgm:t>
    </dgm:pt>
    <dgm:pt modelId="{E50350BD-327D-4C0E-A327-D625367A1C79}" type="sibTrans" cxnId="{535FDCE4-7616-4E2D-A635-13B08A433687}">
      <dgm:prSet/>
      <dgm:spPr/>
      <dgm:t>
        <a:bodyPr/>
        <a:lstStyle/>
        <a:p>
          <a:endParaRPr lang="hr-HR" sz="1400"/>
        </a:p>
      </dgm:t>
    </dgm:pt>
    <dgm:pt modelId="{EC26CF62-5FC6-482E-92BB-05B55A76C969}">
      <dgm:prSet/>
      <dgm:spPr/>
      <dgm:t>
        <a:bodyPr/>
        <a:lstStyle/>
        <a:p>
          <a:endParaRPr lang="en-US"/>
        </a:p>
      </dgm:t>
    </dgm:pt>
    <dgm:pt modelId="{52C6A663-DAB3-42C5-96AE-6875DAE1BE34}" type="parTrans" cxnId="{8B4F8854-E862-442E-B6AB-76317AA487AD}">
      <dgm:prSet/>
      <dgm:spPr/>
      <dgm:t>
        <a:bodyPr/>
        <a:lstStyle/>
        <a:p>
          <a:endParaRPr lang="hr-HR" sz="1400"/>
        </a:p>
      </dgm:t>
    </dgm:pt>
    <dgm:pt modelId="{AEF70DDF-17F5-4001-8C25-65072B011840}" type="sibTrans" cxnId="{8B4F8854-E862-442E-B6AB-76317AA487AD}">
      <dgm:prSet/>
      <dgm:spPr/>
      <dgm:t>
        <a:bodyPr/>
        <a:lstStyle/>
        <a:p>
          <a:endParaRPr lang="hr-HR" sz="1400"/>
        </a:p>
      </dgm:t>
    </dgm:pt>
    <dgm:pt modelId="{C5755E30-CDCB-4E1D-88B1-F468CE1E91A5}">
      <dgm:prSet/>
      <dgm:spPr/>
      <dgm:t>
        <a:bodyPr/>
        <a:lstStyle/>
        <a:p>
          <a:endParaRPr lang="en-US"/>
        </a:p>
      </dgm:t>
    </dgm:pt>
    <dgm:pt modelId="{9731D262-B97C-44E8-9A78-74614BE9D217}" type="parTrans" cxnId="{96D84860-0CF6-47FE-BFD9-2587B335AD48}">
      <dgm:prSet/>
      <dgm:spPr/>
      <dgm:t>
        <a:bodyPr/>
        <a:lstStyle/>
        <a:p>
          <a:endParaRPr lang="hr-HR" sz="1400"/>
        </a:p>
      </dgm:t>
    </dgm:pt>
    <dgm:pt modelId="{F6C47795-5493-4017-A852-0A5A1451BC27}" type="sibTrans" cxnId="{96D84860-0CF6-47FE-BFD9-2587B335AD48}">
      <dgm:prSet/>
      <dgm:spPr/>
      <dgm:t>
        <a:bodyPr/>
        <a:lstStyle/>
        <a:p>
          <a:endParaRPr lang="hr-HR" sz="1400"/>
        </a:p>
      </dgm:t>
    </dgm:pt>
    <dgm:pt modelId="{9F945BEF-5856-4F12-9CD6-8AF2B9459C8A}">
      <dgm:prSet/>
      <dgm:spPr/>
      <dgm:t>
        <a:bodyPr/>
        <a:lstStyle/>
        <a:p>
          <a:endParaRPr lang="en-US"/>
        </a:p>
      </dgm:t>
    </dgm:pt>
    <dgm:pt modelId="{03D7A354-B698-4421-91BA-4CC80196243B}" type="parTrans" cxnId="{CD47D42D-1B22-4AEC-9BA6-E6821BB2B278}">
      <dgm:prSet/>
      <dgm:spPr/>
      <dgm:t>
        <a:bodyPr/>
        <a:lstStyle/>
        <a:p>
          <a:endParaRPr lang="hr-HR" sz="1400"/>
        </a:p>
      </dgm:t>
    </dgm:pt>
    <dgm:pt modelId="{27BF48B3-DB0E-4ADE-A5FD-5CB74BEB6A9A}" type="sibTrans" cxnId="{CD47D42D-1B22-4AEC-9BA6-E6821BB2B278}">
      <dgm:prSet/>
      <dgm:spPr/>
      <dgm:t>
        <a:bodyPr/>
        <a:lstStyle/>
        <a:p>
          <a:endParaRPr lang="hr-HR" sz="1400"/>
        </a:p>
      </dgm:t>
    </dgm:pt>
    <dgm:pt modelId="{424BBF0F-34DB-429D-B14F-45D315463BA9}">
      <dgm:prSet/>
      <dgm:spPr/>
      <dgm:t>
        <a:bodyPr/>
        <a:lstStyle/>
        <a:p>
          <a:endParaRPr lang="hr-HR" sz="1400"/>
        </a:p>
      </dgm:t>
    </dgm:pt>
    <dgm:pt modelId="{4F04F2A9-D49B-4357-B7AB-03F36E332DBC}" type="parTrans" cxnId="{943E1304-B97A-4F18-8995-0DD65A5932B5}">
      <dgm:prSet/>
      <dgm:spPr/>
      <dgm:t>
        <a:bodyPr/>
        <a:lstStyle/>
        <a:p>
          <a:endParaRPr lang="hr-HR" sz="1400"/>
        </a:p>
      </dgm:t>
    </dgm:pt>
    <dgm:pt modelId="{7BB3B84D-B53B-4D6C-8D01-190D2D13B3B0}" type="sibTrans" cxnId="{943E1304-B97A-4F18-8995-0DD65A5932B5}">
      <dgm:prSet/>
      <dgm:spPr/>
      <dgm:t>
        <a:bodyPr/>
        <a:lstStyle/>
        <a:p>
          <a:endParaRPr lang="hr-HR" sz="1400"/>
        </a:p>
      </dgm:t>
    </dgm:pt>
    <dgm:pt modelId="{9DD9DB75-7128-48D6-9AA8-F8018A3729EE}">
      <dgm:prSet/>
      <dgm:spPr/>
      <dgm:t>
        <a:bodyPr/>
        <a:lstStyle/>
        <a:p>
          <a:endParaRPr lang="en-US"/>
        </a:p>
      </dgm:t>
    </dgm:pt>
    <dgm:pt modelId="{050B3E03-335C-4D98-A5B0-744B698065FD}" type="parTrans" cxnId="{226406F0-6DCE-44D9-9386-1754380123F3}">
      <dgm:prSet/>
      <dgm:spPr/>
      <dgm:t>
        <a:bodyPr/>
        <a:lstStyle/>
        <a:p>
          <a:endParaRPr lang="hr-HR" sz="1400"/>
        </a:p>
      </dgm:t>
    </dgm:pt>
    <dgm:pt modelId="{ABD7378E-634E-4FC7-857F-1FA2C6B7A000}" type="sibTrans" cxnId="{226406F0-6DCE-44D9-9386-1754380123F3}">
      <dgm:prSet/>
      <dgm:spPr/>
      <dgm:t>
        <a:bodyPr/>
        <a:lstStyle/>
        <a:p>
          <a:endParaRPr lang="hr-HR" sz="1400"/>
        </a:p>
      </dgm:t>
    </dgm:pt>
    <dgm:pt modelId="{7BD81310-0386-4FCA-A829-5CD0AE6CA50A}">
      <dgm:prSet/>
      <dgm:spPr/>
      <dgm:t>
        <a:bodyPr/>
        <a:lstStyle/>
        <a:p>
          <a:endParaRPr lang="en-US"/>
        </a:p>
      </dgm:t>
    </dgm:pt>
    <dgm:pt modelId="{6D53796F-379A-42C9-8FD0-B790E5DE96BD}" type="parTrans" cxnId="{F6BBC6EB-98ED-4989-A9CA-73683F132483}">
      <dgm:prSet/>
      <dgm:spPr/>
      <dgm:t>
        <a:bodyPr/>
        <a:lstStyle/>
        <a:p>
          <a:endParaRPr lang="hr-HR" sz="1400"/>
        </a:p>
      </dgm:t>
    </dgm:pt>
    <dgm:pt modelId="{791F3233-BB72-4995-AE62-E9885E6DE76D}" type="sibTrans" cxnId="{F6BBC6EB-98ED-4989-A9CA-73683F132483}">
      <dgm:prSet/>
      <dgm:spPr/>
      <dgm:t>
        <a:bodyPr/>
        <a:lstStyle/>
        <a:p>
          <a:endParaRPr lang="hr-HR" sz="1400"/>
        </a:p>
      </dgm:t>
    </dgm:pt>
    <dgm:pt modelId="{80941182-E942-4B44-B1FF-F8E05CEC0B21}">
      <dgm:prSet/>
      <dgm:spPr/>
      <dgm:t>
        <a:bodyPr/>
        <a:lstStyle/>
        <a:p>
          <a:endParaRPr lang="en-US"/>
        </a:p>
      </dgm:t>
    </dgm:pt>
    <dgm:pt modelId="{AE928F47-1E10-49B1-9160-21C9EAAAB380}" type="parTrans" cxnId="{F3DC16BF-BAB7-4B82-81E1-6E98E564096F}">
      <dgm:prSet/>
      <dgm:spPr/>
      <dgm:t>
        <a:bodyPr/>
        <a:lstStyle/>
        <a:p>
          <a:endParaRPr lang="hr-HR" sz="1400"/>
        </a:p>
      </dgm:t>
    </dgm:pt>
    <dgm:pt modelId="{FF31F130-A923-40D2-9C39-426A5BB36814}" type="sibTrans" cxnId="{F3DC16BF-BAB7-4B82-81E1-6E98E564096F}">
      <dgm:prSet/>
      <dgm:spPr/>
      <dgm:t>
        <a:bodyPr/>
        <a:lstStyle/>
        <a:p>
          <a:endParaRPr lang="hr-HR" sz="1400"/>
        </a:p>
      </dgm:t>
    </dgm:pt>
    <dgm:pt modelId="{C036C166-6888-453D-ADCC-C6A97057B782}">
      <dgm:prSet/>
      <dgm:spPr/>
      <dgm:t>
        <a:bodyPr/>
        <a:lstStyle/>
        <a:p>
          <a:endParaRPr lang="en-US"/>
        </a:p>
      </dgm:t>
    </dgm:pt>
    <dgm:pt modelId="{E0BA4BBA-239B-4E68-B7D4-2338BFDF68FB}" type="parTrans" cxnId="{01DD925C-895E-460C-A81D-6B013766237A}">
      <dgm:prSet/>
      <dgm:spPr/>
      <dgm:t>
        <a:bodyPr/>
        <a:lstStyle/>
        <a:p>
          <a:endParaRPr lang="hr-HR" sz="1400"/>
        </a:p>
      </dgm:t>
    </dgm:pt>
    <dgm:pt modelId="{087531B7-8920-4FEF-BDEE-24C53C5BDCB3}" type="sibTrans" cxnId="{01DD925C-895E-460C-A81D-6B013766237A}">
      <dgm:prSet/>
      <dgm:spPr/>
      <dgm:t>
        <a:bodyPr/>
        <a:lstStyle/>
        <a:p>
          <a:endParaRPr lang="hr-HR" sz="1400"/>
        </a:p>
      </dgm:t>
    </dgm:pt>
    <dgm:pt modelId="{CB7C97AC-59BE-4CEB-9BAD-A474D4F0153B}">
      <dgm:prSet/>
      <dgm:spPr/>
      <dgm:t>
        <a:bodyPr/>
        <a:lstStyle/>
        <a:p>
          <a:endParaRPr lang="en-US"/>
        </a:p>
      </dgm:t>
    </dgm:pt>
    <dgm:pt modelId="{4C5F1FD2-F30C-4274-A9CE-83C9683A9CDE}" type="parTrans" cxnId="{0CD8D639-12BA-4931-B64C-B6B828D82AC9}">
      <dgm:prSet/>
      <dgm:spPr/>
      <dgm:t>
        <a:bodyPr/>
        <a:lstStyle/>
        <a:p>
          <a:endParaRPr lang="hr-HR" sz="1400"/>
        </a:p>
      </dgm:t>
    </dgm:pt>
    <dgm:pt modelId="{CA4A452A-9605-408A-BBD0-4A6764ECC37B}" type="sibTrans" cxnId="{0CD8D639-12BA-4931-B64C-B6B828D82AC9}">
      <dgm:prSet/>
      <dgm:spPr/>
      <dgm:t>
        <a:bodyPr/>
        <a:lstStyle/>
        <a:p>
          <a:endParaRPr lang="hr-HR" sz="1400"/>
        </a:p>
      </dgm:t>
    </dgm:pt>
    <dgm:pt modelId="{34665957-4E3C-43B2-B351-203AA0243EA1}">
      <dgm:prSet/>
      <dgm:spPr/>
      <dgm:t>
        <a:bodyPr/>
        <a:lstStyle/>
        <a:p>
          <a:endParaRPr lang="en-US"/>
        </a:p>
      </dgm:t>
    </dgm:pt>
    <dgm:pt modelId="{26CE8429-8EC0-4933-9501-37D80A9E48B2}" type="parTrans" cxnId="{68F79C63-C894-43D6-8B13-711690EAD607}">
      <dgm:prSet/>
      <dgm:spPr/>
      <dgm:t>
        <a:bodyPr/>
        <a:lstStyle/>
        <a:p>
          <a:endParaRPr lang="hr-HR"/>
        </a:p>
      </dgm:t>
    </dgm:pt>
    <dgm:pt modelId="{25402DB4-9CE3-4D2E-AA0E-E977BC862FB0}" type="sibTrans" cxnId="{68F79C63-C894-43D6-8B13-711690EAD607}">
      <dgm:prSet/>
      <dgm:spPr/>
      <dgm:t>
        <a:bodyPr/>
        <a:lstStyle/>
        <a:p>
          <a:endParaRPr lang="hr-HR"/>
        </a:p>
      </dgm:t>
    </dgm:pt>
    <dgm:pt modelId="{03D7118D-EFA0-4183-8E9D-9AD6F2B0D3D5}">
      <dgm:prSet/>
      <dgm:spPr/>
      <dgm:t>
        <a:bodyPr/>
        <a:lstStyle/>
        <a:p>
          <a:endParaRPr lang="en-US"/>
        </a:p>
      </dgm:t>
    </dgm:pt>
    <dgm:pt modelId="{9306841E-2433-4B6D-B3A6-64283F093926}" type="parTrans" cxnId="{2E043E32-7C43-4EFC-B645-4F88E8A74F10}">
      <dgm:prSet/>
      <dgm:spPr/>
      <dgm:t>
        <a:bodyPr/>
        <a:lstStyle/>
        <a:p>
          <a:endParaRPr lang="hr-HR"/>
        </a:p>
      </dgm:t>
    </dgm:pt>
    <dgm:pt modelId="{C56425A4-E579-484E-A53C-985E8B1E2005}" type="sibTrans" cxnId="{2E043E32-7C43-4EFC-B645-4F88E8A74F10}">
      <dgm:prSet/>
      <dgm:spPr/>
      <dgm:t>
        <a:bodyPr/>
        <a:lstStyle/>
        <a:p>
          <a:endParaRPr lang="hr-HR"/>
        </a:p>
      </dgm:t>
    </dgm:pt>
    <dgm:pt modelId="{AA3AF59B-0326-4065-B1DD-7D943FD85135}">
      <dgm:prSet/>
      <dgm:spPr/>
      <dgm:t>
        <a:bodyPr/>
        <a:lstStyle/>
        <a:p>
          <a:endParaRPr lang="en-US"/>
        </a:p>
      </dgm:t>
    </dgm:pt>
    <dgm:pt modelId="{918FEB0D-D016-4085-A60D-D694B2228132}" type="parTrans" cxnId="{5FBCE7E6-8CE5-40A2-9F30-264B45FD5E86}">
      <dgm:prSet/>
      <dgm:spPr/>
      <dgm:t>
        <a:bodyPr/>
        <a:lstStyle/>
        <a:p>
          <a:endParaRPr lang="hr-HR"/>
        </a:p>
      </dgm:t>
    </dgm:pt>
    <dgm:pt modelId="{A7E5084C-D07F-4E00-B7BE-56BE85CCA700}" type="sibTrans" cxnId="{5FBCE7E6-8CE5-40A2-9F30-264B45FD5E86}">
      <dgm:prSet/>
      <dgm:spPr/>
      <dgm:t>
        <a:bodyPr/>
        <a:lstStyle/>
        <a:p>
          <a:endParaRPr lang="hr-HR"/>
        </a:p>
      </dgm:t>
    </dgm:pt>
    <dgm:pt modelId="{6532A1EF-7B7C-49BB-B0CF-532C8BE966EB}">
      <dgm:prSet/>
      <dgm:spPr/>
      <dgm:t>
        <a:bodyPr/>
        <a:lstStyle/>
        <a:p>
          <a:endParaRPr lang="en-US"/>
        </a:p>
      </dgm:t>
    </dgm:pt>
    <dgm:pt modelId="{6CA632EA-F812-48C4-822D-B5231A0ADB78}" type="parTrans" cxnId="{3946D4A8-8992-4585-AF91-08F67DA25CD2}">
      <dgm:prSet/>
      <dgm:spPr/>
      <dgm:t>
        <a:bodyPr/>
        <a:lstStyle/>
        <a:p>
          <a:endParaRPr lang="hr-HR"/>
        </a:p>
      </dgm:t>
    </dgm:pt>
    <dgm:pt modelId="{D13F259F-E115-4144-BF92-1EC5DF9BCEEA}" type="sibTrans" cxnId="{3946D4A8-8992-4585-AF91-08F67DA25CD2}">
      <dgm:prSet/>
      <dgm:spPr/>
      <dgm:t>
        <a:bodyPr/>
        <a:lstStyle/>
        <a:p>
          <a:endParaRPr lang="hr-HR"/>
        </a:p>
      </dgm:t>
    </dgm:pt>
    <dgm:pt modelId="{CEEACB84-F466-4A5B-AC77-AEBB7A0E3752}">
      <dgm:prSet/>
      <dgm:spPr/>
      <dgm:t>
        <a:bodyPr/>
        <a:lstStyle/>
        <a:p>
          <a:endParaRPr lang="en-US"/>
        </a:p>
      </dgm:t>
    </dgm:pt>
    <dgm:pt modelId="{3B107639-69BE-47D0-BB12-A9637EED9D80}" type="parTrans" cxnId="{9858AF3F-E798-425C-BBD3-59170A64FEA6}">
      <dgm:prSet/>
      <dgm:spPr/>
      <dgm:t>
        <a:bodyPr/>
        <a:lstStyle/>
        <a:p>
          <a:endParaRPr lang="hr-HR"/>
        </a:p>
      </dgm:t>
    </dgm:pt>
    <dgm:pt modelId="{B29E1BCE-703B-4FF5-AA7A-CBF9859151E9}" type="sibTrans" cxnId="{9858AF3F-E798-425C-BBD3-59170A64FEA6}">
      <dgm:prSet/>
      <dgm:spPr/>
      <dgm:t>
        <a:bodyPr/>
        <a:lstStyle/>
        <a:p>
          <a:endParaRPr lang="hr-HR"/>
        </a:p>
      </dgm:t>
    </dgm:pt>
    <dgm:pt modelId="{8D15C31F-4219-42EA-93FD-C9882B948440}">
      <dgm:prSet phldrT="[Tekst]" phldr="1" custT="1"/>
      <dgm:spPr/>
      <dgm:t>
        <a:bodyPr/>
        <a:lstStyle/>
        <a:p>
          <a:endParaRPr lang="hr-HR" sz="1800"/>
        </a:p>
      </dgm:t>
    </dgm:pt>
    <dgm:pt modelId="{0904240D-14F2-4F44-9051-C281BC3917FE}" type="sibTrans" cxnId="{56E87389-4C60-4938-8F25-195609614478}">
      <dgm:prSet/>
      <dgm:spPr/>
      <dgm:t>
        <a:bodyPr/>
        <a:lstStyle/>
        <a:p>
          <a:endParaRPr lang="hr-HR" sz="1400"/>
        </a:p>
      </dgm:t>
    </dgm:pt>
    <dgm:pt modelId="{B2C89807-947C-4047-90FD-7644E4391074}" type="parTrans" cxnId="{56E87389-4C60-4938-8F25-195609614478}">
      <dgm:prSet/>
      <dgm:spPr/>
      <dgm:t>
        <a:bodyPr/>
        <a:lstStyle/>
        <a:p>
          <a:endParaRPr lang="hr-HR" sz="1400"/>
        </a:p>
      </dgm:t>
    </dgm:pt>
    <dgm:pt modelId="{A6C84EDE-16E0-4068-8F63-21B1A4BCF820}" type="pres">
      <dgm:prSet presAssocID="{B879FC6F-03FA-4546-A058-C9E82B5DE63F}" presName="compositeShape" presStyleCnt="0">
        <dgm:presLayoutVars>
          <dgm:chMax val="2"/>
          <dgm:dir/>
          <dgm:resizeHandles val="exact"/>
        </dgm:presLayoutVars>
      </dgm:prSet>
      <dgm:spPr/>
    </dgm:pt>
    <dgm:pt modelId="{1E25AF57-DB6D-4848-BAF4-F71B740EC224}" type="pres">
      <dgm:prSet presAssocID="{B879FC6F-03FA-4546-A058-C9E82B5DE63F}" presName="divider" presStyleLbl="fgShp" presStyleIdx="0" presStyleCnt="1" custScaleY="134514"/>
      <dgm:spPr/>
    </dgm:pt>
    <dgm:pt modelId="{8BECABBC-814C-4BCD-8844-FE8685A06ABD}" type="pres">
      <dgm:prSet presAssocID="{6EFAEC2D-F283-42F5-904D-58D3FD4DDA40}" presName="downArrow" presStyleLbl="node1" presStyleIdx="0" presStyleCnt="2" custAng="16200000" custLinFactX="-125450" custLinFactY="-48737" custLinFactNeighborX="-200000" custLinFactNeighborY="-100000"/>
      <dgm:spPr>
        <a:solidFill>
          <a:srgbClr val="99CC00"/>
        </a:solidFill>
      </dgm:spPr>
    </dgm:pt>
    <dgm:pt modelId="{689A12EE-558C-41D5-8610-9806CE684E05}" type="pres">
      <dgm:prSet presAssocID="{6EFAEC2D-F283-42F5-904D-58D3FD4DDA40}" presName="downArrowText" presStyleLbl="revTx" presStyleIdx="0" presStyleCnt="2" custScaleX="210339">
        <dgm:presLayoutVars>
          <dgm:bulletEnabled val="1"/>
        </dgm:presLayoutVars>
      </dgm:prSet>
      <dgm:spPr/>
    </dgm:pt>
    <dgm:pt modelId="{B3F782DE-5D77-4CE7-94C3-39C3ADEB464D}" type="pres">
      <dgm:prSet presAssocID="{8D15C31F-4219-42EA-93FD-C9882B948440}" presName="upArrow" presStyleLbl="node1" presStyleIdx="1" presStyleCnt="2" custAng="16200000" custLinFactNeighborX="33099" custLinFactNeighborY="20077"/>
      <dgm:spPr>
        <a:solidFill>
          <a:srgbClr val="00B0F0"/>
        </a:solidFill>
      </dgm:spPr>
    </dgm:pt>
    <dgm:pt modelId="{8C995A05-95F7-4C2C-9158-FBECB6258885}" type="pres">
      <dgm:prSet presAssocID="{8D15C31F-4219-42EA-93FD-C9882B948440}" presName="upArrowText" presStyleLbl="revTx" presStyleIdx="1" presStyleCnt="2" custScaleX="168129">
        <dgm:presLayoutVars>
          <dgm:bulletEnabled val="1"/>
        </dgm:presLayoutVars>
      </dgm:prSet>
      <dgm:spPr/>
    </dgm:pt>
  </dgm:ptLst>
  <dgm:cxnLst>
    <dgm:cxn modelId="{943E1304-B97A-4F18-8995-0DD65A5932B5}" srcId="{B879FC6F-03FA-4546-A058-C9E82B5DE63F}" destId="{424BBF0F-34DB-429D-B14F-45D315463BA9}" srcOrd="12" destOrd="0" parTransId="{4F04F2A9-D49B-4357-B7AB-03F36E332DBC}" sibTransId="{7BB3B84D-B53B-4D6C-8D01-190D2D13B3B0}"/>
    <dgm:cxn modelId="{075FF715-1206-40F5-B00B-F81D0CAEDC14}" srcId="{B879FC6F-03FA-4546-A058-C9E82B5DE63F}" destId="{12F15649-9D47-45E9-B3CA-367A28830BBD}" srcOrd="2" destOrd="0" parTransId="{3E4A0E26-E12E-498B-B8E0-16DAE2ADBA56}" sibTransId="{6CFDD503-73EB-433C-AF0C-3DAC9D85B445}"/>
    <dgm:cxn modelId="{CD47D42D-1B22-4AEC-9BA6-E6821BB2B278}" srcId="{B879FC6F-03FA-4546-A058-C9E82B5DE63F}" destId="{9F945BEF-5856-4F12-9CD6-8AF2B9459C8A}" srcOrd="11" destOrd="0" parTransId="{03D7A354-B698-4421-91BA-4CC80196243B}" sibTransId="{27BF48B3-DB0E-4ADE-A5FD-5CB74BEB6A9A}"/>
    <dgm:cxn modelId="{2E043E32-7C43-4EFC-B645-4F88E8A74F10}" srcId="{B879FC6F-03FA-4546-A058-C9E82B5DE63F}" destId="{03D7118D-EFA0-4183-8E9D-9AD6F2B0D3D5}" srcOrd="19" destOrd="0" parTransId="{9306841E-2433-4B6D-B3A6-64283F093926}" sibTransId="{C56425A4-E579-484E-A53C-985E8B1E2005}"/>
    <dgm:cxn modelId="{0CD8D639-12BA-4931-B64C-B6B828D82AC9}" srcId="{B879FC6F-03FA-4546-A058-C9E82B5DE63F}" destId="{CB7C97AC-59BE-4CEB-9BAD-A474D4F0153B}" srcOrd="17" destOrd="0" parTransId="{4C5F1FD2-F30C-4274-A9CE-83C9683A9CDE}" sibTransId="{CA4A452A-9605-408A-BBD0-4A6764ECC37B}"/>
    <dgm:cxn modelId="{9858AF3F-E798-425C-BBD3-59170A64FEA6}" srcId="{B879FC6F-03FA-4546-A058-C9E82B5DE63F}" destId="{CEEACB84-F466-4A5B-AC77-AEBB7A0E3752}" srcOrd="22" destOrd="0" parTransId="{3B107639-69BE-47D0-BB12-A9637EED9D80}" sibTransId="{B29E1BCE-703B-4FF5-AA7A-CBF9859151E9}"/>
    <dgm:cxn modelId="{01DD925C-895E-460C-A81D-6B013766237A}" srcId="{B879FC6F-03FA-4546-A058-C9E82B5DE63F}" destId="{C036C166-6888-453D-ADCC-C6A97057B782}" srcOrd="16" destOrd="0" parTransId="{E0BA4BBA-239B-4E68-B7D4-2338BFDF68FB}" sibTransId="{087531B7-8920-4FEF-BDEE-24C53C5BDCB3}"/>
    <dgm:cxn modelId="{96D84860-0CF6-47FE-BFD9-2587B335AD48}" srcId="{B879FC6F-03FA-4546-A058-C9E82B5DE63F}" destId="{C5755E30-CDCB-4E1D-88B1-F468CE1E91A5}" srcOrd="10" destOrd="0" parTransId="{9731D262-B97C-44E8-9A78-74614BE9D217}" sibTransId="{F6C47795-5493-4017-A852-0A5A1451BC27}"/>
    <dgm:cxn modelId="{00391262-9B10-4FB3-A138-A2D3651E1EC9}" srcId="{B879FC6F-03FA-4546-A058-C9E82B5DE63F}" destId="{05E09B2F-982F-45AC-B24A-4E1C22B99F27}" srcOrd="5" destOrd="0" parTransId="{73B315FD-05E6-46D5-8392-6E32937527C0}" sibTransId="{7D6DC9E0-E122-458C-A23F-ECE08467E32A}"/>
    <dgm:cxn modelId="{68F79C63-C894-43D6-8B13-711690EAD607}" srcId="{B879FC6F-03FA-4546-A058-C9E82B5DE63F}" destId="{34665957-4E3C-43B2-B351-203AA0243EA1}" srcOrd="18" destOrd="0" parTransId="{26CE8429-8EC0-4933-9501-37D80A9E48B2}" sibTransId="{25402DB4-9CE3-4D2E-AA0E-E977BC862FB0}"/>
    <dgm:cxn modelId="{DD5BA546-6D8E-4B04-BFAC-0F71210F1686}" srcId="{B879FC6F-03FA-4546-A058-C9E82B5DE63F}" destId="{ABB6D926-BCF7-4C45-B198-1DA5A4C67B18}" srcOrd="3" destOrd="0" parTransId="{17A0F5D9-5528-475A-B7FD-8E8355557A15}" sibTransId="{458917BD-1F4A-4573-BC15-0C2E2EC61692}"/>
    <dgm:cxn modelId="{8B4F8854-E862-442E-B6AB-76317AA487AD}" srcId="{B879FC6F-03FA-4546-A058-C9E82B5DE63F}" destId="{EC26CF62-5FC6-482E-92BB-05B55A76C969}" srcOrd="9" destOrd="0" parTransId="{52C6A663-DAB3-42C5-96AE-6875DAE1BE34}" sibTransId="{AEF70DDF-17F5-4001-8C25-65072B011840}"/>
    <dgm:cxn modelId="{56E87389-4C60-4938-8F25-195609614478}" srcId="{B879FC6F-03FA-4546-A058-C9E82B5DE63F}" destId="{8D15C31F-4219-42EA-93FD-C9882B948440}" srcOrd="1" destOrd="0" parTransId="{B2C89807-947C-4047-90FD-7644E4391074}" sibTransId="{0904240D-14F2-4F44-9051-C281BC3917FE}"/>
    <dgm:cxn modelId="{1B31CD93-C1FC-465A-A5BC-C6DA8F383D64}" srcId="{B879FC6F-03FA-4546-A058-C9E82B5DE63F}" destId="{6EFAEC2D-F283-42F5-904D-58D3FD4DDA40}" srcOrd="0" destOrd="0" parTransId="{0780D72C-8CD2-4D84-8011-148C69F55433}" sibTransId="{4007A095-124C-4D1E-9BAF-38504F6CA90B}"/>
    <dgm:cxn modelId="{3946D4A8-8992-4585-AF91-08F67DA25CD2}" srcId="{B879FC6F-03FA-4546-A058-C9E82B5DE63F}" destId="{6532A1EF-7B7C-49BB-B0CF-532C8BE966EB}" srcOrd="21" destOrd="0" parTransId="{6CA632EA-F812-48C4-822D-B5231A0ADB78}" sibTransId="{D13F259F-E115-4144-BF92-1EC5DF9BCEEA}"/>
    <dgm:cxn modelId="{DCE400BE-90A4-42A6-BB49-E7668396355D}" srcId="{B879FC6F-03FA-4546-A058-C9E82B5DE63F}" destId="{E6926041-957C-4303-BD14-B0AEEF4BCFC1}" srcOrd="4" destOrd="0" parTransId="{D9754C86-F23B-4748-8204-8B0C44B8F3B3}" sibTransId="{D3850337-7B12-4FA0-ADC4-3DADE8F17574}"/>
    <dgm:cxn modelId="{F3DC16BF-BAB7-4B82-81E1-6E98E564096F}" srcId="{B879FC6F-03FA-4546-A058-C9E82B5DE63F}" destId="{80941182-E942-4B44-B1FF-F8E05CEC0B21}" srcOrd="15" destOrd="0" parTransId="{AE928F47-1E10-49B1-9160-21C9EAAAB380}" sibTransId="{FF31F130-A923-40D2-9C39-426A5BB36814}"/>
    <dgm:cxn modelId="{5347F7C6-A543-486B-8E75-6B5236E4CED6}" srcId="{B879FC6F-03FA-4546-A058-C9E82B5DE63F}" destId="{540C9A2A-7671-44B6-9A7D-4EAC720824EF}" srcOrd="7" destOrd="0" parTransId="{EDB4810F-23FC-4DD5-86B5-8A8A2216A2D8}" sibTransId="{8904AFDC-B7EA-4BFA-811A-722A7ABFAE59}"/>
    <dgm:cxn modelId="{E0B17CDB-A8A5-4AEF-908B-7A3B23071E87}" type="presOf" srcId="{6EFAEC2D-F283-42F5-904D-58D3FD4DDA40}" destId="{689A12EE-558C-41D5-8610-9806CE684E05}" srcOrd="0" destOrd="0" presId="urn:microsoft.com/office/officeart/2005/8/layout/arrow3"/>
    <dgm:cxn modelId="{D78793E0-1C66-4610-8B6B-FDD0D566E601}" srcId="{B879FC6F-03FA-4546-A058-C9E82B5DE63F}" destId="{D17EE93B-3FA9-44F8-976C-2B70AE84DD38}" srcOrd="6" destOrd="0" parTransId="{1F26D7CF-3937-4F74-AFE2-C3C23AFDC717}" sibTransId="{EE5590A6-9627-467D-9876-386D9A350C62}"/>
    <dgm:cxn modelId="{535FDCE4-7616-4E2D-A635-13B08A433687}" srcId="{B879FC6F-03FA-4546-A058-C9E82B5DE63F}" destId="{A801DD80-1342-4063-8FCE-6A8B9631679D}" srcOrd="8" destOrd="0" parTransId="{9D9E1964-9374-47DE-95A2-EB90E7BA2A3F}" sibTransId="{E50350BD-327D-4C0E-A327-D625367A1C79}"/>
    <dgm:cxn modelId="{EB4A1AE6-5818-44E9-83CD-966BDDDE82CE}" type="presOf" srcId="{8D15C31F-4219-42EA-93FD-C9882B948440}" destId="{8C995A05-95F7-4C2C-9158-FBECB6258885}" srcOrd="0" destOrd="0" presId="urn:microsoft.com/office/officeart/2005/8/layout/arrow3"/>
    <dgm:cxn modelId="{5FBCE7E6-8CE5-40A2-9F30-264B45FD5E86}" srcId="{B879FC6F-03FA-4546-A058-C9E82B5DE63F}" destId="{AA3AF59B-0326-4065-B1DD-7D943FD85135}" srcOrd="20" destOrd="0" parTransId="{918FEB0D-D016-4085-A60D-D694B2228132}" sibTransId="{A7E5084C-D07F-4E00-B7BE-56BE85CCA700}"/>
    <dgm:cxn modelId="{66FF4BE8-8B91-4B05-89CD-5872CC7F53B8}" type="presOf" srcId="{B879FC6F-03FA-4546-A058-C9E82B5DE63F}" destId="{A6C84EDE-16E0-4068-8F63-21B1A4BCF820}" srcOrd="0" destOrd="0" presId="urn:microsoft.com/office/officeart/2005/8/layout/arrow3"/>
    <dgm:cxn modelId="{F6BBC6EB-98ED-4989-A9CA-73683F132483}" srcId="{B879FC6F-03FA-4546-A058-C9E82B5DE63F}" destId="{7BD81310-0386-4FCA-A829-5CD0AE6CA50A}" srcOrd="14" destOrd="0" parTransId="{6D53796F-379A-42C9-8FD0-B790E5DE96BD}" sibTransId="{791F3233-BB72-4995-AE62-E9885E6DE76D}"/>
    <dgm:cxn modelId="{226406F0-6DCE-44D9-9386-1754380123F3}" srcId="{B879FC6F-03FA-4546-A058-C9E82B5DE63F}" destId="{9DD9DB75-7128-48D6-9AA8-F8018A3729EE}" srcOrd="13" destOrd="0" parTransId="{050B3E03-335C-4D98-A5B0-744B698065FD}" sibTransId="{ABD7378E-634E-4FC7-857F-1FA2C6B7A000}"/>
    <dgm:cxn modelId="{FCC04B6B-0F61-4C74-977C-F0F0FFE944C5}" type="presParOf" srcId="{A6C84EDE-16E0-4068-8F63-21B1A4BCF820}" destId="{1E25AF57-DB6D-4848-BAF4-F71B740EC224}" srcOrd="0" destOrd="0" presId="urn:microsoft.com/office/officeart/2005/8/layout/arrow3"/>
    <dgm:cxn modelId="{535601AD-A9FB-4300-BFBD-E518534F36C1}" type="presParOf" srcId="{A6C84EDE-16E0-4068-8F63-21B1A4BCF820}" destId="{8BECABBC-814C-4BCD-8844-FE8685A06ABD}" srcOrd="1" destOrd="0" presId="urn:microsoft.com/office/officeart/2005/8/layout/arrow3"/>
    <dgm:cxn modelId="{C53B46B6-0BC7-4FDC-9B4B-52EB73104EC7}" type="presParOf" srcId="{A6C84EDE-16E0-4068-8F63-21B1A4BCF820}" destId="{689A12EE-558C-41D5-8610-9806CE684E05}" srcOrd="2" destOrd="0" presId="urn:microsoft.com/office/officeart/2005/8/layout/arrow3"/>
    <dgm:cxn modelId="{44887CB0-0163-4D4F-AD24-5144ADB52ABF}" type="presParOf" srcId="{A6C84EDE-16E0-4068-8F63-21B1A4BCF820}" destId="{B3F782DE-5D77-4CE7-94C3-39C3ADEB464D}" srcOrd="3" destOrd="0" presId="urn:microsoft.com/office/officeart/2005/8/layout/arrow3"/>
    <dgm:cxn modelId="{61AA6FCD-4B5F-4052-A3F9-4C6DA83E23E8}" type="presParOf" srcId="{A6C84EDE-16E0-4068-8F63-21B1A4BCF820}" destId="{8C995A05-95F7-4C2C-9158-FBECB6258885}" srcOrd="4" destOrd="0" presId="urn:microsoft.com/office/officeart/2005/8/layout/arrow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1737AC-1102-4E29-A737-36EA43AB7BA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4130D2-1961-4638-AD1B-00C578F3198D}">
      <dgm:prSet custT="1"/>
      <dgm:spPr/>
      <dgm:t>
        <a:bodyPr/>
        <a:lstStyle/>
        <a:p>
          <a:r>
            <a:rPr lang="hr-HR" sz="3200" b="1"/>
            <a:t>edukacije roditelja na roditeljskim sastancima, u gradskoj knjižnici VK</a:t>
          </a:r>
          <a:endParaRPr lang="en-US" sz="3200"/>
        </a:p>
      </dgm:t>
    </dgm:pt>
    <dgm:pt modelId="{257D2D23-1ED9-4A39-807A-0C163E18F571}" type="parTrans" cxnId="{63A18C6D-BF6F-4603-8880-842D1B8AF0BC}">
      <dgm:prSet/>
      <dgm:spPr/>
      <dgm:t>
        <a:bodyPr/>
        <a:lstStyle/>
        <a:p>
          <a:endParaRPr lang="en-US"/>
        </a:p>
      </dgm:t>
    </dgm:pt>
    <dgm:pt modelId="{F158798A-4161-49F5-9F4C-F05001413C47}" type="sibTrans" cxnId="{63A18C6D-BF6F-4603-8880-842D1B8AF0BC}">
      <dgm:prSet/>
      <dgm:spPr/>
      <dgm:t>
        <a:bodyPr/>
        <a:lstStyle/>
        <a:p>
          <a:endParaRPr lang="en-US"/>
        </a:p>
      </dgm:t>
    </dgm:pt>
    <dgm:pt modelId="{69CC6146-D5FC-449C-BD80-2244D240B83E}">
      <dgm:prSet custT="1"/>
      <dgm:spPr/>
      <dgm:t>
        <a:bodyPr/>
        <a:lstStyle/>
        <a:p>
          <a:r>
            <a:rPr lang="hr-HR" sz="3600" b="1"/>
            <a:t>praktične radionice sa učenicima</a:t>
          </a:r>
          <a:endParaRPr lang="en-US" sz="3600"/>
        </a:p>
      </dgm:t>
    </dgm:pt>
    <dgm:pt modelId="{1A44BA5D-54A2-4A32-A214-3238C29C1D8E}" type="parTrans" cxnId="{97639F58-85F3-4D12-95E4-B6CEAF672AB5}">
      <dgm:prSet/>
      <dgm:spPr/>
      <dgm:t>
        <a:bodyPr/>
        <a:lstStyle/>
        <a:p>
          <a:endParaRPr lang="en-US"/>
        </a:p>
      </dgm:t>
    </dgm:pt>
    <dgm:pt modelId="{0BF98927-47C3-4D27-AC28-C4FF108D2F26}" type="sibTrans" cxnId="{97639F58-85F3-4D12-95E4-B6CEAF672AB5}">
      <dgm:prSet/>
      <dgm:spPr/>
      <dgm:t>
        <a:bodyPr/>
        <a:lstStyle/>
        <a:p>
          <a:endParaRPr lang="en-US"/>
        </a:p>
      </dgm:t>
    </dgm:pt>
    <dgm:pt modelId="{6ED2EC0A-10AD-4B19-B462-99995807581C}" type="pres">
      <dgm:prSet presAssocID="{4C1737AC-1102-4E29-A737-36EA43AB7BA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6DEEAA5-FC6E-4B08-A2B3-848ACED4F73A}" type="pres">
      <dgm:prSet presAssocID="{524130D2-1961-4638-AD1B-00C578F3198D}" presName="hierRoot1" presStyleCnt="0"/>
      <dgm:spPr/>
    </dgm:pt>
    <dgm:pt modelId="{D7692E53-5DB4-482F-9734-0450F2BC9E05}" type="pres">
      <dgm:prSet presAssocID="{524130D2-1961-4638-AD1B-00C578F3198D}" presName="composite" presStyleCnt="0"/>
      <dgm:spPr/>
    </dgm:pt>
    <dgm:pt modelId="{DF2B5EAB-5E77-4653-B575-9105DC5EBA5C}" type="pres">
      <dgm:prSet presAssocID="{524130D2-1961-4638-AD1B-00C578F3198D}" presName="background" presStyleLbl="node0" presStyleIdx="0" presStyleCnt="2"/>
      <dgm:spPr>
        <a:solidFill>
          <a:srgbClr val="BBD4A4"/>
        </a:solidFill>
      </dgm:spPr>
    </dgm:pt>
    <dgm:pt modelId="{E1C8C674-BA85-4F1F-933B-255BE5C737E7}" type="pres">
      <dgm:prSet presAssocID="{524130D2-1961-4638-AD1B-00C578F3198D}" presName="text" presStyleLbl="fgAcc0" presStyleIdx="0" presStyleCnt="2">
        <dgm:presLayoutVars>
          <dgm:chPref val="3"/>
        </dgm:presLayoutVars>
      </dgm:prSet>
      <dgm:spPr/>
    </dgm:pt>
    <dgm:pt modelId="{B00CBAA4-AA7F-4A06-B8E4-485FE22F9078}" type="pres">
      <dgm:prSet presAssocID="{524130D2-1961-4638-AD1B-00C578F3198D}" presName="hierChild2" presStyleCnt="0"/>
      <dgm:spPr/>
    </dgm:pt>
    <dgm:pt modelId="{7EE63ACB-E015-4003-84AB-0F2FEF1068ED}" type="pres">
      <dgm:prSet presAssocID="{69CC6146-D5FC-449C-BD80-2244D240B83E}" presName="hierRoot1" presStyleCnt="0"/>
      <dgm:spPr/>
    </dgm:pt>
    <dgm:pt modelId="{92BB1E71-C2EB-4114-B9C8-D6181D26F868}" type="pres">
      <dgm:prSet presAssocID="{69CC6146-D5FC-449C-BD80-2244D240B83E}" presName="composite" presStyleCnt="0"/>
      <dgm:spPr/>
    </dgm:pt>
    <dgm:pt modelId="{8B6C35BA-8804-4AB6-87DC-1D7A4BA7C727}" type="pres">
      <dgm:prSet presAssocID="{69CC6146-D5FC-449C-BD80-2244D240B83E}" presName="background" presStyleLbl="node0" presStyleIdx="1" presStyleCnt="2"/>
      <dgm:spPr>
        <a:solidFill>
          <a:srgbClr val="BBD4A4"/>
        </a:solidFill>
      </dgm:spPr>
    </dgm:pt>
    <dgm:pt modelId="{BD18D6FB-90EA-4BF1-ACCF-6CFFFEEA4587}" type="pres">
      <dgm:prSet presAssocID="{69CC6146-D5FC-449C-BD80-2244D240B83E}" presName="text" presStyleLbl="fgAcc0" presStyleIdx="1" presStyleCnt="2">
        <dgm:presLayoutVars>
          <dgm:chPref val="3"/>
        </dgm:presLayoutVars>
      </dgm:prSet>
      <dgm:spPr/>
    </dgm:pt>
    <dgm:pt modelId="{1D43DC8D-9CBE-4472-96EC-3585D9C8BA22}" type="pres">
      <dgm:prSet presAssocID="{69CC6146-D5FC-449C-BD80-2244D240B83E}" presName="hierChild2" presStyleCnt="0"/>
      <dgm:spPr/>
    </dgm:pt>
  </dgm:ptLst>
  <dgm:cxnLst>
    <dgm:cxn modelId="{F33D8231-B38B-4380-995F-B08FF3FC5BAD}" type="presOf" srcId="{69CC6146-D5FC-449C-BD80-2244D240B83E}" destId="{BD18D6FB-90EA-4BF1-ACCF-6CFFFEEA4587}" srcOrd="0" destOrd="0" presId="urn:microsoft.com/office/officeart/2005/8/layout/hierarchy1"/>
    <dgm:cxn modelId="{63A18C6D-BF6F-4603-8880-842D1B8AF0BC}" srcId="{4C1737AC-1102-4E29-A737-36EA43AB7BA1}" destId="{524130D2-1961-4638-AD1B-00C578F3198D}" srcOrd="0" destOrd="0" parTransId="{257D2D23-1ED9-4A39-807A-0C163E18F571}" sibTransId="{F158798A-4161-49F5-9F4C-F05001413C47}"/>
    <dgm:cxn modelId="{97639F58-85F3-4D12-95E4-B6CEAF672AB5}" srcId="{4C1737AC-1102-4E29-A737-36EA43AB7BA1}" destId="{69CC6146-D5FC-449C-BD80-2244D240B83E}" srcOrd="1" destOrd="0" parTransId="{1A44BA5D-54A2-4A32-A214-3238C29C1D8E}" sibTransId="{0BF98927-47C3-4D27-AC28-C4FF108D2F26}"/>
    <dgm:cxn modelId="{D572C7CB-343C-472D-BBC6-4DA1C8B937FB}" type="presOf" srcId="{4C1737AC-1102-4E29-A737-36EA43AB7BA1}" destId="{6ED2EC0A-10AD-4B19-B462-99995807581C}" srcOrd="0" destOrd="0" presId="urn:microsoft.com/office/officeart/2005/8/layout/hierarchy1"/>
    <dgm:cxn modelId="{8E7DDCE5-C974-4D8B-BF45-6CAE0666939F}" type="presOf" srcId="{524130D2-1961-4638-AD1B-00C578F3198D}" destId="{E1C8C674-BA85-4F1F-933B-255BE5C737E7}" srcOrd="0" destOrd="0" presId="urn:microsoft.com/office/officeart/2005/8/layout/hierarchy1"/>
    <dgm:cxn modelId="{874D2E15-E657-4E11-AB60-908675C19043}" type="presParOf" srcId="{6ED2EC0A-10AD-4B19-B462-99995807581C}" destId="{26DEEAA5-FC6E-4B08-A2B3-848ACED4F73A}" srcOrd="0" destOrd="0" presId="urn:microsoft.com/office/officeart/2005/8/layout/hierarchy1"/>
    <dgm:cxn modelId="{DECCC401-8C4D-4FE7-A6D2-C37B968026BB}" type="presParOf" srcId="{26DEEAA5-FC6E-4B08-A2B3-848ACED4F73A}" destId="{D7692E53-5DB4-482F-9734-0450F2BC9E05}" srcOrd="0" destOrd="0" presId="urn:microsoft.com/office/officeart/2005/8/layout/hierarchy1"/>
    <dgm:cxn modelId="{7EE5EC7B-AB73-489B-A268-22090544BAF6}" type="presParOf" srcId="{D7692E53-5DB4-482F-9734-0450F2BC9E05}" destId="{DF2B5EAB-5E77-4653-B575-9105DC5EBA5C}" srcOrd="0" destOrd="0" presId="urn:microsoft.com/office/officeart/2005/8/layout/hierarchy1"/>
    <dgm:cxn modelId="{4189ED40-B378-4701-BFD9-16753E873347}" type="presParOf" srcId="{D7692E53-5DB4-482F-9734-0450F2BC9E05}" destId="{E1C8C674-BA85-4F1F-933B-255BE5C737E7}" srcOrd="1" destOrd="0" presId="urn:microsoft.com/office/officeart/2005/8/layout/hierarchy1"/>
    <dgm:cxn modelId="{13528CA8-A861-4ACF-855B-F3DEF00FEBB8}" type="presParOf" srcId="{26DEEAA5-FC6E-4B08-A2B3-848ACED4F73A}" destId="{B00CBAA4-AA7F-4A06-B8E4-485FE22F9078}" srcOrd="1" destOrd="0" presId="urn:microsoft.com/office/officeart/2005/8/layout/hierarchy1"/>
    <dgm:cxn modelId="{6DB7F9D5-E870-49DC-9A76-684EABA7639B}" type="presParOf" srcId="{6ED2EC0A-10AD-4B19-B462-99995807581C}" destId="{7EE63ACB-E015-4003-84AB-0F2FEF1068ED}" srcOrd="1" destOrd="0" presId="urn:microsoft.com/office/officeart/2005/8/layout/hierarchy1"/>
    <dgm:cxn modelId="{95443122-6B4C-4CCF-9906-5DF7C5AC3301}" type="presParOf" srcId="{7EE63ACB-E015-4003-84AB-0F2FEF1068ED}" destId="{92BB1E71-C2EB-4114-B9C8-D6181D26F868}" srcOrd="0" destOrd="0" presId="urn:microsoft.com/office/officeart/2005/8/layout/hierarchy1"/>
    <dgm:cxn modelId="{795F953D-8FB5-4816-B957-729AA573CA1C}" type="presParOf" srcId="{92BB1E71-C2EB-4114-B9C8-D6181D26F868}" destId="{8B6C35BA-8804-4AB6-87DC-1D7A4BA7C727}" srcOrd="0" destOrd="0" presId="urn:microsoft.com/office/officeart/2005/8/layout/hierarchy1"/>
    <dgm:cxn modelId="{D83920B9-BE71-4D6F-8F12-7D120E2F3CA0}" type="presParOf" srcId="{92BB1E71-C2EB-4114-B9C8-D6181D26F868}" destId="{BD18D6FB-90EA-4BF1-ACCF-6CFFFEEA4587}" srcOrd="1" destOrd="0" presId="urn:microsoft.com/office/officeart/2005/8/layout/hierarchy1"/>
    <dgm:cxn modelId="{40D4E74E-DC83-4FEE-81F6-07F0883F0351}" type="presParOf" srcId="{7EE63ACB-E015-4003-84AB-0F2FEF1068ED}" destId="{1D43DC8D-9CBE-4472-96EC-3585D9C8BA2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25AF57-DB6D-4848-BAF4-F71B740EC224}">
      <dsp:nvSpPr>
        <dsp:cNvPr id="0" name=""/>
        <dsp:cNvSpPr/>
      </dsp:nvSpPr>
      <dsp:spPr>
        <a:xfrm rot="21300000">
          <a:off x="63363" y="1983826"/>
          <a:ext cx="10221318" cy="1900298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CABBC-814C-4BCD-8844-FE8685A06ABD}">
      <dsp:nvSpPr>
        <dsp:cNvPr id="0" name=""/>
        <dsp:cNvSpPr/>
      </dsp:nvSpPr>
      <dsp:spPr>
        <a:xfrm rot="16200000">
          <a:off x="-378616" y="293397"/>
          <a:ext cx="3104413" cy="2347180"/>
        </a:xfrm>
        <a:prstGeom prst="downArrow">
          <a:avLst/>
        </a:prstGeom>
        <a:solidFill>
          <a:srgbClr val="99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A12EE-558C-41D5-8610-9806CE684E05}">
      <dsp:nvSpPr>
        <dsp:cNvPr id="0" name=""/>
        <dsp:cNvSpPr/>
      </dsp:nvSpPr>
      <dsp:spPr>
        <a:xfrm>
          <a:off x="3657595" y="0"/>
          <a:ext cx="6965111" cy="2464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400" kern="1200"/>
        </a:p>
      </dsp:txBody>
      <dsp:txXfrm>
        <a:off x="3657595" y="0"/>
        <a:ext cx="6965111" cy="2464539"/>
      </dsp:txXfrm>
    </dsp:sp>
    <dsp:sp modelId="{B3F782DE-5D77-4CE7-94C3-39C3ADEB464D}">
      <dsp:nvSpPr>
        <dsp:cNvPr id="0" name=""/>
        <dsp:cNvSpPr/>
      </dsp:nvSpPr>
      <dsp:spPr>
        <a:xfrm rot="16200000">
          <a:off x="7029395" y="3227373"/>
          <a:ext cx="3104413" cy="2347180"/>
        </a:xfrm>
        <a:prstGeom prst="upArrow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995A05-95F7-4C2C-9158-FBECB6258885}">
      <dsp:nvSpPr>
        <dsp:cNvPr id="0" name=""/>
        <dsp:cNvSpPr/>
      </dsp:nvSpPr>
      <dsp:spPr>
        <a:xfrm>
          <a:off x="424203" y="3403411"/>
          <a:ext cx="5567380" cy="2464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>
        <a:off x="424203" y="3403411"/>
        <a:ext cx="5567380" cy="24645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B5EAB-5E77-4653-B575-9105DC5EBA5C}">
      <dsp:nvSpPr>
        <dsp:cNvPr id="0" name=""/>
        <dsp:cNvSpPr/>
      </dsp:nvSpPr>
      <dsp:spPr>
        <a:xfrm>
          <a:off x="1214" y="178155"/>
          <a:ext cx="4263288" cy="2707188"/>
        </a:xfrm>
        <a:prstGeom prst="roundRect">
          <a:avLst>
            <a:gd name="adj" fmla="val 10000"/>
          </a:avLst>
        </a:prstGeom>
        <a:solidFill>
          <a:srgbClr val="BBD4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C8C674-BA85-4F1F-933B-255BE5C737E7}">
      <dsp:nvSpPr>
        <dsp:cNvPr id="0" name=""/>
        <dsp:cNvSpPr/>
      </dsp:nvSpPr>
      <dsp:spPr>
        <a:xfrm>
          <a:off x="474913" y="628169"/>
          <a:ext cx="4263288" cy="2707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/>
            <a:t>edukacije roditelja na roditeljskim sastancima, u gradskoj knjižnici VK</a:t>
          </a:r>
          <a:endParaRPr lang="en-US" sz="3200" kern="1200"/>
        </a:p>
      </dsp:txBody>
      <dsp:txXfrm>
        <a:off x="554204" y="707460"/>
        <a:ext cx="4104706" cy="2548606"/>
      </dsp:txXfrm>
    </dsp:sp>
    <dsp:sp modelId="{8B6C35BA-8804-4AB6-87DC-1D7A4BA7C727}">
      <dsp:nvSpPr>
        <dsp:cNvPr id="0" name=""/>
        <dsp:cNvSpPr/>
      </dsp:nvSpPr>
      <dsp:spPr>
        <a:xfrm>
          <a:off x="5211900" y="178155"/>
          <a:ext cx="4263288" cy="2707188"/>
        </a:xfrm>
        <a:prstGeom prst="roundRect">
          <a:avLst>
            <a:gd name="adj" fmla="val 10000"/>
          </a:avLst>
        </a:prstGeom>
        <a:solidFill>
          <a:srgbClr val="BBD4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18D6FB-90EA-4BF1-ACCF-6CFFFEEA4587}">
      <dsp:nvSpPr>
        <dsp:cNvPr id="0" name=""/>
        <dsp:cNvSpPr/>
      </dsp:nvSpPr>
      <dsp:spPr>
        <a:xfrm>
          <a:off x="5685599" y="628169"/>
          <a:ext cx="4263288" cy="2707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b="1" kern="1200"/>
            <a:t>praktične radionice sa učenicima</a:t>
          </a:r>
          <a:endParaRPr lang="en-US" sz="3600" kern="1200"/>
        </a:p>
      </dsp:txBody>
      <dsp:txXfrm>
        <a:off x="5764890" y="707460"/>
        <a:ext cx="4104706" cy="2548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AF86D7A-9C3E-4E3A-BCF5-70B82D0FEF57}" type="datetimeFigureOut">
              <a:rPr lang="hr-HR" smtClean="0"/>
              <a:pPr/>
              <a:t>28.3.2024.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EE2AF13-953B-47DA-93CC-E0634049436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85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2AF13-953B-47DA-93CC-E06340494366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2072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2AF13-953B-47DA-93CC-E06340494366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2424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682FED-B8ED-7549-DB17-180D4554D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3E115CC-D83E-0E7B-F64B-73B483421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9C795AA-97F0-9EA2-A96F-B8EEB29E8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2B43BCA-4A85-BF00-4D8B-7980D9EC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51600E8-86FA-2B13-AF9E-49E2E536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D81A74-C31A-436F-23BF-6CE70F79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F84D022E-603F-2483-5462-FE3545E9E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9ABA3BF-0BC3-9585-23DE-EDA46CF6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1CB0323-210A-231C-128B-47B8CB167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AD921BF-4034-35F8-6511-367F22B4E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4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BB0629E4-B1FD-BFEA-066C-9ACFAB7436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507B6B0-22B3-905D-E37A-7B9529138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90BD018-62D9-94A0-F986-37140BD0A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E14A8A6-8A01-4B59-2F8E-501EAB64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96801F3-BA65-EFB0-8B79-CB811624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15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469818-8361-EF22-932E-6B17E7D6A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9BA6DB1-48C6-8C07-7175-D3797EF46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7808485-2468-2C67-3A67-93838BA21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15284BB-69B2-6318-D095-0D2AB100B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482B46B-1F93-A3C5-5A39-0B8A8D1B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6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94F7B7-A06F-6854-F10A-033D19339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8C7544E-4815-7291-CF97-1B8B9E9EA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34B9075-A95F-616C-9A5C-217BF0A13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061CF4-708F-0E26-BAFF-71B12CACC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BC72B98-0C9A-15EB-217A-7367048A3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1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5FC937-A7B2-6587-6E81-197F6313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A87C6DD-1F94-407D-0FAD-D03E0089D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B2291CD-32E0-173C-744F-265E49D99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1F0F2CB-6868-642E-A530-3E38CD7B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E4490EA-1078-18DD-736F-98857C433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4B32BD6-6469-F501-06D3-304793A7E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DC2AEF-F309-F6D5-C2DB-10B243748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6C8D3E2-8957-6D22-3EF2-CD78AF733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4CE70E9-92A2-BBBE-49F9-61E699A87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41F301E-D05B-0D70-2AF5-C9BFE7E42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323FF16C-3803-77B8-363F-B25C5C802F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CE6A5AD6-ED55-C5F5-246D-9918228B8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A6A9D7AB-E7AB-B1EE-DACF-CFA269924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23F570C1-2800-CB37-A01A-B8828A48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9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E08B70-C5F7-D987-53B3-950B76B4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A9449E6-ED13-5AA2-32FE-8D46DAE8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A71C5DB-5FBC-5C69-0650-DCDD5736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FF352DC-A3B7-4796-55D1-C97065AEF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9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8116F959-B90E-0338-0A8D-41B69BD37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30EAE013-06BE-6BE1-5621-84E11F34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DFC21522-F9AC-7759-F804-180FAD1B6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CA3973-92F5-984A-CA11-8C58C242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514ABC-441E-5759-BDD6-F371F961F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9F31EA1-3782-95E9-185E-236FC4151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BE46D17-DB77-8CDB-7EB7-1E75AA3C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261C5D7-F1FC-3597-8B56-02E60CCE2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842ED06-B101-EABA-0FE0-237C45A5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45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D9F31F-3435-8877-AECB-8B4FD5729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EF6D85E-5D9A-5B30-FD61-ED4C3155A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B5D5F0C-437C-34A8-07C2-82F9438A9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42E14F2-47C3-68D1-3884-80B252A0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877D33A-2BD3-8B9E-1FCB-1AC231F9E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BA44411-8F15-B408-83EE-B21B4F07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9F9E4B-932B-01B2-8943-AFB4429F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9B5181F-AB9C-715C-BC72-8772BFD1A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6373062-D6B4-601B-F38C-4FBA7E4AE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C28A28C-4C6A-46EA-90C0-4EE0B89CC5C7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1891BC3-C386-1FF2-AFCD-82765C1CB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A218DE7-5D37-01A8-169E-EE273ECDE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7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arnet-my.sharepoint.com/:v:/g/personal/sandra_pernar_skole_hr/ERWWhJeZmABOnsFhX7qvpKwBEQ9QN-NcOd7VOo2HYFdvcg?nav=eyJyZWZlcnJhbEluZm8iOnsicmVmZXJyYWxBcHAiOiJPbmVEcml2ZUZvckJ1c2luZXNzIiwicmVmZXJyYWxBcHBQbGF0Zm9ybSI6IldlYiIsInJlZmVycmFsTW9kZSI6InZpZXciLCJyZWZlcnJhbFZpZXciOiJNeUZpbGVzTGlua0NvcHkifX0&amp;e=ZbBdYO&amp;referrer=StreamWebApp%2EWeb&amp;referrerScenario=AddressBarCopiedShareExpTreatment%2Eview" TargetMode="External"/><Relationship Id="rId3" Type="http://schemas.openxmlformats.org/officeDocument/2006/relationships/hyperlink" Target="https://pixabay.com/en/sigma-sum-summation-mathematical-27896/" TargetMode="External"/><Relationship Id="rId7" Type="http://schemas.openxmlformats.org/officeDocument/2006/relationships/hyperlink" Target="https://www.publicdomainpictures.net/en/view-image.php?image=11166&amp;picture=daughter-playing-with-dad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1.wdp"/><Relationship Id="rId10" Type="http://schemas.openxmlformats.org/officeDocument/2006/relationships/hyperlink" Target="http://pixabay.com/en/button-video-play-symbol-sign-24836/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www.pngall.com/analysis-png/download/2273" TargetMode="Externa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www.pngall.com/analysis-png/download/2273" TargetMode="Externa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https://www.pngall.com/analysis-png/download/2273" TargetMode="Externa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ngall.com/percentage-png/download/17711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gesch%C3%A4ftsidee-planung-businessplan-680787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pngall.com/goal-png/download/22767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61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60.png"/><Relationship Id="rId4" Type="http://schemas.openxmlformats.org/officeDocument/2006/relationships/diagramQuickStyle" Target="../diagrams/quickStyle2.xml"/><Relationship Id="rId9" Type="http://schemas.openxmlformats.org/officeDocument/2006/relationships/hyperlink" Target="https://www.shorteng.com/3-%E0%B8%82%E0%B8%B1%E0%B9%89%E0%B8%99%E0%B8%95%E0%B8%AD%E0%B8%99%E0%B8%87%E0%B9%88%E0%B8%B2%E0%B8%A2%E0%B9%86%E0%B9%80%E0%B8%A1%E0%B8%B7%E0%B9%88%E0%B8%AD%E0%B8%95%E0%B9%89%E0%B8%AD%E0%B8%87-present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dinka.corak@skole.hr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andra.pernar@skole.h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svgsilh.com/image/3340485.html" TargetMode="Externa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hyperlink" Target="https://www.pngall.com/think-png/download/6611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hyperlink" Target="https://pixabay.com/es/ubicaci%C3%B3n-mapa-pasador-pinpoint-162102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9.png"/><Relationship Id="rId7" Type="http://schemas.openxmlformats.org/officeDocument/2006/relationships/hyperlink" Target="http://pixabay.com/en/man-throwing-trash-rubbish-cleanup-30322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s://freesvg.org/camera-vector-image" TargetMode="Externa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landmark-map-marker-green-location-159035/" TargetMode="Externa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>
              <a:lumMod val="25000"/>
              <a:lumOff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kstniOkvir 51">
            <a:extLst>
              <a:ext uri="{FF2B5EF4-FFF2-40B4-BE49-F238E27FC236}">
                <a16:creationId xmlns:a16="http://schemas.microsoft.com/office/drawing/2014/main" id="{8E5CC861-59DE-AF06-A6CB-F63C4B96D443}"/>
              </a:ext>
            </a:extLst>
          </p:cNvPr>
          <p:cNvSpPr txBox="1"/>
          <p:nvPr/>
        </p:nvSpPr>
        <p:spPr>
          <a:xfrm>
            <a:off x="489857" y="2846128"/>
            <a:ext cx="5499177" cy="2053178"/>
          </a:xfrm>
          <a:custGeom>
            <a:avLst/>
            <a:gdLst>
              <a:gd name="connsiteX0" fmla="*/ 0 w 5499177"/>
              <a:gd name="connsiteY0" fmla="*/ 0 h 2053178"/>
              <a:gd name="connsiteX1" fmla="*/ 5499177 w 5499177"/>
              <a:gd name="connsiteY1" fmla="*/ 0 h 2053178"/>
              <a:gd name="connsiteX2" fmla="*/ 5499177 w 5499177"/>
              <a:gd name="connsiteY2" fmla="*/ 2053178 h 2053178"/>
              <a:gd name="connsiteX3" fmla="*/ 0 w 5499177"/>
              <a:gd name="connsiteY3" fmla="*/ 2053178 h 2053178"/>
              <a:gd name="connsiteX4" fmla="*/ 0 w 5499177"/>
              <a:gd name="connsiteY4" fmla="*/ 0 h 205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9177" h="2053178" fill="none" extrusionOk="0">
                <a:moveTo>
                  <a:pt x="0" y="0"/>
                </a:moveTo>
                <a:cubicBezTo>
                  <a:pt x="2362064" y="-49533"/>
                  <a:pt x="3083618" y="-14809"/>
                  <a:pt x="5499177" y="0"/>
                </a:cubicBezTo>
                <a:cubicBezTo>
                  <a:pt x="5586816" y="785413"/>
                  <a:pt x="5426498" y="1347270"/>
                  <a:pt x="5499177" y="2053178"/>
                </a:cubicBezTo>
                <a:cubicBezTo>
                  <a:pt x="3750969" y="2004947"/>
                  <a:pt x="967450" y="2137633"/>
                  <a:pt x="0" y="2053178"/>
                </a:cubicBezTo>
                <a:cubicBezTo>
                  <a:pt x="-38581" y="1444392"/>
                  <a:pt x="63341" y="881043"/>
                  <a:pt x="0" y="0"/>
                </a:cubicBezTo>
                <a:close/>
              </a:path>
              <a:path w="5499177" h="2053178" stroke="0" extrusionOk="0">
                <a:moveTo>
                  <a:pt x="0" y="0"/>
                </a:moveTo>
                <a:cubicBezTo>
                  <a:pt x="1866453" y="118645"/>
                  <a:pt x="3439326" y="116012"/>
                  <a:pt x="5499177" y="0"/>
                </a:cubicBezTo>
                <a:cubicBezTo>
                  <a:pt x="5366295" y="407991"/>
                  <a:pt x="5584128" y="1392369"/>
                  <a:pt x="5499177" y="2053178"/>
                </a:cubicBezTo>
                <a:cubicBezTo>
                  <a:pt x="4400782" y="2187778"/>
                  <a:pt x="1882755" y="1895982"/>
                  <a:pt x="0" y="2053178"/>
                </a:cubicBezTo>
                <a:cubicBezTo>
                  <a:pt x="-20187" y="1748665"/>
                  <a:pt x="-152480" y="423975"/>
                  <a:pt x="0" y="0"/>
                </a:cubicBezTo>
                <a:close/>
              </a:path>
            </a:pathLst>
          </a:custGeom>
          <a:solidFill>
            <a:srgbClr val="BBD4A4"/>
          </a:solidFill>
          <a:ln w="25400">
            <a:solidFill>
              <a:schemeClr val="accent1">
                <a:shade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hr-HR">
              <a:latin typeface="Arial" panose="020B0604020202020204" pitchFamily="34" charset="0"/>
            </a:endParaRPr>
          </a:p>
        </p:txBody>
      </p:sp>
      <p:grpSp>
        <p:nvGrpSpPr>
          <p:cNvPr id="4" name="Grafika 29">
            <a:extLst>
              <a:ext uri="{FF2B5EF4-FFF2-40B4-BE49-F238E27FC236}">
                <a16:creationId xmlns:a16="http://schemas.microsoft.com/office/drawing/2014/main" id="{DB4E6569-1E03-C9DB-C24C-3619419693E3}"/>
              </a:ext>
            </a:extLst>
          </p:cNvPr>
          <p:cNvGrpSpPr/>
          <p:nvPr/>
        </p:nvGrpSpPr>
        <p:grpSpPr>
          <a:xfrm>
            <a:off x="6825006" y="395925"/>
            <a:ext cx="5508130" cy="5627803"/>
            <a:chOff x="6401841" y="336566"/>
            <a:chExt cx="5931295" cy="5766501"/>
          </a:xfrm>
          <a:solidFill>
            <a:srgbClr val="6F974B"/>
          </a:solidFill>
        </p:grpSpPr>
        <p:sp>
          <p:nvSpPr>
            <p:cNvPr id="5" name="Prostoručno: oblik 4">
              <a:extLst>
                <a:ext uri="{FF2B5EF4-FFF2-40B4-BE49-F238E27FC236}">
                  <a16:creationId xmlns:a16="http://schemas.microsoft.com/office/drawing/2014/main" id="{1695E734-775C-AD93-3026-21187F4EEEB2}"/>
                </a:ext>
              </a:extLst>
            </p:cNvPr>
            <p:cNvSpPr/>
            <p:nvPr/>
          </p:nvSpPr>
          <p:spPr>
            <a:xfrm flipV="1">
              <a:off x="8819438" y="336566"/>
              <a:ext cx="1171449" cy="2079231"/>
            </a:xfrm>
            <a:custGeom>
              <a:avLst/>
              <a:gdLst>
                <a:gd name="connsiteX0" fmla="*/ 530447 w 1171449"/>
                <a:gd name="connsiteY0" fmla="*/ 1887971 h 2079231"/>
                <a:gd name="connsiteX1" fmla="*/ 526603 w 1171449"/>
                <a:gd name="connsiteY1" fmla="*/ 1624203 h 2079231"/>
                <a:gd name="connsiteX2" fmla="*/ 524200 w 1171449"/>
                <a:gd name="connsiteY2" fmla="*/ 1544424 h 2079231"/>
                <a:gd name="connsiteX3" fmla="*/ 514591 w 1171449"/>
                <a:gd name="connsiteY3" fmla="*/ 1593787 h 2079231"/>
                <a:gd name="connsiteX4" fmla="*/ 413214 w 1171449"/>
                <a:gd name="connsiteY4" fmla="*/ 1847583 h 2079231"/>
                <a:gd name="connsiteX5" fmla="*/ 56231 w 1171449"/>
                <a:gd name="connsiteY5" fmla="*/ 1967251 h 2079231"/>
                <a:gd name="connsiteX6" fmla="*/ -5748 w 1171449"/>
                <a:gd name="connsiteY6" fmla="*/ 1970243 h 2079231"/>
                <a:gd name="connsiteX7" fmla="*/ 106680 w 1171449"/>
                <a:gd name="connsiteY7" fmla="*/ 1799217 h 2079231"/>
                <a:gd name="connsiteX8" fmla="*/ 330094 w 1171449"/>
                <a:gd name="connsiteY8" fmla="*/ 1572845 h 2079231"/>
                <a:gd name="connsiteX9" fmla="*/ 472791 w 1171449"/>
                <a:gd name="connsiteY9" fmla="*/ 1524479 h 2079231"/>
                <a:gd name="connsiteX10" fmla="*/ 511228 w 1171449"/>
                <a:gd name="connsiteY10" fmla="*/ 1498551 h 2079231"/>
                <a:gd name="connsiteX11" fmla="*/ 522279 w 1171449"/>
                <a:gd name="connsiteY11" fmla="*/ 1476114 h 2079231"/>
                <a:gd name="connsiteX12" fmla="*/ 518915 w 1171449"/>
                <a:gd name="connsiteY12" fmla="*/ 1134561 h 2079231"/>
                <a:gd name="connsiteX13" fmla="*/ 512669 w 1171449"/>
                <a:gd name="connsiteY13" fmla="*/ 674338 h 2079231"/>
                <a:gd name="connsiteX14" fmla="*/ 509787 w 1171449"/>
                <a:gd name="connsiteY14" fmla="*/ 555169 h 2079231"/>
                <a:gd name="connsiteX15" fmla="*/ 478076 w 1171449"/>
                <a:gd name="connsiteY15" fmla="*/ 580598 h 2079231"/>
                <a:gd name="connsiteX16" fmla="*/ 446366 w 1171449"/>
                <a:gd name="connsiteY16" fmla="*/ 606028 h 2079231"/>
                <a:gd name="connsiteX17" fmla="*/ 440600 w 1171449"/>
                <a:gd name="connsiteY17" fmla="*/ 648909 h 2079231"/>
                <a:gd name="connsiteX18" fmla="*/ 338262 w 1171449"/>
                <a:gd name="connsiteY18" fmla="*/ 955059 h 2079231"/>
                <a:gd name="connsiteX19" fmla="*/ 185475 w 1171449"/>
                <a:gd name="connsiteY19" fmla="*/ 1127082 h 2079231"/>
                <a:gd name="connsiteX20" fmla="*/ 35091 w 1171449"/>
                <a:gd name="connsiteY20" fmla="*/ 1239271 h 2079231"/>
                <a:gd name="connsiteX21" fmla="*/ 48544 w 1171449"/>
                <a:gd name="connsiteY21" fmla="*/ 1055780 h 2079231"/>
                <a:gd name="connsiteX22" fmla="*/ 123015 w 1171449"/>
                <a:gd name="connsiteY22" fmla="*/ 817441 h 2079231"/>
                <a:gd name="connsiteX23" fmla="*/ 378621 w 1171449"/>
                <a:gd name="connsiteY23" fmla="*/ 614005 h 2079231"/>
                <a:gd name="connsiteX24" fmla="*/ 457416 w 1171449"/>
                <a:gd name="connsiteY24" fmla="*/ 573618 h 2079231"/>
                <a:gd name="connsiteX25" fmla="*/ 501619 w 1171449"/>
                <a:gd name="connsiteY25" fmla="*/ 537218 h 2079231"/>
                <a:gd name="connsiteX26" fmla="*/ 513630 w 1171449"/>
                <a:gd name="connsiteY26" fmla="*/ 529241 h 2079231"/>
                <a:gd name="connsiteX27" fmla="*/ 510267 w 1171449"/>
                <a:gd name="connsiteY27" fmla="*/ 406581 h 2079231"/>
                <a:gd name="connsiteX28" fmla="*/ 506423 w 1171449"/>
                <a:gd name="connsiteY28" fmla="*/ 137328 h 2079231"/>
                <a:gd name="connsiteX29" fmla="*/ 505462 w 1171449"/>
                <a:gd name="connsiteY29" fmla="*/ -9764 h 2079231"/>
                <a:gd name="connsiteX30" fmla="*/ 533810 w 1171449"/>
                <a:gd name="connsiteY30" fmla="*/ -9764 h 2079231"/>
                <a:gd name="connsiteX31" fmla="*/ 562637 w 1171449"/>
                <a:gd name="connsiteY31" fmla="*/ -9764 h 2079231"/>
                <a:gd name="connsiteX32" fmla="*/ 561196 w 1171449"/>
                <a:gd name="connsiteY32" fmla="*/ 77494 h 2079231"/>
                <a:gd name="connsiteX33" fmla="*/ 554950 w 1171449"/>
                <a:gd name="connsiteY33" fmla="*/ 602039 h 2079231"/>
                <a:gd name="connsiteX34" fmla="*/ 549184 w 1171449"/>
                <a:gd name="connsiteY34" fmla="*/ 1038827 h 2079231"/>
                <a:gd name="connsiteX35" fmla="*/ 572247 w 1171449"/>
                <a:gd name="connsiteY35" fmla="*/ 1069242 h 2079231"/>
                <a:gd name="connsiteX36" fmla="*/ 596750 w 1171449"/>
                <a:gd name="connsiteY36" fmla="*/ 1099658 h 2079231"/>
                <a:gd name="connsiteX37" fmla="*/ 630863 w 1171449"/>
                <a:gd name="connsiteY37" fmla="*/ 1092677 h 2079231"/>
                <a:gd name="connsiteX38" fmla="*/ 813919 w 1171449"/>
                <a:gd name="connsiteY38" fmla="*/ 1076722 h 2079231"/>
                <a:gd name="connsiteX39" fmla="*/ 1137269 w 1171449"/>
                <a:gd name="connsiteY39" fmla="*/ 1386363 h 2079231"/>
                <a:gd name="connsiteX40" fmla="*/ 1165616 w 1171449"/>
                <a:gd name="connsiteY40" fmla="*/ 1452679 h 2079231"/>
                <a:gd name="connsiteX41" fmla="*/ 1007064 w 1171449"/>
                <a:gd name="connsiteY41" fmla="*/ 1453676 h 2079231"/>
                <a:gd name="connsiteX42" fmla="*/ 692842 w 1171449"/>
                <a:gd name="connsiteY42" fmla="*/ 1347471 h 2079231"/>
                <a:gd name="connsiteX43" fmla="*/ 617890 w 1171449"/>
                <a:gd name="connsiteY43" fmla="*/ 1221819 h 2079231"/>
                <a:gd name="connsiteX44" fmla="*/ 560235 w 1171449"/>
                <a:gd name="connsiteY44" fmla="*/ 1112622 h 2079231"/>
                <a:gd name="connsiteX45" fmla="*/ 548704 w 1171449"/>
                <a:gd name="connsiteY45" fmla="*/ 1130074 h 2079231"/>
                <a:gd name="connsiteX46" fmla="*/ 542938 w 1171449"/>
                <a:gd name="connsiteY46" fmla="*/ 1478607 h 2079231"/>
                <a:gd name="connsiteX47" fmla="*/ 536693 w 1171449"/>
                <a:gd name="connsiteY47" fmla="*/ 1934841 h 2079231"/>
                <a:gd name="connsiteX48" fmla="*/ 533810 w 1171449"/>
                <a:gd name="connsiteY48" fmla="*/ 2069467 h 2079231"/>
                <a:gd name="connsiteX49" fmla="*/ 530447 w 1171449"/>
                <a:gd name="connsiteY49" fmla="*/ 1887971 h 207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71449" h="2079231">
                  <a:moveTo>
                    <a:pt x="530447" y="1887971"/>
                  </a:moveTo>
                  <a:cubicBezTo>
                    <a:pt x="528044" y="1788248"/>
                    <a:pt x="526603" y="1669078"/>
                    <a:pt x="526603" y="1624203"/>
                  </a:cubicBezTo>
                  <a:cubicBezTo>
                    <a:pt x="526603" y="1578829"/>
                    <a:pt x="525642" y="1542928"/>
                    <a:pt x="524200" y="1544424"/>
                  </a:cubicBezTo>
                  <a:cubicBezTo>
                    <a:pt x="522759" y="1545920"/>
                    <a:pt x="518435" y="1567859"/>
                    <a:pt x="514591" y="1593787"/>
                  </a:cubicBezTo>
                  <a:cubicBezTo>
                    <a:pt x="499217" y="1698497"/>
                    <a:pt x="461260" y="1793732"/>
                    <a:pt x="413214" y="1847583"/>
                  </a:cubicBezTo>
                  <a:cubicBezTo>
                    <a:pt x="355559" y="1911905"/>
                    <a:pt x="235924" y="1951794"/>
                    <a:pt x="56231" y="1967251"/>
                  </a:cubicBezTo>
                  <a:cubicBezTo>
                    <a:pt x="23079" y="1970243"/>
                    <a:pt x="-4307" y="1971240"/>
                    <a:pt x="-5748" y="1970243"/>
                  </a:cubicBezTo>
                  <a:cubicBezTo>
                    <a:pt x="-8631" y="1967251"/>
                    <a:pt x="62958" y="1858553"/>
                    <a:pt x="106680" y="1799217"/>
                  </a:cubicBezTo>
                  <a:cubicBezTo>
                    <a:pt x="194124" y="1681045"/>
                    <a:pt x="269076" y="1605255"/>
                    <a:pt x="330094" y="1572845"/>
                  </a:cubicBezTo>
                  <a:cubicBezTo>
                    <a:pt x="369011" y="1552901"/>
                    <a:pt x="439159" y="1528967"/>
                    <a:pt x="472791" y="1524479"/>
                  </a:cubicBezTo>
                  <a:cubicBezTo>
                    <a:pt x="499217" y="1520989"/>
                    <a:pt x="500658" y="1520491"/>
                    <a:pt x="511228" y="1498551"/>
                  </a:cubicBezTo>
                  <a:lnTo>
                    <a:pt x="522279" y="1476114"/>
                  </a:lnTo>
                  <a:lnTo>
                    <a:pt x="518915" y="1134561"/>
                  </a:lnTo>
                  <a:cubicBezTo>
                    <a:pt x="516994" y="946583"/>
                    <a:pt x="514111" y="739657"/>
                    <a:pt x="512669" y="674338"/>
                  </a:cubicBezTo>
                  <a:lnTo>
                    <a:pt x="509787" y="555169"/>
                  </a:lnTo>
                  <a:lnTo>
                    <a:pt x="478076" y="580598"/>
                  </a:lnTo>
                  <a:lnTo>
                    <a:pt x="446366" y="606028"/>
                  </a:lnTo>
                  <a:lnTo>
                    <a:pt x="440600" y="648909"/>
                  </a:lnTo>
                  <a:cubicBezTo>
                    <a:pt x="428108" y="741153"/>
                    <a:pt x="380543" y="884256"/>
                    <a:pt x="338262" y="955059"/>
                  </a:cubicBezTo>
                  <a:cubicBezTo>
                    <a:pt x="311356" y="1000932"/>
                    <a:pt x="245052" y="1075724"/>
                    <a:pt x="185475" y="1127082"/>
                  </a:cubicBezTo>
                  <a:cubicBezTo>
                    <a:pt x="142714" y="1164478"/>
                    <a:pt x="41817" y="1239271"/>
                    <a:pt x="35091" y="1239271"/>
                  </a:cubicBezTo>
                  <a:cubicBezTo>
                    <a:pt x="26923" y="1239271"/>
                    <a:pt x="35571" y="1121597"/>
                    <a:pt x="48544" y="1055780"/>
                  </a:cubicBezTo>
                  <a:cubicBezTo>
                    <a:pt x="63438" y="979491"/>
                    <a:pt x="98031" y="870793"/>
                    <a:pt x="123015" y="817441"/>
                  </a:cubicBezTo>
                  <a:cubicBezTo>
                    <a:pt x="172503" y="714726"/>
                    <a:pt x="260427" y="644421"/>
                    <a:pt x="378621" y="614005"/>
                  </a:cubicBezTo>
                  <a:cubicBezTo>
                    <a:pt x="421382" y="603036"/>
                    <a:pt x="428108" y="599546"/>
                    <a:pt x="457416" y="573618"/>
                  </a:cubicBezTo>
                  <a:cubicBezTo>
                    <a:pt x="475193" y="558160"/>
                    <a:pt x="494892" y="541706"/>
                    <a:pt x="501619" y="537218"/>
                  </a:cubicBezTo>
                  <a:lnTo>
                    <a:pt x="513630" y="529241"/>
                  </a:lnTo>
                  <a:lnTo>
                    <a:pt x="510267" y="406581"/>
                  </a:lnTo>
                  <a:cubicBezTo>
                    <a:pt x="508826" y="339268"/>
                    <a:pt x="506904" y="218104"/>
                    <a:pt x="506423" y="137328"/>
                  </a:cubicBezTo>
                  <a:lnTo>
                    <a:pt x="505462" y="-9764"/>
                  </a:lnTo>
                  <a:lnTo>
                    <a:pt x="533810" y="-9764"/>
                  </a:lnTo>
                  <a:lnTo>
                    <a:pt x="562637" y="-9764"/>
                  </a:lnTo>
                  <a:lnTo>
                    <a:pt x="561196" y="77494"/>
                  </a:lnTo>
                  <a:cubicBezTo>
                    <a:pt x="560716" y="125361"/>
                    <a:pt x="557833" y="361207"/>
                    <a:pt x="554950" y="602039"/>
                  </a:cubicBezTo>
                  <a:lnTo>
                    <a:pt x="549184" y="1038827"/>
                  </a:lnTo>
                  <a:lnTo>
                    <a:pt x="572247" y="1069242"/>
                  </a:lnTo>
                  <a:cubicBezTo>
                    <a:pt x="584739" y="1086195"/>
                    <a:pt x="595789" y="1099658"/>
                    <a:pt x="596750" y="1099658"/>
                  </a:cubicBezTo>
                  <a:cubicBezTo>
                    <a:pt x="597231" y="1099658"/>
                    <a:pt x="612605" y="1096666"/>
                    <a:pt x="630863" y="1092677"/>
                  </a:cubicBezTo>
                  <a:cubicBezTo>
                    <a:pt x="680831" y="1081708"/>
                    <a:pt x="779806" y="1073231"/>
                    <a:pt x="813919" y="1076722"/>
                  </a:cubicBezTo>
                  <a:cubicBezTo>
                    <a:pt x="932593" y="1089686"/>
                    <a:pt x="1050786" y="1202872"/>
                    <a:pt x="1137269" y="1386363"/>
                  </a:cubicBezTo>
                  <a:cubicBezTo>
                    <a:pt x="1153124" y="1419271"/>
                    <a:pt x="1165616" y="1449188"/>
                    <a:pt x="1165616" y="1452679"/>
                  </a:cubicBezTo>
                  <a:cubicBezTo>
                    <a:pt x="1165616" y="1460158"/>
                    <a:pt x="1074809" y="1460657"/>
                    <a:pt x="1007064" y="1453676"/>
                  </a:cubicBezTo>
                  <a:cubicBezTo>
                    <a:pt x="850434" y="1436723"/>
                    <a:pt x="747135" y="1401820"/>
                    <a:pt x="692842" y="1347471"/>
                  </a:cubicBezTo>
                  <a:cubicBezTo>
                    <a:pt x="670741" y="1325531"/>
                    <a:pt x="659210" y="1306085"/>
                    <a:pt x="617890" y="1221819"/>
                  </a:cubicBezTo>
                  <a:cubicBezTo>
                    <a:pt x="590985" y="1166971"/>
                    <a:pt x="565040" y="1118107"/>
                    <a:pt x="560235" y="1112622"/>
                  </a:cubicBezTo>
                  <a:cubicBezTo>
                    <a:pt x="551587" y="1103647"/>
                    <a:pt x="551587" y="1104146"/>
                    <a:pt x="548704" y="1130074"/>
                  </a:cubicBezTo>
                  <a:cubicBezTo>
                    <a:pt x="547263" y="1145032"/>
                    <a:pt x="544860" y="1301598"/>
                    <a:pt x="542938" y="1478607"/>
                  </a:cubicBezTo>
                  <a:cubicBezTo>
                    <a:pt x="541017" y="1655616"/>
                    <a:pt x="538614" y="1861046"/>
                    <a:pt x="536693" y="1934841"/>
                  </a:cubicBezTo>
                  <a:lnTo>
                    <a:pt x="533810" y="2069467"/>
                  </a:lnTo>
                  <a:lnTo>
                    <a:pt x="530447" y="1887971"/>
                  </a:ln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6" name="Prostoručno: oblik 5">
              <a:extLst>
                <a:ext uri="{FF2B5EF4-FFF2-40B4-BE49-F238E27FC236}">
                  <a16:creationId xmlns:a16="http://schemas.microsoft.com/office/drawing/2014/main" id="{86E58A98-5F1D-FF75-D5EE-7E71A7B9A7D2}"/>
                </a:ext>
              </a:extLst>
            </p:cNvPr>
            <p:cNvSpPr/>
            <p:nvPr/>
          </p:nvSpPr>
          <p:spPr>
            <a:xfrm flipV="1">
              <a:off x="7067157" y="588367"/>
              <a:ext cx="1984384" cy="1884446"/>
            </a:xfrm>
            <a:custGeom>
              <a:avLst/>
              <a:gdLst>
                <a:gd name="connsiteX0" fmla="*/ 494088 w 1984384"/>
                <a:gd name="connsiteY0" fmla="*/ 1835134 h 1884446"/>
                <a:gd name="connsiteX1" fmla="*/ 412410 w 1984384"/>
                <a:gd name="connsiteY1" fmla="*/ 1477127 h 1884446"/>
                <a:gd name="connsiteX2" fmla="*/ 513787 w 1984384"/>
                <a:gd name="connsiteY2" fmla="*/ 1083719 h 1884446"/>
                <a:gd name="connsiteX3" fmla="*/ 537330 w 1984384"/>
                <a:gd name="connsiteY3" fmla="*/ 1040339 h 1884446"/>
                <a:gd name="connsiteX4" fmla="*/ 523397 w 1984384"/>
                <a:gd name="connsiteY4" fmla="*/ 1042832 h 1884446"/>
                <a:gd name="connsiteX5" fmla="*/ 506580 w 1984384"/>
                <a:gd name="connsiteY5" fmla="*/ 1064273 h 1884446"/>
                <a:gd name="connsiteX6" fmla="*/ 388867 w 1984384"/>
                <a:gd name="connsiteY6" fmla="*/ 1262722 h 1884446"/>
                <a:gd name="connsiteX7" fmla="*/ 169297 w 1984384"/>
                <a:gd name="connsiteY7" fmla="*/ 1407819 h 1884446"/>
                <a:gd name="connsiteX8" fmla="*/ -3189 w 1984384"/>
                <a:gd name="connsiteY8" fmla="*/ 1490091 h 1884446"/>
                <a:gd name="connsiteX9" fmla="*/ 6901 w 1984384"/>
                <a:gd name="connsiteY9" fmla="*/ 1438734 h 1884446"/>
                <a:gd name="connsiteX10" fmla="*/ 166414 w 1984384"/>
                <a:gd name="connsiteY10" fmla="*/ 1093192 h 1884446"/>
                <a:gd name="connsiteX11" fmla="*/ 456612 w 1984384"/>
                <a:gd name="connsiteY11" fmla="*/ 1018898 h 1884446"/>
                <a:gd name="connsiteX12" fmla="*/ 496971 w 1984384"/>
                <a:gd name="connsiteY12" fmla="*/ 1016904 h 1884446"/>
                <a:gd name="connsiteX13" fmla="*/ 503698 w 1984384"/>
                <a:gd name="connsiteY13" fmla="*/ 1014909 h 1884446"/>
                <a:gd name="connsiteX14" fmla="*/ 528201 w 1984384"/>
                <a:gd name="connsiteY14" fmla="*/ 1009923 h 1884446"/>
                <a:gd name="connsiteX15" fmla="*/ 552705 w 1984384"/>
                <a:gd name="connsiteY15" fmla="*/ 1008427 h 1884446"/>
                <a:gd name="connsiteX16" fmla="*/ 569040 w 1984384"/>
                <a:gd name="connsiteY16" fmla="*/ 997458 h 1884446"/>
                <a:gd name="connsiteX17" fmla="*/ 737202 w 1984384"/>
                <a:gd name="connsiteY17" fmla="*/ 836405 h 1884446"/>
                <a:gd name="connsiteX18" fmla="*/ 1159527 w 1984384"/>
                <a:gd name="connsiteY18" fmla="*/ 688316 h 1884446"/>
                <a:gd name="connsiteX19" fmla="*/ 1272436 w 1984384"/>
                <a:gd name="connsiteY19" fmla="*/ 664881 h 1884446"/>
                <a:gd name="connsiteX20" fmla="*/ 1289252 w 1984384"/>
                <a:gd name="connsiteY20" fmla="*/ 660393 h 1884446"/>
                <a:gd name="connsiteX21" fmla="*/ 1338259 w 1984384"/>
                <a:gd name="connsiteY21" fmla="*/ 648925 h 1884446"/>
                <a:gd name="connsiteX22" fmla="*/ 1745210 w 1984384"/>
                <a:gd name="connsiteY22" fmla="*/ 363218 h 1884446"/>
                <a:gd name="connsiteX23" fmla="*/ 1749053 w 1984384"/>
                <a:gd name="connsiteY23" fmla="*/ 346763 h 1884446"/>
                <a:gd name="connsiteX24" fmla="*/ 1708214 w 1984384"/>
                <a:gd name="connsiteY24" fmla="*/ 368702 h 1884446"/>
                <a:gd name="connsiteX25" fmla="*/ 1392071 w 1984384"/>
                <a:gd name="connsiteY25" fmla="*/ 443993 h 1884446"/>
                <a:gd name="connsiteX26" fmla="*/ 1181148 w 1984384"/>
                <a:gd name="connsiteY26" fmla="*/ 298896 h 1884446"/>
                <a:gd name="connsiteX27" fmla="*/ 1090341 w 1984384"/>
                <a:gd name="connsiteY27" fmla="*/ 197178 h 1884446"/>
                <a:gd name="connsiteX28" fmla="*/ 1275319 w 1984384"/>
                <a:gd name="connsiteY28" fmla="*/ 179228 h 1884446"/>
                <a:gd name="connsiteX29" fmla="*/ 1549662 w 1984384"/>
                <a:gd name="connsiteY29" fmla="*/ 194685 h 1884446"/>
                <a:gd name="connsiteX30" fmla="*/ 1714941 w 1984384"/>
                <a:gd name="connsiteY30" fmla="*/ 285932 h 1884446"/>
                <a:gd name="connsiteX31" fmla="*/ 1766350 w 1984384"/>
                <a:gd name="connsiteY31" fmla="*/ 309367 h 1884446"/>
                <a:gd name="connsiteX32" fmla="*/ 1804787 w 1984384"/>
                <a:gd name="connsiteY32" fmla="*/ 267483 h 1884446"/>
                <a:gd name="connsiteX33" fmla="*/ 1846107 w 1984384"/>
                <a:gd name="connsiteY33" fmla="*/ 184214 h 1884446"/>
                <a:gd name="connsiteX34" fmla="*/ 1916254 w 1984384"/>
                <a:gd name="connsiteY34" fmla="*/ -4263 h 1884446"/>
                <a:gd name="connsiteX35" fmla="*/ 1958054 w 1984384"/>
                <a:gd name="connsiteY35" fmla="*/ -1770 h 1884446"/>
                <a:gd name="connsiteX36" fmla="*/ 1954691 w 1984384"/>
                <a:gd name="connsiteY36" fmla="*/ 92469 h 1884446"/>
                <a:gd name="connsiteX37" fmla="*/ 1558310 w 1984384"/>
                <a:gd name="connsiteY37" fmla="*/ 615019 h 1884446"/>
                <a:gd name="connsiteX38" fmla="*/ 1358919 w 1984384"/>
                <a:gd name="connsiteY38" fmla="*/ 692803 h 1884446"/>
                <a:gd name="connsiteX39" fmla="*/ 1289732 w 1984384"/>
                <a:gd name="connsiteY39" fmla="*/ 711252 h 1884446"/>
                <a:gd name="connsiteX40" fmla="*/ 1278682 w 1984384"/>
                <a:gd name="connsiteY40" fmla="*/ 748150 h 1884446"/>
                <a:gd name="connsiteX41" fmla="*/ 1275799 w 1984384"/>
                <a:gd name="connsiteY41" fmla="*/ 822942 h 1884446"/>
                <a:gd name="connsiteX42" fmla="*/ 1273397 w 1984384"/>
                <a:gd name="connsiteY42" fmla="*/ 1017901 h 1884446"/>
                <a:gd name="connsiteX43" fmla="*/ 1039892 w 1984384"/>
                <a:gd name="connsiteY43" fmla="*/ 1318567 h 1884446"/>
                <a:gd name="connsiteX44" fmla="*/ 861161 w 1984384"/>
                <a:gd name="connsiteY44" fmla="*/ 1426268 h 1884446"/>
                <a:gd name="connsiteX45" fmla="*/ 894793 w 1984384"/>
                <a:gd name="connsiteY45" fmla="*/ 1240783 h 1884446"/>
                <a:gd name="connsiteX46" fmla="*/ 975030 w 1984384"/>
                <a:gd name="connsiteY46" fmla="*/ 1032860 h 1884446"/>
                <a:gd name="connsiteX47" fmla="*/ 1223909 w 1984384"/>
                <a:gd name="connsiteY47" fmla="*/ 785546 h 1884446"/>
                <a:gd name="connsiteX48" fmla="*/ 1260424 w 1984384"/>
                <a:gd name="connsiteY48" fmla="*/ 741668 h 1884446"/>
                <a:gd name="connsiteX49" fmla="*/ 1266190 w 1984384"/>
                <a:gd name="connsiteY49" fmla="*/ 715241 h 1884446"/>
                <a:gd name="connsiteX50" fmla="*/ 998573 w 1984384"/>
                <a:gd name="connsiteY50" fmla="*/ 762609 h 1884446"/>
                <a:gd name="connsiteX51" fmla="*/ 651680 w 1984384"/>
                <a:gd name="connsiteY51" fmla="*/ 946599 h 1884446"/>
                <a:gd name="connsiteX52" fmla="*/ 449405 w 1984384"/>
                <a:gd name="connsiteY52" fmla="*/ 1299121 h 1884446"/>
                <a:gd name="connsiteX53" fmla="*/ 498893 w 1984384"/>
                <a:gd name="connsiteY53" fmla="*/ 1833638 h 1884446"/>
                <a:gd name="connsiteX54" fmla="*/ 515229 w 1984384"/>
                <a:gd name="connsiteY54" fmla="*/ 1875023 h 1884446"/>
                <a:gd name="connsiteX55" fmla="*/ 494088 w 1984384"/>
                <a:gd name="connsiteY55" fmla="*/ 1835134 h 188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84384" h="1884446">
                  <a:moveTo>
                    <a:pt x="494088" y="1835134"/>
                  </a:moveTo>
                  <a:cubicBezTo>
                    <a:pt x="435953" y="1715466"/>
                    <a:pt x="412410" y="1611754"/>
                    <a:pt x="412410" y="1477127"/>
                  </a:cubicBezTo>
                  <a:cubicBezTo>
                    <a:pt x="412410" y="1331531"/>
                    <a:pt x="446042" y="1199896"/>
                    <a:pt x="513787" y="1083719"/>
                  </a:cubicBezTo>
                  <a:cubicBezTo>
                    <a:pt x="526760" y="1061281"/>
                    <a:pt x="537330" y="1041835"/>
                    <a:pt x="537330" y="1040339"/>
                  </a:cubicBezTo>
                  <a:cubicBezTo>
                    <a:pt x="537330" y="1038843"/>
                    <a:pt x="531084" y="1040339"/>
                    <a:pt x="523397" y="1042832"/>
                  </a:cubicBezTo>
                  <a:cubicBezTo>
                    <a:pt x="512826" y="1046821"/>
                    <a:pt x="508502" y="1052306"/>
                    <a:pt x="506580" y="1064273"/>
                  </a:cubicBezTo>
                  <a:cubicBezTo>
                    <a:pt x="497932" y="1112140"/>
                    <a:pt x="433070" y="1220838"/>
                    <a:pt x="388867" y="1262722"/>
                  </a:cubicBezTo>
                  <a:cubicBezTo>
                    <a:pt x="346587" y="1302113"/>
                    <a:pt x="256740" y="1361448"/>
                    <a:pt x="169297" y="1407819"/>
                  </a:cubicBezTo>
                  <a:cubicBezTo>
                    <a:pt x="89540" y="1449703"/>
                    <a:pt x="-787" y="1493083"/>
                    <a:pt x="-3189" y="1490091"/>
                  </a:cubicBezTo>
                  <a:cubicBezTo>
                    <a:pt x="-4150" y="1489094"/>
                    <a:pt x="655" y="1466158"/>
                    <a:pt x="6901" y="1438734"/>
                  </a:cubicBezTo>
                  <a:cubicBezTo>
                    <a:pt x="43896" y="1280174"/>
                    <a:pt x="108278" y="1140561"/>
                    <a:pt x="166414" y="1093192"/>
                  </a:cubicBezTo>
                  <a:cubicBezTo>
                    <a:pt x="225510" y="1044826"/>
                    <a:pt x="354755" y="1011419"/>
                    <a:pt x="456612" y="1018898"/>
                  </a:cubicBezTo>
                  <a:cubicBezTo>
                    <a:pt x="477272" y="1020394"/>
                    <a:pt x="495530" y="1019397"/>
                    <a:pt x="496971" y="1016904"/>
                  </a:cubicBezTo>
                  <a:cubicBezTo>
                    <a:pt x="498413" y="1014411"/>
                    <a:pt x="501295" y="1013414"/>
                    <a:pt x="503698" y="1014909"/>
                  </a:cubicBezTo>
                  <a:cubicBezTo>
                    <a:pt x="505619" y="1016405"/>
                    <a:pt x="516670" y="1013912"/>
                    <a:pt x="528201" y="1009923"/>
                  </a:cubicBezTo>
                  <a:cubicBezTo>
                    <a:pt x="544537" y="1003940"/>
                    <a:pt x="549341" y="1003441"/>
                    <a:pt x="552705" y="1008427"/>
                  </a:cubicBezTo>
                  <a:cubicBezTo>
                    <a:pt x="555587" y="1012915"/>
                    <a:pt x="559912" y="1009923"/>
                    <a:pt x="569040" y="997458"/>
                  </a:cubicBezTo>
                  <a:cubicBezTo>
                    <a:pt x="599790" y="956073"/>
                    <a:pt x="690597" y="868316"/>
                    <a:pt x="737202" y="836405"/>
                  </a:cubicBezTo>
                  <a:cubicBezTo>
                    <a:pt x="843864" y="762609"/>
                    <a:pt x="928906" y="733191"/>
                    <a:pt x="1159527" y="688316"/>
                  </a:cubicBezTo>
                  <a:cubicBezTo>
                    <a:pt x="1217663" y="677346"/>
                    <a:pt x="1268592" y="666376"/>
                    <a:pt x="1272436" y="664881"/>
                  </a:cubicBezTo>
                  <a:cubicBezTo>
                    <a:pt x="1276279" y="662886"/>
                    <a:pt x="1283967" y="660892"/>
                    <a:pt x="1289252" y="660393"/>
                  </a:cubicBezTo>
                  <a:cubicBezTo>
                    <a:pt x="1295017" y="659894"/>
                    <a:pt x="1316638" y="654410"/>
                    <a:pt x="1338259" y="648925"/>
                  </a:cubicBezTo>
                  <a:cubicBezTo>
                    <a:pt x="1514108" y="602055"/>
                    <a:pt x="1634223" y="518287"/>
                    <a:pt x="1745210" y="363218"/>
                  </a:cubicBezTo>
                  <a:cubicBezTo>
                    <a:pt x="1757221" y="346265"/>
                    <a:pt x="1757702" y="344769"/>
                    <a:pt x="1749053" y="346763"/>
                  </a:cubicBezTo>
                  <a:cubicBezTo>
                    <a:pt x="1743768" y="347760"/>
                    <a:pt x="1725511" y="357733"/>
                    <a:pt x="1708214" y="368702"/>
                  </a:cubicBezTo>
                  <a:cubicBezTo>
                    <a:pt x="1597228" y="441999"/>
                    <a:pt x="1471827" y="471417"/>
                    <a:pt x="1392071" y="443993"/>
                  </a:cubicBezTo>
                  <a:cubicBezTo>
                    <a:pt x="1332974" y="423550"/>
                    <a:pt x="1260424" y="373688"/>
                    <a:pt x="1181148" y="298896"/>
                  </a:cubicBezTo>
                  <a:cubicBezTo>
                    <a:pt x="1142711" y="262497"/>
                    <a:pt x="1087458" y="200668"/>
                    <a:pt x="1090341" y="197178"/>
                  </a:cubicBezTo>
                  <a:cubicBezTo>
                    <a:pt x="1094665" y="193189"/>
                    <a:pt x="1184511" y="184713"/>
                    <a:pt x="1275319" y="179228"/>
                  </a:cubicBezTo>
                  <a:cubicBezTo>
                    <a:pt x="1386786" y="172746"/>
                    <a:pt x="1487682" y="178729"/>
                    <a:pt x="1549662" y="194685"/>
                  </a:cubicBezTo>
                  <a:cubicBezTo>
                    <a:pt x="1596747" y="207649"/>
                    <a:pt x="1673621" y="249533"/>
                    <a:pt x="1714941" y="285932"/>
                  </a:cubicBezTo>
                  <a:cubicBezTo>
                    <a:pt x="1747612" y="313854"/>
                    <a:pt x="1748573" y="314353"/>
                    <a:pt x="1766350" y="309367"/>
                  </a:cubicBezTo>
                  <a:cubicBezTo>
                    <a:pt x="1781725" y="304879"/>
                    <a:pt x="1787010" y="298896"/>
                    <a:pt x="1804787" y="267483"/>
                  </a:cubicBezTo>
                  <a:cubicBezTo>
                    <a:pt x="1815838" y="247040"/>
                    <a:pt x="1834576" y="209644"/>
                    <a:pt x="1846107" y="184214"/>
                  </a:cubicBezTo>
                  <a:cubicBezTo>
                    <a:pt x="1867247" y="136846"/>
                    <a:pt x="1916254" y="5211"/>
                    <a:pt x="1916254" y="-4263"/>
                  </a:cubicBezTo>
                  <a:cubicBezTo>
                    <a:pt x="1916254" y="-11742"/>
                    <a:pt x="1926824" y="-11244"/>
                    <a:pt x="1958054" y="-1770"/>
                  </a:cubicBezTo>
                  <a:cubicBezTo>
                    <a:pt x="1989284" y="7704"/>
                    <a:pt x="1989284" y="1720"/>
                    <a:pt x="1954691" y="92469"/>
                  </a:cubicBezTo>
                  <a:cubicBezTo>
                    <a:pt x="1860520" y="339284"/>
                    <a:pt x="1727433" y="514797"/>
                    <a:pt x="1558310" y="615019"/>
                  </a:cubicBezTo>
                  <a:cubicBezTo>
                    <a:pt x="1506420" y="645933"/>
                    <a:pt x="1442519" y="670864"/>
                    <a:pt x="1358919" y="692803"/>
                  </a:cubicBezTo>
                  <a:lnTo>
                    <a:pt x="1289732" y="711252"/>
                  </a:lnTo>
                  <a:lnTo>
                    <a:pt x="1278682" y="748150"/>
                  </a:lnTo>
                  <a:cubicBezTo>
                    <a:pt x="1267631" y="785047"/>
                    <a:pt x="1267631" y="786044"/>
                    <a:pt x="1275799" y="822942"/>
                  </a:cubicBezTo>
                  <a:cubicBezTo>
                    <a:pt x="1287811" y="876294"/>
                    <a:pt x="1286369" y="967541"/>
                    <a:pt x="1273397" y="1017901"/>
                  </a:cubicBezTo>
                  <a:cubicBezTo>
                    <a:pt x="1246971" y="1119120"/>
                    <a:pt x="1172500" y="1214855"/>
                    <a:pt x="1039892" y="1318567"/>
                  </a:cubicBezTo>
                  <a:cubicBezTo>
                    <a:pt x="978874" y="1366434"/>
                    <a:pt x="879418" y="1426268"/>
                    <a:pt x="861161" y="1426268"/>
                  </a:cubicBezTo>
                  <a:cubicBezTo>
                    <a:pt x="854434" y="1426268"/>
                    <a:pt x="872211" y="1326545"/>
                    <a:pt x="894793" y="1240783"/>
                  </a:cubicBezTo>
                  <a:cubicBezTo>
                    <a:pt x="917375" y="1155021"/>
                    <a:pt x="945242" y="1083220"/>
                    <a:pt x="975030" y="1032860"/>
                  </a:cubicBezTo>
                  <a:cubicBezTo>
                    <a:pt x="1018272" y="960062"/>
                    <a:pt x="1139348" y="839396"/>
                    <a:pt x="1223909" y="785546"/>
                  </a:cubicBezTo>
                  <a:cubicBezTo>
                    <a:pt x="1250335" y="768593"/>
                    <a:pt x="1254178" y="764105"/>
                    <a:pt x="1260424" y="741668"/>
                  </a:cubicBezTo>
                  <a:cubicBezTo>
                    <a:pt x="1264268" y="727706"/>
                    <a:pt x="1267151" y="716238"/>
                    <a:pt x="1266190" y="715241"/>
                  </a:cubicBezTo>
                  <a:cubicBezTo>
                    <a:pt x="1264268" y="713246"/>
                    <a:pt x="1045178" y="752139"/>
                    <a:pt x="998573" y="762609"/>
                  </a:cubicBezTo>
                  <a:cubicBezTo>
                    <a:pt x="855876" y="795020"/>
                    <a:pt x="746811" y="852859"/>
                    <a:pt x="651680" y="946599"/>
                  </a:cubicBezTo>
                  <a:cubicBezTo>
                    <a:pt x="549341" y="1047320"/>
                    <a:pt x="483518" y="1162500"/>
                    <a:pt x="449405" y="1299121"/>
                  </a:cubicBezTo>
                  <a:cubicBezTo>
                    <a:pt x="404242" y="1481116"/>
                    <a:pt x="420578" y="1660618"/>
                    <a:pt x="498893" y="1833638"/>
                  </a:cubicBezTo>
                  <a:cubicBezTo>
                    <a:pt x="508983" y="1856076"/>
                    <a:pt x="516670" y="1875023"/>
                    <a:pt x="515229" y="1875023"/>
                  </a:cubicBezTo>
                  <a:cubicBezTo>
                    <a:pt x="514268" y="1875023"/>
                    <a:pt x="504659" y="1857073"/>
                    <a:pt x="494088" y="1835134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7" name="Prostoručno: oblik 6">
              <a:extLst>
                <a:ext uri="{FF2B5EF4-FFF2-40B4-BE49-F238E27FC236}">
                  <a16:creationId xmlns:a16="http://schemas.microsoft.com/office/drawing/2014/main" id="{01BB44B0-E192-B404-4B02-BEA72A22611F}"/>
                </a:ext>
              </a:extLst>
            </p:cNvPr>
            <p:cNvSpPr/>
            <p:nvPr/>
          </p:nvSpPr>
          <p:spPr>
            <a:xfrm flipV="1">
              <a:off x="9670215" y="593353"/>
              <a:ext cx="1992012" cy="1879784"/>
            </a:xfrm>
            <a:custGeom>
              <a:avLst/>
              <a:gdLst>
                <a:gd name="connsiteX0" fmla="*/ 1477115 w 1992012"/>
                <a:gd name="connsiteY0" fmla="*/ 1836461 h 1879784"/>
                <a:gd name="connsiteX1" fmla="*/ 1538614 w 1992012"/>
                <a:gd name="connsiteY1" fmla="*/ 1649979 h 1879784"/>
                <a:gd name="connsiteX2" fmla="*/ 1549664 w 1992012"/>
                <a:gd name="connsiteY2" fmla="*/ 1496405 h 1879784"/>
                <a:gd name="connsiteX3" fmla="*/ 1538614 w 1992012"/>
                <a:gd name="connsiteY3" fmla="*/ 1343330 h 1879784"/>
                <a:gd name="connsiteX4" fmla="*/ 1159049 w 1992012"/>
                <a:gd name="connsiteY4" fmla="*/ 826264 h 1879784"/>
                <a:gd name="connsiteX5" fmla="*/ 970709 w 1992012"/>
                <a:gd name="connsiteY5" fmla="*/ 761444 h 1879784"/>
                <a:gd name="connsiteX6" fmla="*/ 718947 w 1992012"/>
                <a:gd name="connsiteY6" fmla="*/ 719061 h 1879784"/>
                <a:gd name="connsiteX7" fmla="*/ 722310 w 1992012"/>
                <a:gd name="connsiteY7" fmla="*/ 744990 h 1879784"/>
                <a:gd name="connsiteX8" fmla="*/ 742009 w 1992012"/>
                <a:gd name="connsiteY8" fmla="*/ 775405 h 1879784"/>
                <a:gd name="connsiteX9" fmla="*/ 904885 w 1992012"/>
                <a:gd name="connsiteY9" fmla="*/ 907539 h 1879784"/>
                <a:gd name="connsiteX10" fmla="*/ 1080254 w 1992012"/>
                <a:gd name="connsiteY10" fmla="*/ 1217678 h 1879784"/>
                <a:gd name="connsiteX11" fmla="*/ 1122054 w 1992012"/>
                <a:gd name="connsiteY11" fmla="*/ 1405657 h 1879784"/>
                <a:gd name="connsiteX12" fmla="*/ 1071125 w 1992012"/>
                <a:gd name="connsiteY12" fmla="*/ 1405158 h 1879784"/>
                <a:gd name="connsiteX13" fmla="*/ 814078 w 1992012"/>
                <a:gd name="connsiteY13" fmla="*/ 1201722 h 1879784"/>
                <a:gd name="connsiteX14" fmla="*/ 704052 w 1992012"/>
                <a:gd name="connsiteY14" fmla="*/ 1000780 h 1879784"/>
                <a:gd name="connsiteX15" fmla="*/ 707416 w 1992012"/>
                <a:gd name="connsiteY15" fmla="*/ 815793 h 1879784"/>
                <a:gd name="connsiteX16" fmla="*/ 703092 w 1992012"/>
                <a:gd name="connsiteY16" fmla="*/ 751472 h 1879784"/>
                <a:gd name="connsiteX17" fmla="*/ 691080 w 1992012"/>
                <a:gd name="connsiteY17" fmla="*/ 711084 h 1879784"/>
                <a:gd name="connsiteX18" fmla="*/ 639190 w 1992012"/>
                <a:gd name="connsiteY18" fmla="*/ 699117 h 1879784"/>
                <a:gd name="connsiteX19" fmla="*/ 71765 w 1992012"/>
                <a:gd name="connsiteY19" fmla="*/ 207979 h 1879784"/>
                <a:gd name="connsiteX20" fmla="*/ -7991 w 1992012"/>
                <a:gd name="connsiteY20" fmla="*/ 7535 h 1879784"/>
                <a:gd name="connsiteX21" fmla="*/ 53988 w 1992012"/>
                <a:gd name="connsiteY21" fmla="*/ -9418 h 1879784"/>
                <a:gd name="connsiteX22" fmla="*/ 68883 w 1992012"/>
                <a:gd name="connsiteY22" fmla="*/ 19502 h 1879784"/>
                <a:gd name="connsiteX23" fmla="*/ 152963 w 1992012"/>
                <a:gd name="connsiteY23" fmla="*/ 227425 h 1879784"/>
                <a:gd name="connsiteX24" fmla="*/ 199568 w 1992012"/>
                <a:gd name="connsiteY24" fmla="*/ 286262 h 1879784"/>
                <a:gd name="connsiteX25" fmla="*/ 238005 w 1992012"/>
                <a:gd name="connsiteY25" fmla="*/ 272301 h 1879784"/>
                <a:gd name="connsiteX26" fmla="*/ 432592 w 1992012"/>
                <a:gd name="connsiteY26" fmla="*/ 167591 h 1879784"/>
                <a:gd name="connsiteX27" fmla="*/ 776122 w 1992012"/>
                <a:gd name="connsiteY27" fmla="*/ 162605 h 1879784"/>
                <a:gd name="connsiteX28" fmla="*/ 871253 w 1992012"/>
                <a:gd name="connsiteY28" fmla="*/ 174572 h 1879784"/>
                <a:gd name="connsiteX29" fmla="*/ 735282 w 1992012"/>
                <a:gd name="connsiteY29" fmla="*/ 317675 h 1879784"/>
                <a:gd name="connsiteX30" fmla="*/ 484482 w 1992012"/>
                <a:gd name="connsiteY30" fmla="*/ 432357 h 1879784"/>
                <a:gd name="connsiteX31" fmla="*/ 248095 w 1992012"/>
                <a:gd name="connsiteY31" fmla="*/ 342606 h 1879784"/>
                <a:gd name="connsiteX32" fmla="*/ 241849 w 1992012"/>
                <a:gd name="connsiteY32" fmla="*/ 375515 h 1879784"/>
                <a:gd name="connsiteX33" fmla="*/ 473911 w 1992012"/>
                <a:gd name="connsiteY33" fmla="*/ 584934 h 1879784"/>
                <a:gd name="connsiteX34" fmla="*/ 689158 w 1992012"/>
                <a:gd name="connsiteY34" fmla="*/ 661222 h 1879784"/>
                <a:gd name="connsiteX35" fmla="*/ 706455 w 1992012"/>
                <a:gd name="connsiteY35" fmla="*/ 665211 h 1879784"/>
                <a:gd name="connsiteX36" fmla="*/ 819363 w 1992012"/>
                <a:gd name="connsiteY36" fmla="*/ 688646 h 1879784"/>
                <a:gd name="connsiteX37" fmla="*/ 1243611 w 1992012"/>
                <a:gd name="connsiteY37" fmla="*/ 837732 h 1879784"/>
                <a:gd name="connsiteX38" fmla="*/ 1403604 w 1992012"/>
                <a:gd name="connsiteY38" fmla="*/ 990808 h 1879784"/>
                <a:gd name="connsiteX39" fmla="*/ 1426186 w 1992012"/>
                <a:gd name="connsiteY39" fmla="*/ 1011251 h 1879784"/>
                <a:gd name="connsiteX40" fmla="*/ 1455494 w 1992012"/>
                <a:gd name="connsiteY40" fmla="*/ 1010254 h 1879784"/>
                <a:gd name="connsiteX41" fmla="*/ 1477595 w 1992012"/>
                <a:gd name="connsiteY41" fmla="*/ 1017733 h 1879784"/>
                <a:gd name="connsiteX42" fmla="*/ 1481439 w 1992012"/>
                <a:gd name="connsiteY42" fmla="*/ 1018231 h 1879784"/>
                <a:gd name="connsiteX43" fmla="*/ 1556871 w 1992012"/>
                <a:gd name="connsiteY43" fmla="*/ 1019727 h 1879784"/>
                <a:gd name="connsiteX44" fmla="*/ 1757224 w 1992012"/>
                <a:gd name="connsiteY44" fmla="*/ 1058121 h 1879784"/>
                <a:gd name="connsiteX45" fmla="*/ 1831215 w 1992012"/>
                <a:gd name="connsiteY45" fmla="*/ 1111971 h 1879784"/>
                <a:gd name="connsiteX46" fmla="*/ 1897038 w 1992012"/>
                <a:gd name="connsiteY46" fmla="*/ 1212193 h 1879784"/>
                <a:gd name="connsiteX47" fmla="*/ 1942682 w 1992012"/>
                <a:gd name="connsiteY47" fmla="*/ 1324382 h 1879784"/>
                <a:gd name="connsiteX48" fmla="*/ 1983521 w 1992012"/>
                <a:gd name="connsiteY48" fmla="*/ 1489424 h 1879784"/>
                <a:gd name="connsiteX49" fmla="*/ 1824969 w 1992012"/>
                <a:gd name="connsiteY49" fmla="*/ 1416128 h 1879784"/>
                <a:gd name="connsiteX50" fmla="*/ 1578492 w 1992012"/>
                <a:gd name="connsiteY50" fmla="*/ 1249590 h 1879784"/>
                <a:gd name="connsiteX51" fmla="*/ 1475673 w 1992012"/>
                <a:gd name="connsiteY51" fmla="*/ 1069090 h 1879784"/>
                <a:gd name="connsiteX52" fmla="*/ 1455974 w 1992012"/>
                <a:gd name="connsiteY52" fmla="*/ 1043162 h 1879784"/>
                <a:gd name="connsiteX53" fmla="*/ 1441561 w 1992012"/>
                <a:gd name="connsiteY53" fmla="*/ 1041168 h 1879784"/>
                <a:gd name="connsiteX54" fmla="*/ 1457896 w 1992012"/>
                <a:gd name="connsiteY54" fmla="*/ 1072082 h 1879784"/>
                <a:gd name="connsiteX55" fmla="*/ 1553028 w 1992012"/>
                <a:gd name="connsiteY55" fmla="*/ 1328371 h 1879784"/>
                <a:gd name="connsiteX56" fmla="*/ 1564078 w 1992012"/>
                <a:gd name="connsiteY56" fmla="*/ 1476460 h 1879784"/>
                <a:gd name="connsiteX57" fmla="*/ 1525161 w 1992012"/>
                <a:gd name="connsiteY57" fmla="*/ 1731253 h 1879784"/>
                <a:gd name="connsiteX58" fmla="*/ 1463181 w 1992012"/>
                <a:gd name="connsiteY58" fmla="*/ 1870367 h 1879784"/>
                <a:gd name="connsiteX59" fmla="*/ 1477115 w 1992012"/>
                <a:gd name="connsiteY59" fmla="*/ 1836461 h 187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992012" h="1879784">
                  <a:moveTo>
                    <a:pt x="1477115" y="1836461"/>
                  </a:moveTo>
                  <a:cubicBezTo>
                    <a:pt x="1499216" y="1790589"/>
                    <a:pt x="1525161" y="1712804"/>
                    <a:pt x="1538614" y="1649979"/>
                  </a:cubicBezTo>
                  <a:cubicBezTo>
                    <a:pt x="1548223" y="1605103"/>
                    <a:pt x="1549664" y="1585657"/>
                    <a:pt x="1549664" y="1496405"/>
                  </a:cubicBezTo>
                  <a:cubicBezTo>
                    <a:pt x="1549184" y="1410144"/>
                    <a:pt x="1547743" y="1386211"/>
                    <a:pt x="1538614" y="1343330"/>
                  </a:cubicBezTo>
                  <a:cubicBezTo>
                    <a:pt x="1490568" y="1113966"/>
                    <a:pt x="1354117" y="927982"/>
                    <a:pt x="1159049" y="826264"/>
                  </a:cubicBezTo>
                  <a:cubicBezTo>
                    <a:pt x="1113406" y="802330"/>
                    <a:pt x="1040375" y="777400"/>
                    <a:pt x="970709" y="761444"/>
                  </a:cubicBezTo>
                  <a:cubicBezTo>
                    <a:pt x="906327" y="746984"/>
                    <a:pt x="721830" y="715571"/>
                    <a:pt x="718947" y="719061"/>
                  </a:cubicBezTo>
                  <a:cubicBezTo>
                    <a:pt x="717986" y="720059"/>
                    <a:pt x="719427" y="732025"/>
                    <a:pt x="722310" y="744990"/>
                  </a:cubicBezTo>
                  <a:cubicBezTo>
                    <a:pt x="726634" y="764934"/>
                    <a:pt x="729997" y="770419"/>
                    <a:pt x="742009" y="775405"/>
                  </a:cubicBezTo>
                  <a:cubicBezTo>
                    <a:pt x="766512" y="785876"/>
                    <a:pt x="854437" y="857178"/>
                    <a:pt x="904885" y="907539"/>
                  </a:cubicBezTo>
                  <a:cubicBezTo>
                    <a:pt x="998575" y="1001278"/>
                    <a:pt x="1041336" y="1076071"/>
                    <a:pt x="1080254" y="1217678"/>
                  </a:cubicBezTo>
                  <a:cubicBezTo>
                    <a:pt x="1094668" y="1269036"/>
                    <a:pt x="1115808" y="1364271"/>
                    <a:pt x="1122054" y="1405657"/>
                  </a:cubicBezTo>
                  <a:cubicBezTo>
                    <a:pt x="1126378" y="1432582"/>
                    <a:pt x="1123015" y="1432582"/>
                    <a:pt x="1071125" y="1405158"/>
                  </a:cubicBezTo>
                  <a:cubicBezTo>
                    <a:pt x="986564" y="1360282"/>
                    <a:pt x="894315" y="1286986"/>
                    <a:pt x="814078" y="1201722"/>
                  </a:cubicBezTo>
                  <a:cubicBezTo>
                    <a:pt x="748735" y="1131916"/>
                    <a:pt x="721349" y="1081556"/>
                    <a:pt x="704052" y="1000780"/>
                  </a:cubicBezTo>
                  <a:cubicBezTo>
                    <a:pt x="694443" y="955904"/>
                    <a:pt x="696365" y="859173"/>
                    <a:pt x="707416" y="815793"/>
                  </a:cubicBezTo>
                  <a:cubicBezTo>
                    <a:pt x="713181" y="792857"/>
                    <a:pt x="713181" y="787372"/>
                    <a:pt x="703092" y="751472"/>
                  </a:cubicBezTo>
                  <a:cubicBezTo>
                    <a:pt x="696846" y="729532"/>
                    <a:pt x="691560" y="711582"/>
                    <a:pt x="691080" y="711084"/>
                  </a:cubicBezTo>
                  <a:cubicBezTo>
                    <a:pt x="690119" y="711084"/>
                    <a:pt x="667057" y="705599"/>
                    <a:pt x="639190" y="699117"/>
                  </a:cubicBezTo>
                  <a:cubicBezTo>
                    <a:pt x="380222" y="639781"/>
                    <a:pt x="204853" y="488202"/>
                    <a:pt x="71765" y="207979"/>
                  </a:cubicBezTo>
                  <a:cubicBezTo>
                    <a:pt x="39574" y="140168"/>
                    <a:pt x="-11835" y="11026"/>
                    <a:pt x="-7991" y="7535"/>
                  </a:cubicBezTo>
                  <a:cubicBezTo>
                    <a:pt x="-5589" y="5541"/>
                    <a:pt x="47742" y="-9418"/>
                    <a:pt x="53988" y="-9418"/>
                  </a:cubicBezTo>
                  <a:cubicBezTo>
                    <a:pt x="57351" y="-9418"/>
                    <a:pt x="64078" y="3048"/>
                    <a:pt x="68883" y="19502"/>
                  </a:cubicBezTo>
                  <a:cubicBezTo>
                    <a:pt x="85699" y="73353"/>
                    <a:pt x="125577" y="172578"/>
                    <a:pt x="152963" y="227425"/>
                  </a:cubicBezTo>
                  <a:cubicBezTo>
                    <a:pt x="179389" y="280777"/>
                    <a:pt x="180830" y="282273"/>
                    <a:pt x="199568" y="286262"/>
                  </a:cubicBezTo>
                  <a:cubicBezTo>
                    <a:pt x="217826" y="290251"/>
                    <a:pt x="220228" y="289254"/>
                    <a:pt x="238005" y="272301"/>
                  </a:cubicBezTo>
                  <a:cubicBezTo>
                    <a:pt x="283649" y="229420"/>
                    <a:pt x="373495" y="180555"/>
                    <a:pt x="432592" y="167591"/>
                  </a:cubicBezTo>
                  <a:cubicBezTo>
                    <a:pt x="489767" y="154627"/>
                    <a:pt x="663694" y="152134"/>
                    <a:pt x="776122" y="162605"/>
                  </a:cubicBezTo>
                  <a:cubicBezTo>
                    <a:pt x="826570" y="167093"/>
                    <a:pt x="869331" y="172578"/>
                    <a:pt x="871253" y="174572"/>
                  </a:cubicBezTo>
                  <a:cubicBezTo>
                    <a:pt x="876058" y="179558"/>
                    <a:pt x="782848" y="277287"/>
                    <a:pt x="735282" y="317675"/>
                  </a:cubicBezTo>
                  <a:cubicBezTo>
                    <a:pt x="630542" y="405432"/>
                    <a:pt x="558473" y="438340"/>
                    <a:pt x="484482" y="432357"/>
                  </a:cubicBezTo>
                  <a:cubicBezTo>
                    <a:pt x="415295" y="426373"/>
                    <a:pt x="319683" y="389974"/>
                    <a:pt x="248095" y="342606"/>
                  </a:cubicBezTo>
                  <a:cubicBezTo>
                    <a:pt x="201490" y="311692"/>
                    <a:pt x="200529" y="318672"/>
                    <a:pt x="241849" y="375515"/>
                  </a:cubicBezTo>
                  <a:cubicBezTo>
                    <a:pt x="306230" y="464767"/>
                    <a:pt x="390311" y="540557"/>
                    <a:pt x="473911" y="584934"/>
                  </a:cubicBezTo>
                  <a:cubicBezTo>
                    <a:pt x="531086" y="615848"/>
                    <a:pt x="640151" y="654241"/>
                    <a:pt x="689158" y="661222"/>
                  </a:cubicBezTo>
                  <a:cubicBezTo>
                    <a:pt x="694924" y="661721"/>
                    <a:pt x="702611" y="663715"/>
                    <a:pt x="706455" y="665211"/>
                  </a:cubicBezTo>
                  <a:cubicBezTo>
                    <a:pt x="710298" y="667205"/>
                    <a:pt x="761227" y="677676"/>
                    <a:pt x="819363" y="688646"/>
                  </a:cubicBezTo>
                  <a:cubicBezTo>
                    <a:pt x="1049024" y="733023"/>
                    <a:pt x="1137429" y="764436"/>
                    <a:pt x="1243611" y="837732"/>
                  </a:cubicBezTo>
                  <a:cubicBezTo>
                    <a:pt x="1291657" y="871638"/>
                    <a:pt x="1371413" y="947428"/>
                    <a:pt x="1403604" y="990808"/>
                  </a:cubicBezTo>
                  <a:cubicBezTo>
                    <a:pt x="1418498" y="1010752"/>
                    <a:pt x="1425225" y="1016736"/>
                    <a:pt x="1426186" y="1011251"/>
                  </a:cubicBezTo>
                  <a:cubicBezTo>
                    <a:pt x="1428108" y="1000780"/>
                    <a:pt x="1430510" y="1000780"/>
                    <a:pt x="1455494" y="1010254"/>
                  </a:cubicBezTo>
                  <a:cubicBezTo>
                    <a:pt x="1466545" y="1014242"/>
                    <a:pt x="1476154" y="1017234"/>
                    <a:pt x="1477595" y="1017733"/>
                  </a:cubicBezTo>
                  <a:cubicBezTo>
                    <a:pt x="1479037" y="1017733"/>
                    <a:pt x="1480478" y="1017733"/>
                    <a:pt x="1481439" y="1018231"/>
                  </a:cubicBezTo>
                  <a:cubicBezTo>
                    <a:pt x="1481919" y="1018231"/>
                    <a:pt x="1516032" y="1019229"/>
                    <a:pt x="1556871" y="1019727"/>
                  </a:cubicBezTo>
                  <a:cubicBezTo>
                    <a:pt x="1641433" y="1021722"/>
                    <a:pt x="1695725" y="1032193"/>
                    <a:pt x="1757224" y="1058121"/>
                  </a:cubicBezTo>
                  <a:cubicBezTo>
                    <a:pt x="1788454" y="1071583"/>
                    <a:pt x="1800465" y="1080559"/>
                    <a:pt x="1831215" y="1111971"/>
                  </a:cubicBezTo>
                  <a:cubicBezTo>
                    <a:pt x="1862445" y="1144880"/>
                    <a:pt x="1871574" y="1158841"/>
                    <a:pt x="1897038" y="1212193"/>
                  </a:cubicBezTo>
                  <a:cubicBezTo>
                    <a:pt x="1913374" y="1246598"/>
                    <a:pt x="1933553" y="1296958"/>
                    <a:pt x="1942682" y="1324382"/>
                  </a:cubicBezTo>
                  <a:cubicBezTo>
                    <a:pt x="1960939" y="1379729"/>
                    <a:pt x="1986884" y="1485435"/>
                    <a:pt x="1983521" y="1489424"/>
                  </a:cubicBezTo>
                  <a:cubicBezTo>
                    <a:pt x="1980638" y="1492416"/>
                    <a:pt x="1899440" y="1455020"/>
                    <a:pt x="1824969" y="1416128"/>
                  </a:cubicBezTo>
                  <a:cubicBezTo>
                    <a:pt x="1717826" y="1360282"/>
                    <a:pt x="1624136" y="1296958"/>
                    <a:pt x="1578492" y="1249590"/>
                  </a:cubicBezTo>
                  <a:cubicBezTo>
                    <a:pt x="1540536" y="1210697"/>
                    <a:pt x="1488165" y="1117955"/>
                    <a:pt x="1475673" y="1069090"/>
                  </a:cubicBezTo>
                  <a:cubicBezTo>
                    <a:pt x="1471349" y="1053135"/>
                    <a:pt x="1467025" y="1047650"/>
                    <a:pt x="1455974" y="1043162"/>
                  </a:cubicBezTo>
                  <a:cubicBezTo>
                    <a:pt x="1447807" y="1040669"/>
                    <a:pt x="1441561" y="1039672"/>
                    <a:pt x="1441561" y="1041168"/>
                  </a:cubicBezTo>
                  <a:cubicBezTo>
                    <a:pt x="1441561" y="1042664"/>
                    <a:pt x="1448768" y="1056625"/>
                    <a:pt x="1457896" y="1072082"/>
                  </a:cubicBezTo>
                  <a:cubicBezTo>
                    <a:pt x="1503060" y="1149368"/>
                    <a:pt x="1535251" y="1237124"/>
                    <a:pt x="1553028" y="1328371"/>
                  </a:cubicBezTo>
                  <a:cubicBezTo>
                    <a:pt x="1562156" y="1374244"/>
                    <a:pt x="1564078" y="1400172"/>
                    <a:pt x="1564078" y="1476460"/>
                  </a:cubicBezTo>
                  <a:cubicBezTo>
                    <a:pt x="1564078" y="1582167"/>
                    <a:pt x="1554469" y="1643497"/>
                    <a:pt x="1525161" y="1731253"/>
                  </a:cubicBezTo>
                  <a:cubicBezTo>
                    <a:pt x="1509306" y="1779120"/>
                    <a:pt x="1468466" y="1870367"/>
                    <a:pt x="1463181" y="1870367"/>
                  </a:cubicBezTo>
                  <a:cubicBezTo>
                    <a:pt x="1461740" y="1870367"/>
                    <a:pt x="1467986" y="1854910"/>
                    <a:pt x="1477115" y="1836461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8" name="Prostoručno: oblik 7">
              <a:extLst>
                <a:ext uri="{FF2B5EF4-FFF2-40B4-BE49-F238E27FC236}">
                  <a16:creationId xmlns:a16="http://schemas.microsoft.com/office/drawing/2014/main" id="{8E0AB28F-99DC-6525-6CBF-5A84510250B8}"/>
                </a:ext>
              </a:extLst>
            </p:cNvPr>
            <p:cNvSpPr/>
            <p:nvPr/>
          </p:nvSpPr>
          <p:spPr>
            <a:xfrm flipV="1">
              <a:off x="11851233" y="1946850"/>
              <a:ext cx="3122" cy="15276"/>
            </a:xfrm>
            <a:custGeom>
              <a:avLst/>
              <a:gdLst>
                <a:gd name="connsiteX0" fmla="*/ -10418 w 3122"/>
                <a:gd name="connsiteY0" fmla="*/ -938 h 15276"/>
                <a:gd name="connsiteX1" fmla="*/ -8015 w 3122"/>
                <a:gd name="connsiteY1" fmla="*/ -6922 h 15276"/>
                <a:gd name="connsiteX2" fmla="*/ -8015 w 3122"/>
                <a:gd name="connsiteY2" fmla="*/ 5544 h 15276"/>
                <a:gd name="connsiteX3" fmla="*/ -10418 w 3122"/>
                <a:gd name="connsiteY3" fmla="*/ -938 h 1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2" h="15276">
                  <a:moveTo>
                    <a:pt x="-10418" y="-938"/>
                  </a:moveTo>
                  <a:cubicBezTo>
                    <a:pt x="-10418" y="-7919"/>
                    <a:pt x="-9457" y="-10412"/>
                    <a:pt x="-8015" y="-6922"/>
                  </a:cubicBezTo>
                  <a:cubicBezTo>
                    <a:pt x="-7054" y="-3930"/>
                    <a:pt x="-7054" y="2053"/>
                    <a:pt x="-8015" y="5544"/>
                  </a:cubicBezTo>
                  <a:cubicBezTo>
                    <a:pt x="-9457" y="8535"/>
                    <a:pt x="-10418" y="6042"/>
                    <a:pt x="-10418" y="-938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9" name="Prostoručno: oblik 8">
              <a:extLst>
                <a:ext uri="{FF2B5EF4-FFF2-40B4-BE49-F238E27FC236}">
                  <a16:creationId xmlns:a16="http://schemas.microsoft.com/office/drawing/2014/main" id="{79DBEA02-BB2E-0CED-FB3D-FC5589110262}"/>
                </a:ext>
              </a:extLst>
            </p:cNvPr>
            <p:cNvSpPr/>
            <p:nvPr/>
          </p:nvSpPr>
          <p:spPr>
            <a:xfrm flipV="1">
              <a:off x="6401841" y="1961424"/>
              <a:ext cx="2224535" cy="741077"/>
            </a:xfrm>
            <a:custGeom>
              <a:avLst/>
              <a:gdLst>
                <a:gd name="connsiteX0" fmla="*/ 468562 w 2224535"/>
                <a:gd name="connsiteY0" fmla="*/ 732292 h 741077"/>
                <a:gd name="connsiteX1" fmla="*/ 509401 w 2224535"/>
                <a:gd name="connsiteY1" fmla="*/ 579715 h 741077"/>
                <a:gd name="connsiteX2" fmla="*/ 681886 w 2224535"/>
                <a:gd name="connsiteY2" fmla="*/ 312955 h 741077"/>
                <a:gd name="connsiteX3" fmla="*/ 718402 w 2224535"/>
                <a:gd name="connsiteY3" fmla="*/ 276556 h 741077"/>
                <a:gd name="connsiteX4" fmla="*/ 691976 w 2224535"/>
                <a:gd name="connsiteY4" fmla="*/ 276556 h 741077"/>
                <a:gd name="connsiteX5" fmla="*/ 633360 w 2224535"/>
                <a:gd name="connsiteY5" fmla="*/ 304479 h 741077"/>
                <a:gd name="connsiteX6" fmla="*/ 356134 w 2224535"/>
                <a:gd name="connsiteY6" fmla="*/ 466030 h 741077"/>
                <a:gd name="connsiteX7" fmla="*/ 107255 w 2224535"/>
                <a:gd name="connsiteY7" fmla="*/ 480989 h 741077"/>
                <a:gd name="connsiteX8" fmla="*/ -2291 w 2224535"/>
                <a:gd name="connsiteY8" fmla="*/ 465033 h 741077"/>
                <a:gd name="connsiteX9" fmla="*/ 140887 w 2224535"/>
                <a:gd name="connsiteY9" fmla="*/ 326916 h 741077"/>
                <a:gd name="connsiteX10" fmla="*/ 341239 w 2224535"/>
                <a:gd name="connsiteY10" fmla="*/ 209243 h 741077"/>
                <a:gd name="connsiteX11" fmla="*/ 610778 w 2224535"/>
                <a:gd name="connsiteY11" fmla="*/ 234174 h 741077"/>
                <a:gd name="connsiteX12" fmla="*/ 698222 w 2224535"/>
                <a:gd name="connsiteY12" fmla="*/ 256611 h 741077"/>
                <a:gd name="connsiteX13" fmla="*/ 742425 w 2224535"/>
                <a:gd name="connsiteY13" fmla="*/ 256611 h 741077"/>
                <a:gd name="connsiteX14" fmla="*/ 782303 w 2224535"/>
                <a:gd name="connsiteY14" fmla="*/ 228689 h 741077"/>
                <a:gd name="connsiteX15" fmla="*/ 1206070 w 2224535"/>
                <a:gd name="connsiteY15" fmla="*/ 76611 h 741077"/>
                <a:gd name="connsiteX16" fmla="*/ 1549600 w 2224535"/>
                <a:gd name="connsiteY16" fmla="*/ 85087 h 741077"/>
                <a:gd name="connsiteX17" fmla="*/ 1911867 w 2224535"/>
                <a:gd name="connsiteY17" fmla="*/ 85087 h 741077"/>
                <a:gd name="connsiteX18" fmla="*/ 2116064 w 2224535"/>
                <a:gd name="connsiteY18" fmla="*/ 19270 h 741077"/>
                <a:gd name="connsiteX19" fmla="*/ 2175160 w 2224535"/>
                <a:gd name="connsiteY19" fmla="*/ -7655 h 741077"/>
                <a:gd name="connsiteX20" fmla="*/ 2222246 w 2224535"/>
                <a:gd name="connsiteY20" fmla="*/ 28245 h 741077"/>
                <a:gd name="connsiteX21" fmla="*/ 2079548 w 2224535"/>
                <a:gd name="connsiteY21" fmla="*/ 98550 h 741077"/>
                <a:gd name="connsiteX22" fmla="*/ 1647133 w 2224535"/>
                <a:gd name="connsiteY22" fmla="*/ 138938 h 741077"/>
                <a:gd name="connsiteX23" fmla="*/ 1619267 w 2224535"/>
                <a:gd name="connsiteY23" fmla="*/ 136445 h 741077"/>
                <a:gd name="connsiteX24" fmla="*/ 1605814 w 2224535"/>
                <a:gd name="connsiteY24" fmla="*/ 167858 h 741077"/>
                <a:gd name="connsiteX25" fmla="*/ 1587556 w 2224535"/>
                <a:gd name="connsiteY25" fmla="*/ 236667 h 741077"/>
                <a:gd name="connsiteX26" fmla="*/ 1484737 w 2224535"/>
                <a:gd name="connsiteY26" fmla="*/ 499936 h 741077"/>
                <a:gd name="connsiteX27" fmla="*/ 1248350 w 2224535"/>
                <a:gd name="connsiteY27" fmla="*/ 606142 h 741077"/>
                <a:gd name="connsiteX28" fmla="*/ 1066256 w 2224535"/>
                <a:gd name="connsiteY28" fmla="*/ 624092 h 741077"/>
                <a:gd name="connsiteX29" fmla="*/ 1175320 w 2224535"/>
                <a:gd name="connsiteY29" fmla="*/ 456058 h 741077"/>
                <a:gd name="connsiteX30" fmla="*/ 1422758 w 2224535"/>
                <a:gd name="connsiteY30" fmla="*/ 216722 h 741077"/>
                <a:gd name="connsiteX31" fmla="*/ 1554885 w 2224535"/>
                <a:gd name="connsiteY31" fmla="*/ 176833 h 741077"/>
                <a:gd name="connsiteX32" fmla="*/ 1578427 w 2224535"/>
                <a:gd name="connsiteY32" fmla="*/ 156389 h 741077"/>
                <a:gd name="connsiteX33" fmla="*/ 1587076 w 2224535"/>
                <a:gd name="connsiteY33" fmla="*/ 134450 h 741077"/>
                <a:gd name="connsiteX34" fmla="*/ 1323783 w 2224535"/>
                <a:gd name="connsiteY34" fmla="*/ 109021 h 741077"/>
                <a:gd name="connsiteX35" fmla="*/ 896172 w 2224535"/>
                <a:gd name="connsiteY35" fmla="*/ 188800 h 741077"/>
                <a:gd name="connsiteX36" fmla="*/ 763084 w 2224535"/>
                <a:gd name="connsiteY36" fmla="*/ 272069 h 741077"/>
                <a:gd name="connsiteX37" fmla="*/ 750112 w 2224535"/>
                <a:gd name="connsiteY37" fmla="*/ 281542 h 741077"/>
                <a:gd name="connsiteX38" fmla="*/ 704468 w 2224535"/>
                <a:gd name="connsiteY38" fmla="*/ 313454 h 741077"/>
                <a:gd name="connsiteX39" fmla="*/ 531502 w 2224535"/>
                <a:gd name="connsiteY39" fmla="*/ 551294 h 741077"/>
                <a:gd name="connsiteX40" fmla="*/ 480573 w 2224535"/>
                <a:gd name="connsiteY40" fmla="*/ 697887 h 741077"/>
                <a:gd name="connsiteX41" fmla="*/ 468562 w 2224535"/>
                <a:gd name="connsiteY41" fmla="*/ 732292 h 7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224535" h="741077">
                  <a:moveTo>
                    <a:pt x="468562" y="732292"/>
                  </a:moveTo>
                  <a:cubicBezTo>
                    <a:pt x="468562" y="713344"/>
                    <a:pt x="491143" y="627582"/>
                    <a:pt x="509401" y="579715"/>
                  </a:cubicBezTo>
                  <a:cubicBezTo>
                    <a:pt x="546877" y="481487"/>
                    <a:pt x="610298" y="382761"/>
                    <a:pt x="681886" y="312955"/>
                  </a:cubicBezTo>
                  <a:lnTo>
                    <a:pt x="718402" y="276556"/>
                  </a:lnTo>
                  <a:lnTo>
                    <a:pt x="691976" y="276556"/>
                  </a:lnTo>
                  <a:cubicBezTo>
                    <a:pt x="666512" y="276556"/>
                    <a:pt x="663629" y="278052"/>
                    <a:pt x="633360" y="304479"/>
                  </a:cubicBezTo>
                  <a:cubicBezTo>
                    <a:pt x="556006" y="372789"/>
                    <a:pt x="429164" y="446584"/>
                    <a:pt x="356134" y="466030"/>
                  </a:cubicBezTo>
                  <a:cubicBezTo>
                    <a:pt x="295115" y="481986"/>
                    <a:pt x="202386" y="487970"/>
                    <a:pt x="107255" y="480989"/>
                  </a:cubicBezTo>
                  <a:cubicBezTo>
                    <a:pt x="16928" y="475005"/>
                    <a:pt x="-2291" y="472014"/>
                    <a:pt x="-2291" y="465033"/>
                  </a:cubicBezTo>
                  <a:cubicBezTo>
                    <a:pt x="-2291" y="455559"/>
                    <a:pt x="93802" y="362318"/>
                    <a:pt x="140887" y="326916"/>
                  </a:cubicBezTo>
                  <a:cubicBezTo>
                    <a:pt x="206230" y="276556"/>
                    <a:pt x="294154" y="225199"/>
                    <a:pt x="341239" y="209243"/>
                  </a:cubicBezTo>
                  <a:cubicBezTo>
                    <a:pt x="426281" y="179824"/>
                    <a:pt x="523815" y="188800"/>
                    <a:pt x="610778" y="234174"/>
                  </a:cubicBezTo>
                  <a:cubicBezTo>
                    <a:pt x="652098" y="256113"/>
                    <a:pt x="654981" y="256611"/>
                    <a:pt x="698222" y="256611"/>
                  </a:cubicBezTo>
                  <a:lnTo>
                    <a:pt x="742425" y="256611"/>
                  </a:lnTo>
                  <a:lnTo>
                    <a:pt x="782303" y="228689"/>
                  </a:lnTo>
                  <a:cubicBezTo>
                    <a:pt x="897133" y="147913"/>
                    <a:pt x="1045115" y="95060"/>
                    <a:pt x="1206070" y="76611"/>
                  </a:cubicBezTo>
                  <a:cubicBezTo>
                    <a:pt x="1269971" y="69630"/>
                    <a:pt x="1422277" y="73120"/>
                    <a:pt x="1549600" y="85087"/>
                  </a:cubicBezTo>
                  <a:cubicBezTo>
                    <a:pt x="1675481" y="96555"/>
                    <a:pt x="1844603" y="97054"/>
                    <a:pt x="1911867" y="85087"/>
                  </a:cubicBezTo>
                  <a:cubicBezTo>
                    <a:pt x="1984417" y="72622"/>
                    <a:pt x="2051682" y="51181"/>
                    <a:pt x="2116064" y="19270"/>
                  </a:cubicBezTo>
                  <a:cubicBezTo>
                    <a:pt x="2146333" y="4311"/>
                    <a:pt x="2172758" y="-7655"/>
                    <a:pt x="2175160" y="-7655"/>
                  </a:cubicBezTo>
                  <a:cubicBezTo>
                    <a:pt x="2180926" y="-7655"/>
                    <a:pt x="2221765" y="23757"/>
                    <a:pt x="2222246" y="28245"/>
                  </a:cubicBezTo>
                  <a:cubicBezTo>
                    <a:pt x="2222246" y="34727"/>
                    <a:pt x="2129517" y="80600"/>
                    <a:pt x="2079548" y="98550"/>
                  </a:cubicBezTo>
                  <a:cubicBezTo>
                    <a:pt x="1957511" y="142927"/>
                    <a:pt x="1815775" y="155891"/>
                    <a:pt x="1647133" y="138938"/>
                  </a:cubicBezTo>
                  <a:lnTo>
                    <a:pt x="1619267" y="136445"/>
                  </a:lnTo>
                  <a:lnTo>
                    <a:pt x="1605814" y="167858"/>
                  </a:lnTo>
                  <a:cubicBezTo>
                    <a:pt x="1598607" y="185808"/>
                    <a:pt x="1589958" y="216223"/>
                    <a:pt x="1587556" y="236667"/>
                  </a:cubicBezTo>
                  <a:cubicBezTo>
                    <a:pt x="1573623" y="341376"/>
                    <a:pt x="1532303" y="446584"/>
                    <a:pt x="1484737" y="499936"/>
                  </a:cubicBezTo>
                  <a:cubicBezTo>
                    <a:pt x="1440535" y="549798"/>
                    <a:pt x="1362220" y="584701"/>
                    <a:pt x="1248350" y="606142"/>
                  </a:cubicBezTo>
                  <a:cubicBezTo>
                    <a:pt x="1193578" y="616114"/>
                    <a:pt x="1070580" y="628579"/>
                    <a:pt x="1066256" y="624092"/>
                  </a:cubicBezTo>
                  <a:cubicBezTo>
                    <a:pt x="1062412" y="620602"/>
                    <a:pt x="1123911" y="526363"/>
                    <a:pt x="1175320" y="456058"/>
                  </a:cubicBezTo>
                  <a:cubicBezTo>
                    <a:pt x="1275737" y="319437"/>
                    <a:pt x="1345404" y="252124"/>
                    <a:pt x="1422758" y="216722"/>
                  </a:cubicBezTo>
                  <a:cubicBezTo>
                    <a:pt x="1468882" y="195780"/>
                    <a:pt x="1531823" y="176833"/>
                    <a:pt x="1554885" y="176833"/>
                  </a:cubicBezTo>
                  <a:cubicBezTo>
                    <a:pt x="1565935" y="176833"/>
                    <a:pt x="1570259" y="172844"/>
                    <a:pt x="1578427" y="156389"/>
                  </a:cubicBezTo>
                  <a:cubicBezTo>
                    <a:pt x="1584193" y="144921"/>
                    <a:pt x="1588037" y="135448"/>
                    <a:pt x="1587076" y="134450"/>
                  </a:cubicBezTo>
                  <a:cubicBezTo>
                    <a:pt x="1584193" y="130960"/>
                    <a:pt x="1386243" y="112013"/>
                    <a:pt x="1323783" y="109021"/>
                  </a:cubicBezTo>
                  <a:cubicBezTo>
                    <a:pt x="1178203" y="102040"/>
                    <a:pt x="1023494" y="130960"/>
                    <a:pt x="896172" y="188800"/>
                  </a:cubicBezTo>
                  <a:cubicBezTo>
                    <a:pt x="837075" y="215725"/>
                    <a:pt x="765967" y="260600"/>
                    <a:pt x="763084" y="272069"/>
                  </a:cubicBezTo>
                  <a:cubicBezTo>
                    <a:pt x="761643" y="277553"/>
                    <a:pt x="756358" y="281542"/>
                    <a:pt x="750112" y="281542"/>
                  </a:cubicBezTo>
                  <a:cubicBezTo>
                    <a:pt x="744827" y="281542"/>
                    <a:pt x="724167" y="296002"/>
                    <a:pt x="704468" y="313454"/>
                  </a:cubicBezTo>
                  <a:cubicBezTo>
                    <a:pt x="633360" y="377277"/>
                    <a:pt x="572822" y="460047"/>
                    <a:pt x="531502" y="551294"/>
                  </a:cubicBezTo>
                  <a:cubicBezTo>
                    <a:pt x="505077" y="609632"/>
                    <a:pt x="496428" y="633566"/>
                    <a:pt x="480573" y="697887"/>
                  </a:cubicBezTo>
                  <a:cubicBezTo>
                    <a:pt x="474327" y="722818"/>
                    <a:pt x="469042" y="737776"/>
                    <a:pt x="468562" y="732292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10" name="Prostoručno: oblik 9">
              <a:extLst>
                <a:ext uri="{FF2B5EF4-FFF2-40B4-BE49-F238E27FC236}">
                  <a16:creationId xmlns:a16="http://schemas.microsoft.com/office/drawing/2014/main" id="{D011017E-8F67-3AA4-38C5-43872A61CC8E}"/>
                </a:ext>
              </a:extLst>
            </p:cNvPr>
            <p:cNvSpPr/>
            <p:nvPr/>
          </p:nvSpPr>
          <p:spPr>
            <a:xfrm flipV="1">
              <a:off x="10095627" y="1973944"/>
              <a:ext cx="2237508" cy="728558"/>
            </a:xfrm>
            <a:custGeom>
              <a:avLst/>
              <a:gdLst>
                <a:gd name="connsiteX0" fmla="*/ 1736294 w 2237508"/>
                <a:gd name="connsiteY0" fmla="*/ 697901 h 728558"/>
                <a:gd name="connsiteX1" fmla="*/ 1563809 w 2237508"/>
                <a:gd name="connsiteY1" fmla="*/ 365822 h 728558"/>
                <a:gd name="connsiteX2" fmla="*/ 1465314 w 2237508"/>
                <a:gd name="connsiteY2" fmla="*/ 281556 h 728558"/>
                <a:gd name="connsiteX3" fmla="*/ 1457146 w 2237508"/>
                <a:gd name="connsiteY3" fmla="*/ 274575 h 728558"/>
                <a:gd name="connsiteX4" fmla="*/ 1337031 w 2237508"/>
                <a:gd name="connsiteY4" fmla="*/ 197788 h 728558"/>
                <a:gd name="connsiteX5" fmla="*/ 890202 w 2237508"/>
                <a:gd name="connsiteY5" fmla="*/ 109035 h 728558"/>
                <a:gd name="connsiteX6" fmla="*/ 636518 w 2237508"/>
                <a:gd name="connsiteY6" fmla="*/ 134464 h 728558"/>
                <a:gd name="connsiteX7" fmla="*/ 642764 w 2237508"/>
                <a:gd name="connsiteY7" fmla="*/ 156902 h 728558"/>
                <a:gd name="connsiteX8" fmla="*/ 666787 w 2237508"/>
                <a:gd name="connsiteY8" fmla="*/ 176847 h 728558"/>
                <a:gd name="connsiteX9" fmla="*/ 863296 w 2237508"/>
                <a:gd name="connsiteY9" fmla="*/ 253633 h 728558"/>
                <a:gd name="connsiteX10" fmla="*/ 1032418 w 2237508"/>
                <a:gd name="connsiteY10" fmla="*/ 436127 h 728558"/>
                <a:gd name="connsiteX11" fmla="*/ 1154456 w 2237508"/>
                <a:gd name="connsiteY11" fmla="*/ 620117 h 728558"/>
                <a:gd name="connsiteX12" fmla="*/ 1058363 w 2237508"/>
                <a:gd name="connsiteY12" fmla="*/ 618122 h 728558"/>
                <a:gd name="connsiteX13" fmla="*/ 746544 w 2237508"/>
                <a:gd name="connsiteY13" fmla="*/ 512914 h 728558"/>
                <a:gd name="connsiteX14" fmla="*/ 633155 w 2237508"/>
                <a:gd name="connsiteY14" fmla="*/ 231694 h 728558"/>
                <a:gd name="connsiteX15" fmla="*/ 615858 w 2237508"/>
                <a:gd name="connsiteY15" fmla="*/ 172858 h 728558"/>
                <a:gd name="connsiteX16" fmla="*/ 604808 w 2237508"/>
                <a:gd name="connsiteY16" fmla="*/ 141445 h 728558"/>
                <a:gd name="connsiteX17" fmla="*/ 550516 w 2237508"/>
                <a:gd name="connsiteY17" fmla="*/ 140448 h 728558"/>
                <a:gd name="connsiteX18" fmla="*/ 45551 w 2237508"/>
                <a:gd name="connsiteY18" fmla="*/ 59173 h 728558"/>
                <a:gd name="connsiteX19" fmla="*/ -9222 w 2237508"/>
                <a:gd name="connsiteY19" fmla="*/ 31749 h 728558"/>
                <a:gd name="connsiteX20" fmla="*/ 16243 w 2237508"/>
                <a:gd name="connsiteY20" fmla="*/ 11804 h 728558"/>
                <a:gd name="connsiteX21" fmla="*/ 45551 w 2237508"/>
                <a:gd name="connsiteY21" fmla="*/ -7642 h 728558"/>
                <a:gd name="connsiteX22" fmla="*/ 93597 w 2237508"/>
                <a:gd name="connsiteY22" fmla="*/ 15295 h 728558"/>
                <a:gd name="connsiteX23" fmla="*/ 294430 w 2237508"/>
                <a:gd name="connsiteY23" fmla="*/ 83107 h 728558"/>
                <a:gd name="connsiteX24" fmla="*/ 669190 w 2237508"/>
                <a:gd name="connsiteY24" fmla="*/ 85101 h 728558"/>
                <a:gd name="connsiteX25" fmla="*/ 1012719 w 2237508"/>
                <a:gd name="connsiteY25" fmla="*/ 76625 h 728558"/>
                <a:gd name="connsiteX26" fmla="*/ 1428799 w 2237508"/>
                <a:gd name="connsiteY26" fmla="*/ 224215 h 728558"/>
                <a:gd name="connsiteX27" fmla="*/ 1476845 w 2237508"/>
                <a:gd name="connsiteY27" fmla="*/ 256625 h 728558"/>
                <a:gd name="connsiteX28" fmla="*/ 1524411 w 2237508"/>
                <a:gd name="connsiteY28" fmla="*/ 256625 h 728558"/>
                <a:gd name="connsiteX29" fmla="*/ 1602246 w 2237508"/>
                <a:gd name="connsiteY29" fmla="*/ 239672 h 728558"/>
                <a:gd name="connsiteX30" fmla="*/ 1846320 w 2237508"/>
                <a:gd name="connsiteY30" fmla="*/ 198786 h 728558"/>
                <a:gd name="connsiteX31" fmla="*/ 2185045 w 2237508"/>
                <a:gd name="connsiteY31" fmla="*/ 421667 h 728558"/>
                <a:gd name="connsiteX32" fmla="*/ 2228287 w 2237508"/>
                <a:gd name="connsiteY32" fmla="*/ 468039 h 728558"/>
                <a:gd name="connsiteX33" fmla="*/ 2211471 w 2237508"/>
                <a:gd name="connsiteY33" fmla="*/ 471529 h 728558"/>
                <a:gd name="connsiteX34" fmla="*/ 1988056 w 2237508"/>
                <a:gd name="connsiteY34" fmla="*/ 483496 h 728558"/>
                <a:gd name="connsiteX35" fmla="*/ 1771848 w 2237508"/>
                <a:gd name="connsiteY35" fmla="*/ 429645 h 728558"/>
                <a:gd name="connsiteX36" fmla="*/ 1574859 w 2237508"/>
                <a:gd name="connsiteY36" fmla="*/ 292526 h 728558"/>
                <a:gd name="connsiteX37" fmla="*/ 1531137 w 2237508"/>
                <a:gd name="connsiteY37" fmla="*/ 276570 h 728558"/>
                <a:gd name="connsiteX38" fmla="*/ 1502310 w 2237508"/>
                <a:gd name="connsiteY38" fmla="*/ 276570 h 728558"/>
                <a:gd name="connsiteX39" fmla="*/ 1550836 w 2237508"/>
                <a:gd name="connsiteY39" fmla="*/ 327927 h 728558"/>
                <a:gd name="connsiteX40" fmla="*/ 1735814 w 2237508"/>
                <a:gd name="connsiteY40" fmla="*/ 670976 h 728558"/>
                <a:gd name="connsiteX41" fmla="*/ 1744462 w 2237508"/>
                <a:gd name="connsiteY41" fmla="*/ 719840 h 728558"/>
                <a:gd name="connsiteX42" fmla="*/ 1736294 w 2237508"/>
                <a:gd name="connsiteY42" fmla="*/ 697901 h 728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237508" h="728558">
                  <a:moveTo>
                    <a:pt x="1736294" y="697901"/>
                  </a:moveTo>
                  <a:cubicBezTo>
                    <a:pt x="1711791" y="584216"/>
                    <a:pt x="1645007" y="456072"/>
                    <a:pt x="1563809" y="365822"/>
                  </a:cubicBezTo>
                  <a:cubicBezTo>
                    <a:pt x="1521528" y="319451"/>
                    <a:pt x="1477326" y="281556"/>
                    <a:pt x="1465314" y="281556"/>
                  </a:cubicBezTo>
                  <a:cubicBezTo>
                    <a:pt x="1460509" y="281556"/>
                    <a:pt x="1457146" y="278564"/>
                    <a:pt x="1457146" y="274575"/>
                  </a:cubicBezTo>
                  <a:cubicBezTo>
                    <a:pt x="1457146" y="265102"/>
                    <a:pt x="1399491" y="227705"/>
                    <a:pt x="1337031" y="197788"/>
                  </a:cubicBezTo>
                  <a:cubicBezTo>
                    <a:pt x="1204904" y="132968"/>
                    <a:pt x="1043949" y="101555"/>
                    <a:pt x="890202" y="109035"/>
                  </a:cubicBezTo>
                  <a:cubicBezTo>
                    <a:pt x="816691" y="113024"/>
                    <a:pt x="640362" y="130475"/>
                    <a:pt x="636518" y="134464"/>
                  </a:cubicBezTo>
                  <a:cubicBezTo>
                    <a:pt x="635077" y="135461"/>
                    <a:pt x="637960" y="145932"/>
                    <a:pt x="642764" y="156902"/>
                  </a:cubicBezTo>
                  <a:cubicBezTo>
                    <a:pt x="650452" y="174353"/>
                    <a:pt x="653334" y="176847"/>
                    <a:pt x="666787" y="176847"/>
                  </a:cubicBezTo>
                  <a:cubicBezTo>
                    <a:pt x="710509" y="176847"/>
                    <a:pt x="814769" y="217733"/>
                    <a:pt x="863296" y="253633"/>
                  </a:cubicBezTo>
                  <a:cubicBezTo>
                    <a:pt x="900772" y="281556"/>
                    <a:pt x="982931" y="369811"/>
                    <a:pt x="1032418" y="436127"/>
                  </a:cubicBezTo>
                  <a:cubicBezTo>
                    <a:pt x="1078543" y="497457"/>
                    <a:pt x="1154456" y="612139"/>
                    <a:pt x="1154456" y="620117"/>
                  </a:cubicBezTo>
                  <a:cubicBezTo>
                    <a:pt x="1154456" y="627097"/>
                    <a:pt x="1136678" y="627097"/>
                    <a:pt x="1058363" y="618122"/>
                  </a:cubicBezTo>
                  <a:cubicBezTo>
                    <a:pt x="907018" y="601668"/>
                    <a:pt x="804199" y="566765"/>
                    <a:pt x="746544" y="512914"/>
                  </a:cubicBezTo>
                  <a:cubicBezTo>
                    <a:pt x="695134" y="464548"/>
                    <a:pt x="645167" y="340891"/>
                    <a:pt x="633155" y="231694"/>
                  </a:cubicBezTo>
                  <a:cubicBezTo>
                    <a:pt x="630753" y="211251"/>
                    <a:pt x="624507" y="189811"/>
                    <a:pt x="615858" y="172858"/>
                  </a:cubicBezTo>
                  <a:cubicBezTo>
                    <a:pt x="608171" y="158398"/>
                    <a:pt x="602886" y="143938"/>
                    <a:pt x="604808" y="141445"/>
                  </a:cubicBezTo>
                  <a:cubicBezTo>
                    <a:pt x="606730" y="138453"/>
                    <a:pt x="587992" y="137954"/>
                    <a:pt x="550516" y="140448"/>
                  </a:cubicBezTo>
                  <a:cubicBezTo>
                    <a:pt x="332386" y="155905"/>
                    <a:pt x="190650" y="132968"/>
                    <a:pt x="45551" y="59173"/>
                  </a:cubicBezTo>
                  <a:lnTo>
                    <a:pt x="-9222" y="31749"/>
                  </a:lnTo>
                  <a:lnTo>
                    <a:pt x="16243" y="11804"/>
                  </a:lnTo>
                  <a:cubicBezTo>
                    <a:pt x="30176" y="1333"/>
                    <a:pt x="43148" y="-7642"/>
                    <a:pt x="45551" y="-7642"/>
                  </a:cubicBezTo>
                  <a:cubicBezTo>
                    <a:pt x="47953" y="-7642"/>
                    <a:pt x="69574" y="2829"/>
                    <a:pt x="93597" y="15295"/>
                  </a:cubicBezTo>
                  <a:cubicBezTo>
                    <a:pt x="150291" y="44713"/>
                    <a:pt x="224763" y="70143"/>
                    <a:pt x="294430" y="83107"/>
                  </a:cubicBezTo>
                  <a:cubicBezTo>
                    <a:pt x="365538" y="96569"/>
                    <a:pt x="536582" y="97566"/>
                    <a:pt x="669190" y="85101"/>
                  </a:cubicBezTo>
                  <a:cubicBezTo>
                    <a:pt x="796031" y="73134"/>
                    <a:pt x="948338" y="69644"/>
                    <a:pt x="1012719" y="76625"/>
                  </a:cubicBezTo>
                  <a:cubicBezTo>
                    <a:pt x="1173194" y="95073"/>
                    <a:pt x="1310125" y="143439"/>
                    <a:pt x="1428799" y="224215"/>
                  </a:cubicBezTo>
                  <a:lnTo>
                    <a:pt x="1476845" y="256625"/>
                  </a:lnTo>
                  <a:lnTo>
                    <a:pt x="1524411" y="256625"/>
                  </a:lnTo>
                  <a:cubicBezTo>
                    <a:pt x="1569574" y="256625"/>
                    <a:pt x="1573418" y="255628"/>
                    <a:pt x="1602246" y="239672"/>
                  </a:cubicBezTo>
                  <a:cubicBezTo>
                    <a:pt x="1676237" y="197290"/>
                    <a:pt x="1769446" y="181833"/>
                    <a:pt x="1846320" y="198786"/>
                  </a:cubicBezTo>
                  <a:cubicBezTo>
                    <a:pt x="1937127" y="218232"/>
                    <a:pt x="2087992" y="317456"/>
                    <a:pt x="2185045" y="421667"/>
                  </a:cubicBezTo>
                  <a:lnTo>
                    <a:pt x="2228287" y="468039"/>
                  </a:lnTo>
                  <a:lnTo>
                    <a:pt x="2211471" y="471529"/>
                  </a:lnTo>
                  <a:cubicBezTo>
                    <a:pt x="2178319" y="479008"/>
                    <a:pt x="2035622" y="486487"/>
                    <a:pt x="1988056" y="483496"/>
                  </a:cubicBezTo>
                  <a:cubicBezTo>
                    <a:pt x="1898690" y="477512"/>
                    <a:pt x="1832867" y="461557"/>
                    <a:pt x="1771848" y="429645"/>
                  </a:cubicBezTo>
                  <a:cubicBezTo>
                    <a:pt x="1704103" y="395241"/>
                    <a:pt x="1607531" y="327927"/>
                    <a:pt x="1574859" y="292526"/>
                  </a:cubicBezTo>
                  <a:cubicBezTo>
                    <a:pt x="1561887" y="278564"/>
                    <a:pt x="1557563" y="277068"/>
                    <a:pt x="1531137" y="276570"/>
                  </a:cubicBezTo>
                  <a:lnTo>
                    <a:pt x="1502310" y="276570"/>
                  </a:lnTo>
                  <a:lnTo>
                    <a:pt x="1550836" y="327927"/>
                  </a:lnTo>
                  <a:cubicBezTo>
                    <a:pt x="1641163" y="423163"/>
                    <a:pt x="1703623" y="538842"/>
                    <a:pt x="1735814" y="670976"/>
                  </a:cubicBezTo>
                  <a:cubicBezTo>
                    <a:pt x="1741579" y="693413"/>
                    <a:pt x="1745423" y="715353"/>
                    <a:pt x="1744462" y="719840"/>
                  </a:cubicBezTo>
                  <a:cubicBezTo>
                    <a:pt x="1743501" y="724328"/>
                    <a:pt x="1739657" y="714355"/>
                    <a:pt x="1736294" y="697901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11" name="Prostoručno: oblik 10">
              <a:extLst>
                <a:ext uri="{FF2B5EF4-FFF2-40B4-BE49-F238E27FC236}">
                  <a16:creationId xmlns:a16="http://schemas.microsoft.com/office/drawing/2014/main" id="{5DDF8C1D-9A47-CF99-11E8-DFCC88336615}"/>
                </a:ext>
              </a:extLst>
            </p:cNvPr>
            <p:cNvSpPr/>
            <p:nvPr/>
          </p:nvSpPr>
          <p:spPr>
            <a:xfrm flipV="1">
              <a:off x="8210946" y="2539133"/>
              <a:ext cx="2325264" cy="2411801"/>
            </a:xfrm>
            <a:custGeom>
              <a:avLst/>
              <a:gdLst>
                <a:gd name="connsiteX0" fmla="*/ 1005910 w 2325264"/>
                <a:gd name="connsiteY0" fmla="*/ 2400959 h 2411801"/>
                <a:gd name="connsiteX1" fmla="*/ 642681 w 2325264"/>
                <a:gd name="connsiteY1" fmla="*/ 2286775 h 2411801"/>
                <a:gd name="connsiteX2" fmla="*/ 345275 w 2325264"/>
                <a:gd name="connsiteY2" fmla="*/ 2069379 h 2411801"/>
                <a:gd name="connsiteX3" fmla="*/ 114173 w 2325264"/>
                <a:gd name="connsiteY3" fmla="*/ 1737798 h 2411801"/>
                <a:gd name="connsiteX4" fmla="*/ 304 w 2325264"/>
                <a:gd name="connsiteY4" fmla="*/ 1351371 h 2411801"/>
                <a:gd name="connsiteX5" fmla="*/ 2706 w 2325264"/>
                <a:gd name="connsiteY5" fmla="*/ 1037242 h 2411801"/>
                <a:gd name="connsiteX6" fmla="*/ 335186 w 2325264"/>
                <a:gd name="connsiteY6" fmla="*/ 346658 h 2411801"/>
                <a:gd name="connsiteX7" fmla="*/ 995339 w 2325264"/>
                <a:gd name="connsiteY7" fmla="*/ 4607 h 2411801"/>
                <a:gd name="connsiteX8" fmla="*/ 1185122 w 2325264"/>
                <a:gd name="connsiteY8" fmla="*/ -3371 h 2411801"/>
                <a:gd name="connsiteX9" fmla="*/ 1356646 w 2325264"/>
                <a:gd name="connsiteY9" fmla="*/ 9094 h 2411801"/>
                <a:gd name="connsiteX10" fmla="*/ 1968274 w 2325264"/>
                <a:gd name="connsiteY10" fmla="*/ 334193 h 2411801"/>
                <a:gd name="connsiteX11" fmla="*/ 2308440 w 2325264"/>
                <a:gd name="connsiteY11" fmla="*/ 1005829 h 2411801"/>
                <a:gd name="connsiteX12" fmla="*/ 2319491 w 2325264"/>
                <a:gd name="connsiteY12" fmla="*/ 1199292 h 2411801"/>
                <a:gd name="connsiteX13" fmla="*/ 2288261 w 2325264"/>
                <a:gd name="connsiteY13" fmla="*/ 1494972 h 2411801"/>
                <a:gd name="connsiteX14" fmla="*/ 1995660 w 2325264"/>
                <a:gd name="connsiteY14" fmla="*/ 2041456 h 2411801"/>
                <a:gd name="connsiteX15" fmla="*/ 1351361 w 2325264"/>
                <a:gd name="connsiteY15" fmla="*/ 2393978 h 2411801"/>
                <a:gd name="connsiteX16" fmla="*/ 1005910 w 2325264"/>
                <a:gd name="connsiteY16" fmla="*/ 2400959 h 2411801"/>
                <a:gd name="connsiteX17" fmla="*/ 1339350 w 2325264"/>
                <a:gd name="connsiteY17" fmla="*/ 2239407 h 2411801"/>
                <a:gd name="connsiteX18" fmla="*/ 1637236 w 2325264"/>
                <a:gd name="connsiteY18" fmla="*/ 2138188 h 2411801"/>
                <a:gd name="connsiteX19" fmla="*/ 2183040 w 2325264"/>
                <a:gd name="connsiteY19" fmla="*/ 1429155 h 2411801"/>
                <a:gd name="connsiteX20" fmla="*/ 2212348 w 2325264"/>
                <a:gd name="connsiteY20" fmla="*/ 1166882 h 2411801"/>
                <a:gd name="connsiteX21" fmla="*/ 2105686 w 2325264"/>
                <a:gd name="connsiteY21" fmla="*/ 685717 h 2411801"/>
                <a:gd name="connsiteX22" fmla="*/ 1423430 w 2325264"/>
                <a:gd name="connsiteY22" fmla="*/ 112308 h 2411801"/>
                <a:gd name="connsiteX23" fmla="*/ 1166384 w 2325264"/>
                <a:gd name="connsiteY23" fmla="*/ 82890 h 2411801"/>
                <a:gd name="connsiteX24" fmla="*/ 991015 w 2325264"/>
                <a:gd name="connsiteY24" fmla="*/ 93859 h 2411801"/>
                <a:gd name="connsiteX25" fmla="*/ 428395 w 2325264"/>
                <a:gd name="connsiteY25" fmla="*/ 394027 h 2411801"/>
                <a:gd name="connsiteX26" fmla="*/ 288100 w 2325264"/>
                <a:gd name="connsiteY26" fmla="*/ 571534 h 2411801"/>
                <a:gd name="connsiteX27" fmla="*/ 128107 w 2325264"/>
                <a:gd name="connsiteY27" fmla="*/ 1012311 h 2411801"/>
                <a:gd name="connsiteX28" fmla="*/ 128107 w 2325264"/>
                <a:gd name="connsiteY28" fmla="*/ 1321454 h 2411801"/>
                <a:gd name="connsiteX29" fmla="*/ 918946 w 2325264"/>
                <a:gd name="connsiteY29" fmla="*/ 2223451 h 2411801"/>
                <a:gd name="connsiteX30" fmla="*/ 1017441 w 2325264"/>
                <a:gd name="connsiteY30" fmla="*/ 2243396 h 2411801"/>
                <a:gd name="connsiteX31" fmla="*/ 1072694 w 2325264"/>
                <a:gd name="connsiteY31" fmla="*/ 2250875 h 2411801"/>
                <a:gd name="connsiteX32" fmla="*/ 1183200 w 2325264"/>
                <a:gd name="connsiteY32" fmla="*/ 2251374 h 2411801"/>
                <a:gd name="connsiteX33" fmla="*/ 1339350 w 2325264"/>
                <a:gd name="connsiteY33" fmla="*/ 2239407 h 2411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25264" h="2411801">
                  <a:moveTo>
                    <a:pt x="1005910" y="2400959"/>
                  </a:moveTo>
                  <a:cubicBezTo>
                    <a:pt x="881470" y="2383507"/>
                    <a:pt x="754628" y="2343618"/>
                    <a:pt x="642681" y="2286775"/>
                  </a:cubicBezTo>
                  <a:cubicBezTo>
                    <a:pt x="525929" y="2226941"/>
                    <a:pt x="438965" y="2163617"/>
                    <a:pt x="345275" y="2069379"/>
                  </a:cubicBezTo>
                  <a:cubicBezTo>
                    <a:pt x="244378" y="1967661"/>
                    <a:pt x="177594" y="1871926"/>
                    <a:pt x="114173" y="1737798"/>
                  </a:cubicBezTo>
                  <a:cubicBezTo>
                    <a:pt x="54116" y="1612147"/>
                    <a:pt x="20003" y="1494474"/>
                    <a:pt x="304" y="1351371"/>
                  </a:cubicBezTo>
                  <a:cubicBezTo>
                    <a:pt x="-8825" y="1281564"/>
                    <a:pt x="-7383" y="1108544"/>
                    <a:pt x="2706" y="1037242"/>
                  </a:cubicBezTo>
                  <a:cubicBezTo>
                    <a:pt x="42585" y="766992"/>
                    <a:pt x="155012" y="533141"/>
                    <a:pt x="335186" y="346658"/>
                  </a:cubicBezTo>
                  <a:cubicBezTo>
                    <a:pt x="516319" y="158679"/>
                    <a:pt x="739253" y="43499"/>
                    <a:pt x="995339" y="4607"/>
                  </a:cubicBezTo>
                  <a:cubicBezTo>
                    <a:pt x="1056358" y="-4867"/>
                    <a:pt x="1079420" y="-5864"/>
                    <a:pt x="1185122" y="-3371"/>
                  </a:cubicBezTo>
                  <a:cubicBezTo>
                    <a:pt x="1277370" y="-1376"/>
                    <a:pt x="1317729" y="1615"/>
                    <a:pt x="1356646" y="9094"/>
                  </a:cubicBezTo>
                  <a:cubicBezTo>
                    <a:pt x="1597357" y="56463"/>
                    <a:pt x="1799632" y="163666"/>
                    <a:pt x="1968274" y="334193"/>
                  </a:cubicBezTo>
                  <a:cubicBezTo>
                    <a:pt x="2150369" y="518182"/>
                    <a:pt x="2262316" y="739069"/>
                    <a:pt x="2308440" y="1005829"/>
                  </a:cubicBezTo>
                  <a:cubicBezTo>
                    <a:pt x="2318050" y="1061176"/>
                    <a:pt x="2319491" y="1086605"/>
                    <a:pt x="2319491" y="1199292"/>
                  </a:cubicBezTo>
                  <a:cubicBezTo>
                    <a:pt x="2319491" y="1339902"/>
                    <a:pt x="2315167" y="1380290"/>
                    <a:pt x="2288261" y="1494972"/>
                  </a:cubicBezTo>
                  <a:cubicBezTo>
                    <a:pt x="2240215" y="1698906"/>
                    <a:pt x="2137877" y="1889877"/>
                    <a:pt x="1995660" y="2041456"/>
                  </a:cubicBezTo>
                  <a:cubicBezTo>
                    <a:pt x="1817889" y="2229933"/>
                    <a:pt x="1607928" y="2345114"/>
                    <a:pt x="1351361" y="2393978"/>
                  </a:cubicBezTo>
                  <a:cubicBezTo>
                    <a:pt x="1279292" y="2407939"/>
                    <a:pt x="1083264" y="2411928"/>
                    <a:pt x="1005910" y="2400959"/>
                  </a:cubicBezTo>
                  <a:close/>
                  <a:moveTo>
                    <a:pt x="1339350" y="2239407"/>
                  </a:moveTo>
                  <a:cubicBezTo>
                    <a:pt x="1453219" y="2218465"/>
                    <a:pt x="1538261" y="2189545"/>
                    <a:pt x="1637236" y="2138188"/>
                  </a:cubicBezTo>
                  <a:cubicBezTo>
                    <a:pt x="1909657" y="1997578"/>
                    <a:pt x="2110490" y="1735804"/>
                    <a:pt x="2183040" y="1429155"/>
                  </a:cubicBezTo>
                  <a:cubicBezTo>
                    <a:pt x="2204180" y="1338905"/>
                    <a:pt x="2212348" y="1265608"/>
                    <a:pt x="2212348" y="1166882"/>
                  </a:cubicBezTo>
                  <a:cubicBezTo>
                    <a:pt x="2212348" y="990871"/>
                    <a:pt x="2179677" y="842782"/>
                    <a:pt x="2105686" y="685717"/>
                  </a:cubicBezTo>
                  <a:cubicBezTo>
                    <a:pt x="1970676" y="399511"/>
                    <a:pt x="1722758" y="191090"/>
                    <a:pt x="1423430" y="112308"/>
                  </a:cubicBezTo>
                  <a:cubicBezTo>
                    <a:pt x="1329260" y="87377"/>
                    <a:pt x="1288901" y="82890"/>
                    <a:pt x="1166384" y="82890"/>
                  </a:cubicBezTo>
                  <a:cubicBezTo>
                    <a:pt x="1067409" y="82391"/>
                    <a:pt x="1042425" y="83887"/>
                    <a:pt x="991015" y="93859"/>
                  </a:cubicBezTo>
                  <a:cubicBezTo>
                    <a:pt x="770964" y="134746"/>
                    <a:pt x="582143" y="235466"/>
                    <a:pt x="428395" y="394027"/>
                  </a:cubicBezTo>
                  <a:cubicBezTo>
                    <a:pt x="365935" y="458348"/>
                    <a:pt x="333264" y="499733"/>
                    <a:pt x="288100" y="571534"/>
                  </a:cubicBezTo>
                  <a:cubicBezTo>
                    <a:pt x="204980" y="703667"/>
                    <a:pt x="151649" y="849762"/>
                    <a:pt x="128107" y="1012311"/>
                  </a:cubicBezTo>
                  <a:cubicBezTo>
                    <a:pt x="116095" y="1091093"/>
                    <a:pt x="116095" y="1243171"/>
                    <a:pt x="128107" y="1321454"/>
                  </a:cubicBezTo>
                  <a:cubicBezTo>
                    <a:pt x="194891" y="1769710"/>
                    <a:pt x="499023" y="2116747"/>
                    <a:pt x="918946" y="2223451"/>
                  </a:cubicBezTo>
                  <a:cubicBezTo>
                    <a:pt x="949215" y="2231429"/>
                    <a:pt x="993898" y="2240404"/>
                    <a:pt x="1017441" y="2243396"/>
                  </a:cubicBezTo>
                  <a:cubicBezTo>
                    <a:pt x="1041464" y="2246387"/>
                    <a:pt x="1065967" y="2249878"/>
                    <a:pt x="1072694" y="2250875"/>
                  </a:cubicBezTo>
                  <a:cubicBezTo>
                    <a:pt x="1079420" y="2252371"/>
                    <a:pt x="1128908" y="2252371"/>
                    <a:pt x="1183200" y="2251374"/>
                  </a:cubicBezTo>
                  <a:cubicBezTo>
                    <a:pt x="1257191" y="2250376"/>
                    <a:pt x="1296108" y="2247385"/>
                    <a:pt x="1339350" y="2239407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12" name="Prostoručno: oblik 11">
              <a:extLst>
                <a:ext uri="{FF2B5EF4-FFF2-40B4-BE49-F238E27FC236}">
                  <a16:creationId xmlns:a16="http://schemas.microsoft.com/office/drawing/2014/main" id="{935B8D9E-7B50-3C92-E752-E372E33045A0}"/>
                </a:ext>
              </a:extLst>
            </p:cNvPr>
            <p:cNvSpPr/>
            <p:nvPr/>
          </p:nvSpPr>
          <p:spPr>
            <a:xfrm flipV="1">
              <a:off x="9201489" y="3013351"/>
              <a:ext cx="422740" cy="83057"/>
            </a:xfrm>
            <a:custGeom>
              <a:avLst/>
              <a:gdLst>
                <a:gd name="connsiteX0" fmla="*/ 178650 w 422740"/>
                <a:gd name="connsiteY0" fmla="*/ 73718 h 83057"/>
                <a:gd name="connsiteX1" fmla="*/ 114268 w 422740"/>
                <a:gd name="connsiteY1" fmla="*/ 66239 h 83057"/>
                <a:gd name="connsiteX2" fmla="*/ 74870 w 422740"/>
                <a:gd name="connsiteY2" fmla="*/ 55768 h 83057"/>
                <a:gd name="connsiteX3" fmla="*/ 108022 w 422740"/>
                <a:gd name="connsiteY3" fmla="*/ 48289 h 83057"/>
                <a:gd name="connsiteX4" fmla="*/ 124358 w 422740"/>
                <a:gd name="connsiteY4" fmla="*/ 45297 h 83057"/>
                <a:gd name="connsiteX5" fmla="*/ 115709 w 422740"/>
                <a:gd name="connsiteY5" fmla="*/ 38316 h 83057"/>
                <a:gd name="connsiteX6" fmla="*/ 105139 w 422740"/>
                <a:gd name="connsiteY6" fmla="*/ 38316 h 83057"/>
                <a:gd name="connsiteX7" fmla="*/ 5684 w 422740"/>
                <a:gd name="connsiteY7" fmla="*/ 46793 h 83057"/>
                <a:gd name="connsiteX8" fmla="*/ -5847 w 422740"/>
                <a:gd name="connsiteY8" fmla="*/ 40311 h 83057"/>
                <a:gd name="connsiteX9" fmla="*/ 4242 w 422740"/>
                <a:gd name="connsiteY9" fmla="*/ 34327 h 83057"/>
                <a:gd name="connsiteX10" fmla="*/ 18176 w 422740"/>
                <a:gd name="connsiteY10" fmla="*/ 29840 h 83057"/>
                <a:gd name="connsiteX11" fmla="*/ 33070 w 422740"/>
                <a:gd name="connsiteY11" fmla="*/ 24355 h 83057"/>
                <a:gd name="connsiteX12" fmla="*/ 74870 w 422740"/>
                <a:gd name="connsiteY12" fmla="*/ 19867 h 83057"/>
                <a:gd name="connsiteX13" fmla="*/ 104659 w 422740"/>
                <a:gd name="connsiteY13" fmla="*/ 12887 h 83057"/>
                <a:gd name="connsiteX14" fmla="*/ 95530 w 422740"/>
                <a:gd name="connsiteY14" fmla="*/ 3912 h 83057"/>
                <a:gd name="connsiteX15" fmla="*/ 84479 w 422740"/>
                <a:gd name="connsiteY15" fmla="*/ -1074 h 83057"/>
                <a:gd name="connsiteX16" fmla="*/ 151264 w 422740"/>
                <a:gd name="connsiteY16" fmla="*/ -6061 h 83057"/>
                <a:gd name="connsiteX17" fmla="*/ 221411 w 422740"/>
                <a:gd name="connsiteY17" fmla="*/ -1074 h 83057"/>
                <a:gd name="connsiteX18" fmla="*/ 213243 w 422740"/>
                <a:gd name="connsiteY18" fmla="*/ 920 h 83057"/>
                <a:gd name="connsiteX19" fmla="*/ 213724 w 422740"/>
                <a:gd name="connsiteY19" fmla="*/ 5906 h 83057"/>
                <a:gd name="connsiteX20" fmla="*/ 236305 w 422740"/>
                <a:gd name="connsiteY20" fmla="*/ 13884 h 83057"/>
                <a:gd name="connsiteX21" fmla="*/ 256485 w 422740"/>
                <a:gd name="connsiteY21" fmla="*/ 23856 h 83057"/>
                <a:gd name="connsiteX22" fmla="*/ 281949 w 422740"/>
                <a:gd name="connsiteY22" fmla="*/ 35823 h 83057"/>
                <a:gd name="connsiteX23" fmla="*/ 347772 w 422740"/>
                <a:gd name="connsiteY23" fmla="*/ 50782 h 83057"/>
                <a:gd name="connsiteX24" fmla="*/ 407350 w 422740"/>
                <a:gd name="connsiteY24" fmla="*/ 63746 h 83057"/>
                <a:gd name="connsiteX25" fmla="*/ 415037 w 422740"/>
                <a:gd name="connsiteY25" fmla="*/ 69230 h 83057"/>
                <a:gd name="connsiteX26" fmla="*/ 178650 w 422740"/>
                <a:gd name="connsiteY26" fmla="*/ 73718 h 83057"/>
                <a:gd name="connsiteX27" fmla="*/ 161353 w 422740"/>
                <a:gd name="connsiteY27" fmla="*/ 43801 h 83057"/>
                <a:gd name="connsiteX28" fmla="*/ 149342 w 422740"/>
                <a:gd name="connsiteY28" fmla="*/ 43801 h 83057"/>
                <a:gd name="connsiteX29" fmla="*/ 150303 w 422740"/>
                <a:gd name="connsiteY29" fmla="*/ 48787 h 83057"/>
                <a:gd name="connsiteX30" fmla="*/ 161353 w 422740"/>
                <a:gd name="connsiteY30" fmla="*/ 43801 h 83057"/>
                <a:gd name="connsiteX31" fmla="*/ 191142 w 422740"/>
                <a:gd name="connsiteY31" fmla="*/ 45796 h 83057"/>
                <a:gd name="connsiteX32" fmla="*/ 182013 w 422740"/>
                <a:gd name="connsiteY32" fmla="*/ 45297 h 83057"/>
                <a:gd name="connsiteX33" fmla="*/ 184896 w 422740"/>
                <a:gd name="connsiteY33" fmla="*/ 48289 h 83057"/>
                <a:gd name="connsiteX34" fmla="*/ 191142 w 422740"/>
                <a:gd name="connsiteY34" fmla="*/ 45796 h 83057"/>
                <a:gd name="connsiteX35" fmla="*/ 127721 w 422740"/>
                <a:gd name="connsiteY35" fmla="*/ 9895 h 83057"/>
                <a:gd name="connsiteX36" fmla="*/ 119073 w 422740"/>
                <a:gd name="connsiteY36" fmla="*/ 13385 h 83057"/>
                <a:gd name="connsiteX37" fmla="*/ 121955 w 422740"/>
                <a:gd name="connsiteY37" fmla="*/ 15879 h 83057"/>
                <a:gd name="connsiteX38" fmla="*/ 127721 w 422740"/>
                <a:gd name="connsiteY38" fmla="*/ 9895 h 83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22740" h="83057">
                  <a:moveTo>
                    <a:pt x="178650" y="73718"/>
                  </a:moveTo>
                  <a:cubicBezTo>
                    <a:pt x="169521" y="71724"/>
                    <a:pt x="140693" y="68233"/>
                    <a:pt x="114268" y="66239"/>
                  </a:cubicBezTo>
                  <a:cubicBezTo>
                    <a:pt x="71507" y="62748"/>
                    <a:pt x="66702" y="61751"/>
                    <a:pt x="74870" y="55768"/>
                  </a:cubicBezTo>
                  <a:cubicBezTo>
                    <a:pt x="79675" y="51779"/>
                    <a:pt x="95050" y="48289"/>
                    <a:pt x="108022" y="48289"/>
                  </a:cubicBezTo>
                  <a:cubicBezTo>
                    <a:pt x="121475" y="47790"/>
                    <a:pt x="128682" y="46793"/>
                    <a:pt x="124358" y="45297"/>
                  </a:cubicBezTo>
                  <a:cubicBezTo>
                    <a:pt x="119553" y="44300"/>
                    <a:pt x="115709" y="40809"/>
                    <a:pt x="115709" y="38316"/>
                  </a:cubicBezTo>
                  <a:cubicBezTo>
                    <a:pt x="115709" y="35823"/>
                    <a:pt x="111385" y="35823"/>
                    <a:pt x="105139" y="38316"/>
                  </a:cubicBezTo>
                  <a:cubicBezTo>
                    <a:pt x="65742" y="53773"/>
                    <a:pt x="23941" y="57264"/>
                    <a:pt x="5684" y="46793"/>
                  </a:cubicBezTo>
                  <a:lnTo>
                    <a:pt x="-5847" y="40311"/>
                  </a:lnTo>
                  <a:lnTo>
                    <a:pt x="4242" y="34327"/>
                  </a:lnTo>
                  <a:cubicBezTo>
                    <a:pt x="10008" y="31336"/>
                    <a:pt x="16254" y="29341"/>
                    <a:pt x="18176" y="29840"/>
                  </a:cubicBezTo>
                  <a:cubicBezTo>
                    <a:pt x="20098" y="30338"/>
                    <a:pt x="27305" y="27845"/>
                    <a:pt x="33070" y="24355"/>
                  </a:cubicBezTo>
                  <a:cubicBezTo>
                    <a:pt x="40277" y="20366"/>
                    <a:pt x="56132" y="18870"/>
                    <a:pt x="74870" y="19867"/>
                  </a:cubicBezTo>
                  <a:cubicBezTo>
                    <a:pt x="101296" y="21363"/>
                    <a:pt x="105139" y="20366"/>
                    <a:pt x="104659" y="12887"/>
                  </a:cubicBezTo>
                  <a:cubicBezTo>
                    <a:pt x="104178" y="7901"/>
                    <a:pt x="100335" y="3912"/>
                    <a:pt x="95530" y="3912"/>
                  </a:cubicBezTo>
                  <a:cubicBezTo>
                    <a:pt x="91206" y="3912"/>
                    <a:pt x="85921" y="1917"/>
                    <a:pt x="84479" y="-1074"/>
                  </a:cubicBezTo>
                  <a:cubicBezTo>
                    <a:pt x="82558" y="-4066"/>
                    <a:pt x="106100" y="-6061"/>
                    <a:pt x="151264" y="-6061"/>
                  </a:cubicBezTo>
                  <a:cubicBezTo>
                    <a:pt x="193544" y="-6061"/>
                    <a:pt x="221411" y="-4066"/>
                    <a:pt x="221411" y="-1074"/>
                  </a:cubicBezTo>
                  <a:cubicBezTo>
                    <a:pt x="221411" y="1419"/>
                    <a:pt x="217567" y="2416"/>
                    <a:pt x="213243" y="920"/>
                  </a:cubicBezTo>
                  <a:cubicBezTo>
                    <a:pt x="206036" y="-1573"/>
                    <a:pt x="206036" y="-576"/>
                    <a:pt x="213724" y="5906"/>
                  </a:cubicBezTo>
                  <a:cubicBezTo>
                    <a:pt x="219009" y="10394"/>
                    <a:pt x="229098" y="13884"/>
                    <a:pt x="236305" y="13884"/>
                  </a:cubicBezTo>
                  <a:cubicBezTo>
                    <a:pt x="243993" y="13884"/>
                    <a:pt x="252641" y="17873"/>
                    <a:pt x="256485" y="23856"/>
                  </a:cubicBezTo>
                  <a:cubicBezTo>
                    <a:pt x="260809" y="29840"/>
                    <a:pt x="269938" y="34327"/>
                    <a:pt x="281949" y="35823"/>
                  </a:cubicBezTo>
                  <a:cubicBezTo>
                    <a:pt x="292039" y="36820"/>
                    <a:pt x="321827" y="43302"/>
                    <a:pt x="347772" y="50782"/>
                  </a:cubicBezTo>
                  <a:cubicBezTo>
                    <a:pt x="373237" y="57762"/>
                    <a:pt x="400143" y="63746"/>
                    <a:pt x="407350" y="63746"/>
                  </a:cubicBezTo>
                  <a:cubicBezTo>
                    <a:pt x="416959" y="63746"/>
                    <a:pt x="418881" y="65242"/>
                    <a:pt x="415037" y="69230"/>
                  </a:cubicBezTo>
                  <a:cubicBezTo>
                    <a:pt x="408310" y="76211"/>
                    <a:pt x="203153" y="80200"/>
                    <a:pt x="178650" y="73718"/>
                  </a:cubicBezTo>
                  <a:close/>
                  <a:moveTo>
                    <a:pt x="161353" y="43801"/>
                  </a:moveTo>
                  <a:cubicBezTo>
                    <a:pt x="165197" y="37319"/>
                    <a:pt x="158951" y="37319"/>
                    <a:pt x="149342" y="43801"/>
                  </a:cubicBezTo>
                  <a:cubicBezTo>
                    <a:pt x="143096" y="47790"/>
                    <a:pt x="143096" y="48787"/>
                    <a:pt x="150303" y="48787"/>
                  </a:cubicBezTo>
                  <a:cubicBezTo>
                    <a:pt x="154627" y="48787"/>
                    <a:pt x="159912" y="46793"/>
                    <a:pt x="161353" y="43801"/>
                  </a:cubicBezTo>
                  <a:close/>
                  <a:moveTo>
                    <a:pt x="191142" y="45796"/>
                  </a:moveTo>
                  <a:cubicBezTo>
                    <a:pt x="189701" y="44300"/>
                    <a:pt x="185376" y="43801"/>
                    <a:pt x="182013" y="45297"/>
                  </a:cubicBezTo>
                  <a:cubicBezTo>
                    <a:pt x="178169" y="46793"/>
                    <a:pt x="179611" y="48289"/>
                    <a:pt x="184896" y="48289"/>
                  </a:cubicBezTo>
                  <a:cubicBezTo>
                    <a:pt x="190181" y="48787"/>
                    <a:pt x="193064" y="47291"/>
                    <a:pt x="191142" y="45796"/>
                  </a:cubicBezTo>
                  <a:close/>
                  <a:moveTo>
                    <a:pt x="127721" y="9895"/>
                  </a:moveTo>
                  <a:cubicBezTo>
                    <a:pt x="126280" y="8399"/>
                    <a:pt x="122436" y="9895"/>
                    <a:pt x="119073" y="13385"/>
                  </a:cubicBezTo>
                  <a:cubicBezTo>
                    <a:pt x="114749" y="18372"/>
                    <a:pt x="115229" y="18870"/>
                    <a:pt x="121955" y="15879"/>
                  </a:cubicBezTo>
                  <a:cubicBezTo>
                    <a:pt x="126760" y="14383"/>
                    <a:pt x="129162" y="11391"/>
                    <a:pt x="127721" y="9895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13" name="Prostoručno: oblik 12">
              <a:extLst>
                <a:ext uri="{FF2B5EF4-FFF2-40B4-BE49-F238E27FC236}">
                  <a16:creationId xmlns:a16="http://schemas.microsoft.com/office/drawing/2014/main" id="{38F9BFE8-AAE6-197E-6E36-D27E5F28CFA9}"/>
                </a:ext>
              </a:extLst>
            </p:cNvPr>
            <p:cNvSpPr/>
            <p:nvPr/>
          </p:nvSpPr>
          <p:spPr>
            <a:xfrm flipV="1">
              <a:off x="9493466" y="3022436"/>
              <a:ext cx="480378" cy="279479"/>
            </a:xfrm>
            <a:custGeom>
              <a:avLst/>
              <a:gdLst>
                <a:gd name="connsiteX0" fmla="*/ 148884 w 480378"/>
                <a:gd name="connsiteY0" fmla="*/ 270984 h 279479"/>
                <a:gd name="connsiteX1" fmla="*/ 130627 w 480378"/>
                <a:gd name="connsiteY1" fmla="*/ 264003 h 279479"/>
                <a:gd name="connsiteX2" fmla="*/ 112850 w 480378"/>
                <a:gd name="connsiteY2" fmla="*/ 259516 h 279479"/>
                <a:gd name="connsiteX3" fmla="*/ 75374 w 480378"/>
                <a:gd name="connsiteY3" fmla="*/ 253532 h 279479"/>
                <a:gd name="connsiteX4" fmla="*/ 56155 w 480378"/>
                <a:gd name="connsiteY4" fmla="*/ 247549 h 279479"/>
                <a:gd name="connsiteX5" fmla="*/ 72971 w 480378"/>
                <a:gd name="connsiteY5" fmla="*/ 245056 h 279479"/>
                <a:gd name="connsiteX6" fmla="*/ 38378 w 480378"/>
                <a:gd name="connsiteY6" fmla="*/ 232092 h 279479"/>
                <a:gd name="connsiteX7" fmla="*/ -6305 w 480378"/>
                <a:gd name="connsiteY7" fmla="*/ 224613 h 279479"/>
                <a:gd name="connsiteX8" fmla="*/ 14355 w 480378"/>
                <a:gd name="connsiteY8" fmla="*/ 217133 h 279479"/>
                <a:gd name="connsiteX9" fmla="*/ 24925 w 480378"/>
                <a:gd name="connsiteY9" fmla="*/ 209155 h 279479"/>
                <a:gd name="connsiteX10" fmla="*/ 23003 w 480378"/>
                <a:gd name="connsiteY10" fmla="*/ 205167 h 279479"/>
                <a:gd name="connsiteX11" fmla="*/ 36456 w 480378"/>
                <a:gd name="connsiteY11" fmla="*/ 201178 h 279479"/>
                <a:gd name="connsiteX12" fmla="*/ 93631 w 480378"/>
                <a:gd name="connsiteY12" fmla="*/ 197189 h 279479"/>
                <a:gd name="connsiteX13" fmla="*/ 167142 w 480378"/>
                <a:gd name="connsiteY13" fmla="*/ 186219 h 279479"/>
                <a:gd name="connsiteX14" fmla="*/ 199813 w 480378"/>
                <a:gd name="connsiteY14" fmla="*/ 142341 h 279479"/>
                <a:gd name="connsiteX15" fmla="*/ 218551 w 480378"/>
                <a:gd name="connsiteY15" fmla="*/ 136856 h 279479"/>
                <a:gd name="connsiteX16" fmla="*/ 241613 w 480378"/>
                <a:gd name="connsiteY16" fmla="*/ 131371 h 279479"/>
                <a:gd name="connsiteX17" fmla="*/ 234406 w 480378"/>
                <a:gd name="connsiteY17" fmla="*/ 128380 h 279479"/>
                <a:gd name="connsiteX18" fmla="*/ 213266 w 480378"/>
                <a:gd name="connsiteY18" fmla="*/ 114418 h 279479"/>
                <a:gd name="connsiteX19" fmla="*/ 242574 w 480378"/>
                <a:gd name="connsiteY19" fmla="*/ 116413 h 279479"/>
                <a:gd name="connsiteX20" fmla="*/ 250742 w 480378"/>
                <a:gd name="connsiteY20" fmla="*/ 116413 h 279479"/>
                <a:gd name="connsiteX21" fmla="*/ 241613 w 480378"/>
                <a:gd name="connsiteY21" fmla="*/ 102452 h 279479"/>
                <a:gd name="connsiteX22" fmla="*/ 232484 w 480378"/>
                <a:gd name="connsiteY22" fmla="*/ 64557 h 279479"/>
                <a:gd name="connsiteX23" fmla="*/ 241133 w 480378"/>
                <a:gd name="connsiteY23" fmla="*/ 53587 h 279479"/>
                <a:gd name="connsiteX24" fmla="*/ 306956 w 480378"/>
                <a:gd name="connsiteY24" fmla="*/ 1232 h 279479"/>
                <a:gd name="connsiteX25" fmla="*/ 358846 w 480378"/>
                <a:gd name="connsiteY25" fmla="*/ 12202 h 279479"/>
                <a:gd name="connsiteX26" fmla="*/ 374701 w 480378"/>
                <a:gd name="connsiteY26" fmla="*/ 34141 h 279479"/>
                <a:gd name="connsiteX27" fmla="*/ 380467 w 480378"/>
                <a:gd name="connsiteY27" fmla="*/ 43615 h 279479"/>
                <a:gd name="connsiteX28" fmla="*/ 414099 w 480378"/>
                <a:gd name="connsiteY28" fmla="*/ 65055 h 279479"/>
                <a:gd name="connsiteX29" fmla="*/ 473676 w 480378"/>
                <a:gd name="connsiteY29" fmla="*/ 88989 h 279479"/>
                <a:gd name="connsiteX30" fmla="*/ 289659 w 480378"/>
                <a:gd name="connsiteY30" fmla="*/ 219626 h 279479"/>
                <a:gd name="connsiteX31" fmla="*/ 166661 w 480378"/>
                <a:gd name="connsiteY31" fmla="*/ 273477 h 279479"/>
                <a:gd name="connsiteX32" fmla="*/ 148884 w 480378"/>
                <a:gd name="connsiteY32" fmla="*/ 270984 h 27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80378" h="279479">
                  <a:moveTo>
                    <a:pt x="148884" y="270984"/>
                  </a:moveTo>
                  <a:cubicBezTo>
                    <a:pt x="138795" y="269987"/>
                    <a:pt x="130627" y="266995"/>
                    <a:pt x="130627" y="264003"/>
                  </a:cubicBezTo>
                  <a:cubicBezTo>
                    <a:pt x="130627" y="261510"/>
                    <a:pt x="122459" y="259516"/>
                    <a:pt x="112850" y="259516"/>
                  </a:cubicBezTo>
                  <a:cubicBezTo>
                    <a:pt x="102760" y="259516"/>
                    <a:pt x="85944" y="257023"/>
                    <a:pt x="75374" y="253532"/>
                  </a:cubicBezTo>
                  <a:lnTo>
                    <a:pt x="56155" y="247549"/>
                  </a:lnTo>
                  <a:lnTo>
                    <a:pt x="72971" y="245056"/>
                  </a:lnTo>
                  <a:cubicBezTo>
                    <a:pt x="97955" y="240568"/>
                    <a:pt x="85463" y="236081"/>
                    <a:pt x="38378" y="232092"/>
                  </a:cubicBezTo>
                  <a:cubicBezTo>
                    <a:pt x="14836" y="230097"/>
                    <a:pt x="-4863" y="227106"/>
                    <a:pt x="-6305" y="224613"/>
                  </a:cubicBezTo>
                  <a:cubicBezTo>
                    <a:pt x="-7746" y="222618"/>
                    <a:pt x="1863" y="219128"/>
                    <a:pt x="14355" y="217133"/>
                  </a:cubicBezTo>
                  <a:cubicBezTo>
                    <a:pt x="34054" y="213643"/>
                    <a:pt x="35495" y="212646"/>
                    <a:pt x="24925" y="209155"/>
                  </a:cubicBezTo>
                  <a:cubicBezTo>
                    <a:pt x="14355" y="206164"/>
                    <a:pt x="14355" y="205665"/>
                    <a:pt x="23003" y="205167"/>
                  </a:cubicBezTo>
                  <a:cubicBezTo>
                    <a:pt x="28288" y="204668"/>
                    <a:pt x="34534" y="203172"/>
                    <a:pt x="36456" y="201178"/>
                  </a:cubicBezTo>
                  <a:cubicBezTo>
                    <a:pt x="38378" y="198685"/>
                    <a:pt x="64323" y="197189"/>
                    <a:pt x="93631" y="197189"/>
                  </a:cubicBezTo>
                  <a:cubicBezTo>
                    <a:pt x="139275" y="196690"/>
                    <a:pt x="150326" y="195194"/>
                    <a:pt x="167142" y="186219"/>
                  </a:cubicBezTo>
                  <a:cubicBezTo>
                    <a:pt x="183958" y="176745"/>
                    <a:pt x="198852" y="157299"/>
                    <a:pt x="199813" y="142341"/>
                  </a:cubicBezTo>
                  <a:cubicBezTo>
                    <a:pt x="200294" y="139848"/>
                    <a:pt x="208461" y="137355"/>
                    <a:pt x="218551" y="136856"/>
                  </a:cubicBezTo>
                  <a:cubicBezTo>
                    <a:pt x="228641" y="136357"/>
                    <a:pt x="239211" y="133864"/>
                    <a:pt x="241613" y="131371"/>
                  </a:cubicBezTo>
                  <a:cubicBezTo>
                    <a:pt x="244976" y="127881"/>
                    <a:pt x="242574" y="126884"/>
                    <a:pt x="234406" y="128380"/>
                  </a:cubicBezTo>
                  <a:cubicBezTo>
                    <a:pt x="219512" y="131371"/>
                    <a:pt x="203657" y="120900"/>
                    <a:pt x="213266" y="114418"/>
                  </a:cubicBezTo>
                  <a:cubicBezTo>
                    <a:pt x="222875" y="107936"/>
                    <a:pt x="240172" y="108934"/>
                    <a:pt x="242574" y="116413"/>
                  </a:cubicBezTo>
                  <a:cubicBezTo>
                    <a:pt x="244016" y="120900"/>
                    <a:pt x="245937" y="120900"/>
                    <a:pt x="250742" y="116413"/>
                  </a:cubicBezTo>
                  <a:cubicBezTo>
                    <a:pt x="258429" y="108934"/>
                    <a:pt x="252183" y="98961"/>
                    <a:pt x="241613" y="102452"/>
                  </a:cubicBezTo>
                  <a:cubicBezTo>
                    <a:pt x="223356" y="108435"/>
                    <a:pt x="215188" y="74030"/>
                    <a:pt x="232484" y="64557"/>
                  </a:cubicBezTo>
                  <a:cubicBezTo>
                    <a:pt x="237289" y="62064"/>
                    <a:pt x="241133" y="57077"/>
                    <a:pt x="241133" y="53587"/>
                  </a:cubicBezTo>
                  <a:cubicBezTo>
                    <a:pt x="241133" y="42119"/>
                    <a:pt x="283894" y="8213"/>
                    <a:pt x="306956" y="1232"/>
                  </a:cubicBezTo>
                  <a:cubicBezTo>
                    <a:pt x="344912" y="-9737"/>
                    <a:pt x="347795" y="-9239"/>
                    <a:pt x="358846" y="12202"/>
                  </a:cubicBezTo>
                  <a:cubicBezTo>
                    <a:pt x="364131" y="23171"/>
                    <a:pt x="371338" y="32645"/>
                    <a:pt x="374701" y="34141"/>
                  </a:cubicBezTo>
                  <a:cubicBezTo>
                    <a:pt x="378064" y="35138"/>
                    <a:pt x="380467" y="39626"/>
                    <a:pt x="380467" y="43615"/>
                  </a:cubicBezTo>
                  <a:cubicBezTo>
                    <a:pt x="380467" y="55582"/>
                    <a:pt x="395361" y="64557"/>
                    <a:pt x="414099" y="65055"/>
                  </a:cubicBezTo>
                  <a:cubicBezTo>
                    <a:pt x="431395" y="65055"/>
                    <a:pt x="468391" y="80014"/>
                    <a:pt x="473676" y="88989"/>
                  </a:cubicBezTo>
                  <a:cubicBezTo>
                    <a:pt x="479922" y="99460"/>
                    <a:pt x="369896" y="177743"/>
                    <a:pt x="289659" y="219626"/>
                  </a:cubicBezTo>
                  <a:cubicBezTo>
                    <a:pt x="248340" y="241067"/>
                    <a:pt x="167142" y="276469"/>
                    <a:pt x="166661" y="273477"/>
                  </a:cubicBezTo>
                  <a:cubicBezTo>
                    <a:pt x="166661" y="272978"/>
                    <a:pt x="158493" y="271981"/>
                    <a:pt x="148884" y="270984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14" name="Prostoručno: oblik 13">
              <a:extLst>
                <a:ext uri="{FF2B5EF4-FFF2-40B4-BE49-F238E27FC236}">
                  <a16:creationId xmlns:a16="http://schemas.microsoft.com/office/drawing/2014/main" id="{563D4310-69A1-091F-CF7F-7F5D92291D8B}"/>
                </a:ext>
              </a:extLst>
            </p:cNvPr>
            <p:cNvSpPr/>
            <p:nvPr/>
          </p:nvSpPr>
          <p:spPr>
            <a:xfrm flipV="1">
              <a:off x="9102033" y="3057811"/>
              <a:ext cx="65642" cy="17616"/>
            </a:xfrm>
            <a:custGeom>
              <a:avLst/>
              <a:gdLst>
                <a:gd name="connsiteX0" fmla="*/ -5326 w 65642"/>
                <a:gd name="connsiteY0" fmla="*/ 8885 h 17616"/>
                <a:gd name="connsiteX1" fmla="*/ 42239 w 65642"/>
                <a:gd name="connsiteY1" fmla="*/ -5077 h 17616"/>
                <a:gd name="connsiteX2" fmla="*/ 39356 w 65642"/>
                <a:gd name="connsiteY2" fmla="*/ 4896 h 17616"/>
                <a:gd name="connsiteX3" fmla="*/ 8126 w 65642"/>
                <a:gd name="connsiteY3" fmla="*/ 10879 h 17616"/>
                <a:gd name="connsiteX4" fmla="*/ -5326 w 65642"/>
                <a:gd name="connsiteY4" fmla="*/ 8885 h 1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42" h="17616">
                  <a:moveTo>
                    <a:pt x="-5326" y="8885"/>
                  </a:moveTo>
                  <a:cubicBezTo>
                    <a:pt x="-5326" y="3898"/>
                    <a:pt x="2841" y="1405"/>
                    <a:pt x="42239" y="-5077"/>
                  </a:cubicBezTo>
                  <a:cubicBezTo>
                    <a:pt x="68184" y="-9066"/>
                    <a:pt x="65301" y="408"/>
                    <a:pt x="39356" y="4896"/>
                  </a:cubicBezTo>
                  <a:cubicBezTo>
                    <a:pt x="29267" y="6890"/>
                    <a:pt x="15333" y="9383"/>
                    <a:pt x="8126" y="10879"/>
                  </a:cubicBezTo>
                  <a:cubicBezTo>
                    <a:pt x="439" y="12375"/>
                    <a:pt x="-5326" y="11378"/>
                    <a:pt x="-5326" y="8885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15" name="Prostoručno: oblik 14">
              <a:extLst>
                <a:ext uri="{FF2B5EF4-FFF2-40B4-BE49-F238E27FC236}">
                  <a16:creationId xmlns:a16="http://schemas.microsoft.com/office/drawing/2014/main" id="{39C5E404-7EF1-C496-471A-4FFF1EF5C102}"/>
                </a:ext>
              </a:extLst>
            </p:cNvPr>
            <p:cNvSpPr/>
            <p:nvPr/>
          </p:nvSpPr>
          <p:spPr>
            <a:xfrm flipV="1">
              <a:off x="9024252" y="3067489"/>
              <a:ext cx="17779" cy="3241"/>
            </a:xfrm>
            <a:custGeom>
              <a:avLst/>
              <a:gdLst>
                <a:gd name="connsiteX0" fmla="*/ -2787 w 17779"/>
                <a:gd name="connsiteY0" fmla="*/ -5281 h 3241"/>
                <a:gd name="connsiteX1" fmla="*/ 11627 w 17779"/>
                <a:gd name="connsiteY1" fmla="*/ -5281 h 3241"/>
                <a:gd name="connsiteX2" fmla="*/ 2979 w 17779"/>
                <a:gd name="connsiteY2" fmla="*/ -2788 h 3241"/>
                <a:gd name="connsiteX3" fmla="*/ -2787 w 17779"/>
                <a:gd name="connsiteY3" fmla="*/ -5281 h 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79" h="3241">
                  <a:moveTo>
                    <a:pt x="-2787" y="-5281"/>
                  </a:moveTo>
                  <a:cubicBezTo>
                    <a:pt x="1537" y="-6279"/>
                    <a:pt x="8264" y="-6279"/>
                    <a:pt x="11627" y="-5281"/>
                  </a:cubicBezTo>
                  <a:cubicBezTo>
                    <a:pt x="14510" y="-3785"/>
                    <a:pt x="11146" y="-2788"/>
                    <a:pt x="2979" y="-2788"/>
                  </a:cubicBezTo>
                  <a:cubicBezTo>
                    <a:pt x="-4709" y="-2788"/>
                    <a:pt x="-7592" y="-3785"/>
                    <a:pt x="-2787" y="-5281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16" name="Prostoručno: oblik 15">
              <a:extLst>
                <a:ext uri="{FF2B5EF4-FFF2-40B4-BE49-F238E27FC236}">
                  <a16:creationId xmlns:a16="http://schemas.microsoft.com/office/drawing/2014/main" id="{D632590A-EF18-2584-5339-D7A52CB6133F}"/>
                </a:ext>
              </a:extLst>
            </p:cNvPr>
            <p:cNvSpPr/>
            <p:nvPr/>
          </p:nvSpPr>
          <p:spPr>
            <a:xfrm flipV="1">
              <a:off x="9187198" y="3066866"/>
              <a:ext cx="47103" cy="14085"/>
            </a:xfrm>
            <a:custGeom>
              <a:avLst/>
              <a:gdLst>
                <a:gd name="connsiteX0" fmla="*/ 3056 w 47103"/>
                <a:gd name="connsiteY0" fmla="*/ 962 h 14085"/>
                <a:gd name="connsiteX1" fmla="*/ 31884 w 47103"/>
                <a:gd name="connsiteY1" fmla="*/ -6019 h 14085"/>
                <a:gd name="connsiteX2" fmla="*/ 27079 w 47103"/>
                <a:gd name="connsiteY2" fmla="*/ 962 h 14085"/>
                <a:gd name="connsiteX3" fmla="*/ 3056 w 47103"/>
                <a:gd name="connsiteY3" fmla="*/ 962 h 14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03" h="14085">
                  <a:moveTo>
                    <a:pt x="3056" y="962"/>
                  </a:moveTo>
                  <a:cubicBezTo>
                    <a:pt x="11224" y="-3027"/>
                    <a:pt x="24196" y="-6019"/>
                    <a:pt x="31884" y="-6019"/>
                  </a:cubicBezTo>
                  <a:cubicBezTo>
                    <a:pt x="45817" y="-6019"/>
                    <a:pt x="45337" y="-5520"/>
                    <a:pt x="27079" y="962"/>
                  </a:cubicBezTo>
                  <a:cubicBezTo>
                    <a:pt x="1615" y="10436"/>
                    <a:pt x="-17123" y="10436"/>
                    <a:pt x="3056" y="962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17" name="Prostoručno: oblik 16">
              <a:extLst>
                <a:ext uri="{FF2B5EF4-FFF2-40B4-BE49-F238E27FC236}">
                  <a16:creationId xmlns:a16="http://schemas.microsoft.com/office/drawing/2014/main" id="{2F3C29E4-9F29-A1EA-65B2-64482D79ACF9}"/>
                </a:ext>
              </a:extLst>
            </p:cNvPr>
            <p:cNvSpPr/>
            <p:nvPr/>
          </p:nvSpPr>
          <p:spPr>
            <a:xfrm flipV="1">
              <a:off x="9003611" y="3076464"/>
              <a:ext cx="31157" cy="6415"/>
            </a:xfrm>
            <a:custGeom>
              <a:avLst/>
              <a:gdLst>
                <a:gd name="connsiteX0" fmla="*/ -3740 w 31157"/>
                <a:gd name="connsiteY0" fmla="*/ -4078 h 6415"/>
                <a:gd name="connsiteX1" fmla="*/ 26048 w 31157"/>
                <a:gd name="connsiteY1" fmla="*/ -1584 h 6415"/>
                <a:gd name="connsiteX2" fmla="*/ 8271 w 31157"/>
                <a:gd name="connsiteY2" fmla="*/ 410 h 6415"/>
                <a:gd name="connsiteX3" fmla="*/ -3740 w 31157"/>
                <a:gd name="connsiteY3" fmla="*/ -4078 h 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57" h="6415">
                  <a:moveTo>
                    <a:pt x="-3740" y="-4078"/>
                  </a:moveTo>
                  <a:cubicBezTo>
                    <a:pt x="2025" y="-7568"/>
                    <a:pt x="26048" y="-6072"/>
                    <a:pt x="26048" y="-1584"/>
                  </a:cubicBezTo>
                  <a:cubicBezTo>
                    <a:pt x="26048" y="-587"/>
                    <a:pt x="17880" y="410"/>
                    <a:pt x="8271" y="410"/>
                  </a:cubicBezTo>
                  <a:cubicBezTo>
                    <a:pt x="-3260" y="410"/>
                    <a:pt x="-7584" y="-1086"/>
                    <a:pt x="-3740" y="-4078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18" name="Prostoručno: oblik 17">
              <a:extLst>
                <a:ext uri="{FF2B5EF4-FFF2-40B4-BE49-F238E27FC236}">
                  <a16:creationId xmlns:a16="http://schemas.microsoft.com/office/drawing/2014/main" id="{AF6731B0-575D-D882-7A40-64D193D6BDC5}"/>
                </a:ext>
              </a:extLst>
            </p:cNvPr>
            <p:cNvSpPr/>
            <p:nvPr/>
          </p:nvSpPr>
          <p:spPr>
            <a:xfrm flipV="1">
              <a:off x="8889479" y="3082220"/>
              <a:ext cx="76616" cy="17796"/>
            </a:xfrm>
            <a:custGeom>
              <a:avLst/>
              <a:gdLst>
                <a:gd name="connsiteX0" fmla="*/ 37052 w 76616"/>
                <a:gd name="connsiteY0" fmla="*/ 7600 h 17796"/>
                <a:gd name="connsiteX1" fmla="*/ 1018 w 76616"/>
                <a:gd name="connsiteY1" fmla="*/ -1874 h 17796"/>
                <a:gd name="connsiteX2" fmla="*/ 13029 w 76616"/>
                <a:gd name="connsiteY2" fmla="*/ -4866 h 17796"/>
                <a:gd name="connsiteX3" fmla="*/ 50025 w 76616"/>
                <a:gd name="connsiteY3" fmla="*/ -1874 h 17796"/>
                <a:gd name="connsiteX4" fmla="*/ 68282 w 76616"/>
                <a:gd name="connsiteY4" fmla="*/ 5107 h 17796"/>
                <a:gd name="connsiteX5" fmla="*/ 37052 w 76616"/>
                <a:gd name="connsiteY5" fmla="*/ 7600 h 1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616" h="17796">
                  <a:moveTo>
                    <a:pt x="37052" y="7600"/>
                  </a:moveTo>
                  <a:cubicBezTo>
                    <a:pt x="24080" y="5605"/>
                    <a:pt x="7744" y="1118"/>
                    <a:pt x="1018" y="-1874"/>
                  </a:cubicBezTo>
                  <a:cubicBezTo>
                    <a:pt x="-9072" y="-6362"/>
                    <a:pt x="-7150" y="-6860"/>
                    <a:pt x="13029" y="-4866"/>
                  </a:cubicBezTo>
                  <a:cubicBezTo>
                    <a:pt x="26482" y="-3370"/>
                    <a:pt x="42818" y="-2373"/>
                    <a:pt x="50025" y="-1874"/>
                  </a:cubicBezTo>
                  <a:cubicBezTo>
                    <a:pt x="56751" y="-1874"/>
                    <a:pt x="65400" y="1118"/>
                    <a:pt x="68282" y="5107"/>
                  </a:cubicBezTo>
                  <a:cubicBezTo>
                    <a:pt x="75009" y="13583"/>
                    <a:pt x="75009" y="13583"/>
                    <a:pt x="37052" y="7600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19" name="Prostoručno: oblik 18">
              <a:extLst>
                <a:ext uri="{FF2B5EF4-FFF2-40B4-BE49-F238E27FC236}">
                  <a16:creationId xmlns:a16="http://schemas.microsoft.com/office/drawing/2014/main" id="{E9CB60EA-8B8F-3E55-44A9-4CB2874755B6}"/>
                </a:ext>
              </a:extLst>
            </p:cNvPr>
            <p:cNvSpPr/>
            <p:nvPr/>
          </p:nvSpPr>
          <p:spPr>
            <a:xfrm flipV="1">
              <a:off x="9271867" y="3081851"/>
              <a:ext cx="11897" cy="3992"/>
            </a:xfrm>
            <a:custGeom>
              <a:avLst/>
              <a:gdLst>
                <a:gd name="connsiteX0" fmla="*/ -3423 w 11897"/>
                <a:gd name="connsiteY0" fmla="*/ -5094 h 3992"/>
                <a:gd name="connsiteX1" fmla="*/ 5706 w 11897"/>
                <a:gd name="connsiteY1" fmla="*/ -4595 h 3992"/>
                <a:gd name="connsiteX2" fmla="*/ -540 w 11897"/>
                <a:gd name="connsiteY2" fmla="*/ -2102 h 3992"/>
                <a:gd name="connsiteX3" fmla="*/ -3423 w 11897"/>
                <a:gd name="connsiteY3" fmla="*/ -5094 h 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7" h="3992">
                  <a:moveTo>
                    <a:pt x="-3423" y="-5094"/>
                  </a:moveTo>
                  <a:cubicBezTo>
                    <a:pt x="-59" y="-6589"/>
                    <a:pt x="4265" y="-6091"/>
                    <a:pt x="5706" y="-4595"/>
                  </a:cubicBezTo>
                  <a:cubicBezTo>
                    <a:pt x="7628" y="-3099"/>
                    <a:pt x="4745" y="-1603"/>
                    <a:pt x="-540" y="-2102"/>
                  </a:cubicBezTo>
                  <a:cubicBezTo>
                    <a:pt x="-5825" y="-2102"/>
                    <a:pt x="-7266" y="-3598"/>
                    <a:pt x="-3423" y="-5094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20" name="Prostoručno: oblik 19">
              <a:extLst>
                <a:ext uri="{FF2B5EF4-FFF2-40B4-BE49-F238E27FC236}">
                  <a16:creationId xmlns:a16="http://schemas.microsoft.com/office/drawing/2014/main" id="{D76D1B46-F7C5-D6E2-CA08-9AFF54F09837}"/>
                </a:ext>
              </a:extLst>
            </p:cNvPr>
            <p:cNvSpPr/>
            <p:nvPr/>
          </p:nvSpPr>
          <p:spPr>
            <a:xfrm flipV="1">
              <a:off x="9204122" y="3086793"/>
              <a:ext cx="200998" cy="33595"/>
            </a:xfrm>
            <a:custGeom>
              <a:avLst/>
              <a:gdLst>
                <a:gd name="connsiteX0" fmla="*/ -4914 w 200998"/>
                <a:gd name="connsiteY0" fmla="*/ 24010 h 33595"/>
                <a:gd name="connsiteX1" fmla="*/ 16226 w 200998"/>
                <a:gd name="connsiteY1" fmla="*/ 18027 h 33595"/>
                <a:gd name="connsiteX2" fmla="*/ 45054 w 200998"/>
                <a:gd name="connsiteY2" fmla="*/ 5063 h 33595"/>
                <a:gd name="connsiteX3" fmla="*/ 131537 w 200998"/>
                <a:gd name="connsiteY3" fmla="*/ -5907 h 33595"/>
                <a:gd name="connsiteX4" fmla="*/ 193036 w 200998"/>
                <a:gd name="connsiteY4" fmla="*/ 7057 h 33595"/>
                <a:gd name="connsiteX5" fmla="*/ 139224 w 200998"/>
                <a:gd name="connsiteY5" fmla="*/ 9051 h 33595"/>
                <a:gd name="connsiteX6" fmla="*/ 72440 w 200998"/>
                <a:gd name="connsiteY6" fmla="*/ 18525 h 33595"/>
                <a:gd name="connsiteX7" fmla="*/ 49378 w 200998"/>
                <a:gd name="connsiteY7" fmla="*/ 23013 h 33595"/>
                <a:gd name="connsiteX8" fmla="*/ 7578 w 200998"/>
                <a:gd name="connsiteY8" fmla="*/ 26503 h 33595"/>
                <a:gd name="connsiteX9" fmla="*/ -4914 w 200998"/>
                <a:gd name="connsiteY9" fmla="*/ 24010 h 3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998" h="33595">
                  <a:moveTo>
                    <a:pt x="-4914" y="24010"/>
                  </a:moveTo>
                  <a:cubicBezTo>
                    <a:pt x="-2992" y="20520"/>
                    <a:pt x="6617" y="18027"/>
                    <a:pt x="16226" y="18027"/>
                  </a:cubicBezTo>
                  <a:cubicBezTo>
                    <a:pt x="34964" y="18027"/>
                    <a:pt x="47937" y="12043"/>
                    <a:pt x="45054" y="5063"/>
                  </a:cubicBezTo>
                  <a:cubicBezTo>
                    <a:pt x="42651" y="-1918"/>
                    <a:pt x="69557" y="-5408"/>
                    <a:pt x="131537" y="-5907"/>
                  </a:cubicBezTo>
                  <a:cubicBezTo>
                    <a:pt x="184868" y="-6406"/>
                    <a:pt x="202165" y="-2915"/>
                    <a:pt x="193036" y="7057"/>
                  </a:cubicBezTo>
                  <a:cubicBezTo>
                    <a:pt x="191114" y="8553"/>
                    <a:pt x="167091" y="9550"/>
                    <a:pt x="139224" y="9051"/>
                  </a:cubicBezTo>
                  <a:cubicBezTo>
                    <a:pt x="86854" y="7556"/>
                    <a:pt x="67635" y="10547"/>
                    <a:pt x="72440" y="18525"/>
                  </a:cubicBezTo>
                  <a:cubicBezTo>
                    <a:pt x="74362" y="21018"/>
                    <a:pt x="64272" y="23013"/>
                    <a:pt x="49378" y="23013"/>
                  </a:cubicBezTo>
                  <a:cubicBezTo>
                    <a:pt x="34964" y="23013"/>
                    <a:pt x="16226" y="24509"/>
                    <a:pt x="7578" y="26503"/>
                  </a:cubicBezTo>
                  <a:cubicBezTo>
                    <a:pt x="-3953" y="28498"/>
                    <a:pt x="-7316" y="27999"/>
                    <a:pt x="-4914" y="24010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21" name="Prostoručno: oblik 20">
              <a:extLst>
                <a:ext uri="{FF2B5EF4-FFF2-40B4-BE49-F238E27FC236}">
                  <a16:creationId xmlns:a16="http://schemas.microsoft.com/office/drawing/2014/main" id="{B70302C7-E13A-14B7-BD27-7782D952E3BF}"/>
                </a:ext>
              </a:extLst>
            </p:cNvPr>
            <p:cNvSpPr/>
            <p:nvPr/>
          </p:nvSpPr>
          <p:spPr>
            <a:xfrm flipV="1">
              <a:off x="8950682" y="3091565"/>
              <a:ext cx="142058" cy="28340"/>
            </a:xfrm>
            <a:custGeom>
              <a:avLst/>
              <a:gdLst>
                <a:gd name="connsiteX0" fmla="*/ 90503 w 142058"/>
                <a:gd name="connsiteY0" fmla="*/ 14557 h 28340"/>
                <a:gd name="connsiteX1" fmla="*/ 75609 w 142058"/>
                <a:gd name="connsiteY1" fmla="*/ 9571 h 28340"/>
                <a:gd name="connsiteX2" fmla="*/ 1618 w 142058"/>
                <a:gd name="connsiteY2" fmla="*/ 10568 h 28340"/>
                <a:gd name="connsiteX3" fmla="*/ 18914 w 142058"/>
                <a:gd name="connsiteY3" fmla="*/ 2590 h 28340"/>
                <a:gd name="connsiteX4" fmla="*/ 40535 w 142058"/>
                <a:gd name="connsiteY4" fmla="*/ -2894 h 28340"/>
                <a:gd name="connsiteX5" fmla="*/ 62156 w 142058"/>
                <a:gd name="connsiteY5" fmla="*/ -4390 h 28340"/>
                <a:gd name="connsiteX6" fmla="*/ 105398 w 142058"/>
                <a:gd name="connsiteY6" fmla="*/ 97 h 28340"/>
                <a:gd name="connsiteX7" fmla="*/ 128460 w 142058"/>
                <a:gd name="connsiteY7" fmla="*/ 2092 h 28340"/>
                <a:gd name="connsiteX8" fmla="*/ 120292 w 142058"/>
                <a:gd name="connsiteY8" fmla="*/ 12563 h 28340"/>
                <a:gd name="connsiteX9" fmla="*/ 100593 w 142058"/>
                <a:gd name="connsiteY9" fmla="*/ 17549 h 28340"/>
                <a:gd name="connsiteX10" fmla="*/ 90503 w 142058"/>
                <a:gd name="connsiteY10" fmla="*/ 14557 h 2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058" h="28340">
                  <a:moveTo>
                    <a:pt x="90503" y="14557"/>
                  </a:moveTo>
                  <a:cubicBezTo>
                    <a:pt x="92906" y="7577"/>
                    <a:pt x="90503" y="7078"/>
                    <a:pt x="75609" y="9571"/>
                  </a:cubicBezTo>
                  <a:cubicBezTo>
                    <a:pt x="21797" y="18546"/>
                    <a:pt x="12668" y="18546"/>
                    <a:pt x="1618" y="10568"/>
                  </a:cubicBezTo>
                  <a:cubicBezTo>
                    <a:pt x="-9433" y="2590"/>
                    <a:pt x="-8952" y="2590"/>
                    <a:pt x="18914" y="2590"/>
                  </a:cubicBezTo>
                  <a:cubicBezTo>
                    <a:pt x="40535" y="2590"/>
                    <a:pt x="45820" y="1095"/>
                    <a:pt x="40535" y="-2894"/>
                  </a:cubicBezTo>
                  <a:cubicBezTo>
                    <a:pt x="35250" y="-6385"/>
                    <a:pt x="41496" y="-6883"/>
                    <a:pt x="62156" y="-4390"/>
                  </a:cubicBezTo>
                  <a:cubicBezTo>
                    <a:pt x="78011" y="-2396"/>
                    <a:pt x="97710" y="-401"/>
                    <a:pt x="105398" y="97"/>
                  </a:cubicBezTo>
                  <a:cubicBezTo>
                    <a:pt x="113565" y="596"/>
                    <a:pt x="123655" y="1593"/>
                    <a:pt x="128460" y="2092"/>
                  </a:cubicBezTo>
                  <a:cubicBezTo>
                    <a:pt x="143834" y="3089"/>
                    <a:pt x="136628" y="12563"/>
                    <a:pt x="120292" y="12563"/>
                  </a:cubicBezTo>
                  <a:cubicBezTo>
                    <a:pt x="111163" y="12563"/>
                    <a:pt x="102034" y="15056"/>
                    <a:pt x="100593" y="17549"/>
                  </a:cubicBezTo>
                  <a:cubicBezTo>
                    <a:pt x="95788" y="25527"/>
                    <a:pt x="87140" y="23034"/>
                    <a:pt x="90503" y="14557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22" name="Prostoručno: oblik 21">
              <a:extLst>
                <a:ext uri="{FF2B5EF4-FFF2-40B4-BE49-F238E27FC236}">
                  <a16:creationId xmlns:a16="http://schemas.microsoft.com/office/drawing/2014/main" id="{3A5FB7E1-8CC9-DE42-A270-EAD9F8C74E91}"/>
                </a:ext>
              </a:extLst>
            </p:cNvPr>
            <p:cNvSpPr/>
            <p:nvPr/>
          </p:nvSpPr>
          <p:spPr>
            <a:xfrm flipV="1">
              <a:off x="9106838" y="3092719"/>
              <a:ext cx="81453" cy="20365"/>
            </a:xfrm>
            <a:custGeom>
              <a:avLst/>
              <a:gdLst>
                <a:gd name="connsiteX0" fmla="*/ -5350 w 81453"/>
                <a:gd name="connsiteY0" fmla="*/ 11719 h 20365"/>
                <a:gd name="connsiteX1" fmla="*/ 29243 w 81453"/>
                <a:gd name="connsiteY1" fmla="*/ 749 h 20365"/>
                <a:gd name="connsiteX2" fmla="*/ 44618 w 81453"/>
                <a:gd name="connsiteY2" fmla="*/ -3739 h 20365"/>
                <a:gd name="connsiteX3" fmla="*/ 59512 w 81453"/>
                <a:gd name="connsiteY3" fmla="*/ -5234 h 20365"/>
                <a:gd name="connsiteX4" fmla="*/ 74887 w 81453"/>
                <a:gd name="connsiteY4" fmla="*/ 8727 h 20365"/>
                <a:gd name="connsiteX5" fmla="*/ 42696 w 81453"/>
                <a:gd name="connsiteY5" fmla="*/ 11719 h 20365"/>
                <a:gd name="connsiteX6" fmla="*/ 3298 w 81453"/>
                <a:gd name="connsiteY6" fmla="*/ 13214 h 20365"/>
                <a:gd name="connsiteX7" fmla="*/ -5350 w 81453"/>
                <a:gd name="connsiteY7" fmla="*/ 11719 h 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453" h="20365">
                  <a:moveTo>
                    <a:pt x="-5350" y="11719"/>
                  </a:moveTo>
                  <a:cubicBezTo>
                    <a:pt x="-5350" y="6234"/>
                    <a:pt x="10985" y="749"/>
                    <a:pt x="29243" y="749"/>
                  </a:cubicBezTo>
                  <a:cubicBezTo>
                    <a:pt x="36450" y="749"/>
                    <a:pt x="43176" y="-1246"/>
                    <a:pt x="44618" y="-3739"/>
                  </a:cubicBezTo>
                  <a:cubicBezTo>
                    <a:pt x="46059" y="-5733"/>
                    <a:pt x="52786" y="-6730"/>
                    <a:pt x="59512" y="-5234"/>
                  </a:cubicBezTo>
                  <a:cubicBezTo>
                    <a:pt x="71524" y="-3240"/>
                    <a:pt x="79211" y="4239"/>
                    <a:pt x="74887" y="8727"/>
                  </a:cubicBezTo>
                  <a:cubicBezTo>
                    <a:pt x="71043" y="13214"/>
                    <a:pt x="42696" y="15209"/>
                    <a:pt x="42696" y="11719"/>
                  </a:cubicBezTo>
                  <a:cubicBezTo>
                    <a:pt x="42696" y="7231"/>
                    <a:pt x="14349" y="8228"/>
                    <a:pt x="3298" y="13214"/>
                  </a:cubicBezTo>
                  <a:cubicBezTo>
                    <a:pt x="-1507" y="15209"/>
                    <a:pt x="-5350" y="14710"/>
                    <a:pt x="-5350" y="11719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23" name="Prostoručno: oblik 22">
              <a:extLst>
                <a:ext uri="{FF2B5EF4-FFF2-40B4-BE49-F238E27FC236}">
                  <a16:creationId xmlns:a16="http://schemas.microsoft.com/office/drawing/2014/main" id="{DCB62E4C-E250-4EB1-537B-CAEF82AE12CE}"/>
                </a:ext>
              </a:extLst>
            </p:cNvPr>
            <p:cNvSpPr/>
            <p:nvPr/>
          </p:nvSpPr>
          <p:spPr>
            <a:xfrm flipV="1">
              <a:off x="9205007" y="3106381"/>
              <a:ext cx="34282" cy="9972"/>
            </a:xfrm>
            <a:custGeom>
              <a:avLst/>
              <a:gdLst>
                <a:gd name="connsiteX0" fmla="*/ -5165 w 34282"/>
                <a:gd name="connsiteY0" fmla="*/ -950 h 9972"/>
                <a:gd name="connsiteX1" fmla="*/ 11651 w 34282"/>
                <a:gd name="connsiteY1" fmla="*/ -5936 h 9972"/>
                <a:gd name="connsiteX2" fmla="*/ 28467 w 34282"/>
                <a:gd name="connsiteY2" fmla="*/ -950 h 9972"/>
                <a:gd name="connsiteX3" fmla="*/ 11651 w 34282"/>
                <a:gd name="connsiteY3" fmla="*/ 4036 h 9972"/>
                <a:gd name="connsiteX4" fmla="*/ -5165 w 34282"/>
                <a:gd name="connsiteY4" fmla="*/ -950 h 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2" h="9972">
                  <a:moveTo>
                    <a:pt x="-5165" y="-950"/>
                  </a:moveTo>
                  <a:cubicBezTo>
                    <a:pt x="-7087" y="-3942"/>
                    <a:pt x="-360" y="-5936"/>
                    <a:pt x="11651" y="-5936"/>
                  </a:cubicBezTo>
                  <a:cubicBezTo>
                    <a:pt x="23663" y="-5936"/>
                    <a:pt x="30389" y="-3942"/>
                    <a:pt x="28467" y="-950"/>
                  </a:cubicBezTo>
                  <a:cubicBezTo>
                    <a:pt x="27026" y="2042"/>
                    <a:pt x="19339" y="4036"/>
                    <a:pt x="11651" y="4036"/>
                  </a:cubicBezTo>
                  <a:cubicBezTo>
                    <a:pt x="3964" y="4036"/>
                    <a:pt x="-3724" y="2042"/>
                    <a:pt x="-5165" y="-950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24" name="Prostoručno: oblik 23">
              <a:extLst>
                <a:ext uri="{FF2B5EF4-FFF2-40B4-BE49-F238E27FC236}">
                  <a16:creationId xmlns:a16="http://schemas.microsoft.com/office/drawing/2014/main" id="{E7EFDD23-19C6-1CA2-458B-5A3F781B0D4B}"/>
                </a:ext>
              </a:extLst>
            </p:cNvPr>
            <p:cNvSpPr/>
            <p:nvPr/>
          </p:nvSpPr>
          <p:spPr>
            <a:xfrm flipV="1">
              <a:off x="8850894" y="3121801"/>
              <a:ext cx="298115" cy="73101"/>
            </a:xfrm>
            <a:custGeom>
              <a:avLst/>
              <a:gdLst>
                <a:gd name="connsiteX0" fmla="*/ 8718 w 298115"/>
                <a:gd name="connsiteY0" fmla="*/ 61248 h 73101"/>
                <a:gd name="connsiteX1" fmla="*/ 1030 w 298115"/>
                <a:gd name="connsiteY1" fmla="*/ 46289 h 73101"/>
                <a:gd name="connsiteX2" fmla="*/ 11600 w 298115"/>
                <a:gd name="connsiteY2" fmla="*/ 33325 h 73101"/>
                <a:gd name="connsiteX3" fmla="*/ 65893 w 298115"/>
                <a:gd name="connsiteY3" fmla="*/ 40805 h 73101"/>
                <a:gd name="connsiteX4" fmla="*/ 81748 w 298115"/>
                <a:gd name="connsiteY4" fmla="*/ 45292 h 73101"/>
                <a:gd name="connsiteX5" fmla="*/ 78865 w 298115"/>
                <a:gd name="connsiteY5" fmla="*/ 39309 h 73101"/>
                <a:gd name="connsiteX6" fmla="*/ 83189 w 298115"/>
                <a:gd name="connsiteY6" fmla="*/ 27342 h 73101"/>
                <a:gd name="connsiteX7" fmla="*/ 116822 w 298115"/>
                <a:gd name="connsiteY7" fmla="*/ 20860 h 73101"/>
                <a:gd name="connsiteX8" fmla="*/ 148532 w 298115"/>
                <a:gd name="connsiteY8" fmla="*/ 17868 h 73101"/>
                <a:gd name="connsiteX9" fmla="*/ 142766 w 298115"/>
                <a:gd name="connsiteY9" fmla="*/ 13381 h 73101"/>
                <a:gd name="connsiteX10" fmla="*/ 111536 w 298115"/>
                <a:gd name="connsiteY10" fmla="*/ 13381 h 73101"/>
                <a:gd name="connsiteX11" fmla="*/ 101927 w 298115"/>
                <a:gd name="connsiteY11" fmla="*/ 7896 h 73101"/>
                <a:gd name="connsiteX12" fmla="*/ 124989 w 298115"/>
                <a:gd name="connsiteY12" fmla="*/ 2910 h 73101"/>
                <a:gd name="connsiteX13" fmla="*/ 140364 w 298115"/>
                <a:gd name="connsiteY13" fmla="*/ -2575 h 73101"/>
                <a:gd name="connsiteX14" fmla="*/ 216277 w 298115"/>
                <a:gd name="connsiteY14" fmla="*/ 2411 h 73101"/>
                <a:gd name="connsiteX15" fmla="*/ 234054 w 298115"/>
                <a:gd name="connsiteY15" fmla="*/ 2411 h 73101"/>
                <a:gd name="connsiteX16" fmla="*/ 262401 w 298115"/>
                <a:gd name="connsiteY16" fmla="*/ -1578 h 73101"/>
                <a:gd name="connsiteX17" fmla="*/ 278257 w 298115"/>
                <a:gd name="connsiteY17" fmla="*/ 4904 h 73101"/>
                <a:gd name="connsiteX18" fmla="*/ 285944 w 298115"/>
                <a:gd name="connsiteY18" fmla="*/ 9392 h 73101"/>
                <a:gd name="connsiteX19" fmla="*/ 288827 w 298115"/>
                <a:gd name="connsiteY19" fmla="*/ 12383 h 73101"/>
                <a:gd name="connsiteX20" fmla="*/ 268167 w 298115"/>
                <a:gd name="connsiteY20" fmla="*/ 19863 h 73101"/>
                <a:gd name="connsiteX21" fmla="*/ 247507 w 298115"/>
                <a:gd name="connsiteY21" fmla="*/ 54267 h 73101"/>
                <a:gd name="connsiteX22" fmla="*/ 218199 w 298115"/>
                <a:gd name="connsiteY22" fmla="*/ 54766 h 73101"/>
                <a:gd name="connsiteX23" fmla="*/ 210031 w 298115"/>
                <a:gd name="connsiteY23" fmla="*/ 42300 h 73101"/>
                <a:gd name="connsiteX24" fmla="*/ 200902 w 298115"/>
                <a:gd name="connsiteY24" fmla="*/ 40805 h 73101"/>
                <a:gd name="connsiteX25" fmla="*/ 186008 w 298115"/>
                <a:gd name="connsiteY25" fmla="*/ 46788 h 73101"/>
                <a:gd name="connsiteX26" fmla="*/ 112978 w 298115"/>
                <a:gd name="connsiteY26" fmla="*/ 58755 h 73101"/>
                <a:gd name="connsiteX27" fmla="*/ 56283 w 298115"/>
                <a:gd name="connsiteY27" fmla="*/ 66234 h 73101"/>
                <a:gd name="connsiteX28" fmla="*/ 8718 w 298115"/>
                <a:gd name="connsiteY28" fmla="*/ 61248 h 7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8115" h="73101">
                  <a:moveTo>
                    <a:pt x="8718" y="61248"/>
                  </a:moveTo>
                  <a:cubicBezTo>
                    <a:pt x="10159" y="56760"/>
                    <a:pt x="7276" y="50777"/>
                    <a:pt x="1030" y="46289"/>
                  </a:cubicBezTo>
                  <a:cubicBezTo>
                    <a:pt x="-8579" y="39309"/>
                    <a:pt x="-8098" y="38810"/>
                    <a:pt x="11600" y="33325"/>
                  </a:cubicBezTo>
                  <a:cubicBezTo>
                    <a:pt x="35143" y="26843"/>
                    <a:pt x="47635" y="28339"/>
                    <a:pt x="65893" y="40805"/>
                  </a:cubicBezTo>
                  <a:cubicBezTo>
                    <a:pt x="72619" y="45292"/>
                    <a:pt x="79826" y="47287"/>
                    <a:pt x="81748" y="45292"/>
                  </a:cubicBezTo>
                  <a:cubicBezTo>
                    <a:pt x="83670" y="43298"/>
                    <a:pt x="82228" y="40306"/>
                    <a:pt x="78865" y="39309"/>
                  </a:cubicBezTo>
                  <a:cubicBezTo>
                    <a:pt x="74541" y="37314"/>
                    <a:pt x="75502" y="34323"/>
                    <a:pt x="83189" y="27342"/>
                  </a:cubicBezTo>
                  <a:cubicBezTo>
                    <a:pt x="90877" y="20361"/>
                    <a:pt x="98084" y="18866"/>
                    <a:pt x="116822" y="20860"/>
                  </a:cubicBezTo>
                  <a:cubicBezTo>
                    <a:pt x="129794" y="22356"/>
                    <a:pt x="143727" y="21359"/>
                    <a:pt x="148532" y="17868"/>
                  </a:cubicBezTo>
                  <a:cubicBezTo>
                    <a:pt x="155739" y="13381"/>
                    <a:pt x="155258" y="12882"/>
                    <a:pt x="142766" y="13381"/>
                  </a:cubicBezTo>
                  <a:cubicBezTo>
                    <a:pt x="135079" y="13879"/>
                    <a:pt x="120665" y="13879"/>
                    <a:pt x="111536" y="13381"/>
                  </a:cubicBezTo>
                  <a:cubicBezTo>
                    <a:pt x="98564" y="12882"/>
                    <a:pt x="96642" y="11386"/>
                    <a:pt x="101927" y="7896"/>
                  </a:cubicBezTo>
                  <a:cubicBezTo>
                    <a:pt x="105771" y="5403"/>
                    <a:pt x="116341" y="2910"/>
                    <a:pt x="124989" y="2910"/>
                  </a:cubicBezTo>
                  <a:cubicBezTo>
                    <a:pt x="133157" y="2910"/>
                    <a:pt x="140364" y="417"/>
                    <a:pt x="140364" y="-2575"/>
                  </a:cubicBezTo>
                  <a:cubicBezTo>
                    <a:pt x="140364" y="-9057"/>
                    <a:pt x="202824" y="-5068"/>
                    <a:pt x="216277" y="2411"/>
                  </a:cubicBezTo>
                  <a:cubicBezTo>
                    <a:pt x="221082" y="4904"/>
                    <a:pt x="228769" y="4904"/>
                    <a:pt x="234054" y="2411"/>
                  </a:cubicBezTo>
                  <a:cubicBezTo>
                    <a:pt x="239339" y="417"/>
                    <a:pt x="251831" y="-1578"/>
                    <a:pt x="262401" y="-1578"/>
                  </a:cubicBezTo>
                  <a:cubicBezTo>
                    <a:pt x="276335" y="-2076"/>
                    <a:pt x="280178" y="-581"/>
                    <a:pt x="278257" y="4904"/>
                  </a:cubicBezTo>
                  <a:cubicBezTo>
                    <a:pt x="276335" y="9890"/>
                    <a:pt x="278737" y="10888"/>
                    <a:pt x="285944" y="9392"/>
                  </a:cubicBezTo>
                  <a:cubicBezTo>
                    <a:pt x="294592" y="7397"/>
                    <a:pt x="295073" y="8395"/>
                    <a:pt x="288827" y="12383"/>
                  </a:cubicBezTo>
                  <a:cubicBezTo>
                    <a:pt x="284983" y="14877"/>
                    <a:pt x="275374" y="18367"/>
                    <a:pt x="268167" y="19863"/>
                  </a:cubicBezTo>
                  <a:cubicBezTo>
                    <a:pt x="247987" y="23852"/>
                    <a:pt x="233093" y="48284"/>
                    <a:pt x="247507" y="54267"/>
                  </a:cubicBezTo>
                  <a:cubicBezTo>
                    <a:pt x="256155" y="58256"/>
                    <a:pt x="231171" y="58256"/>
                    <a:pt x="218199" y="54766"/>
                  </a:cubicBezTo>
                  <a:cubicBezTo>
                    <a:pt x="210031" y="52273"/>
                    <a:pt x="208109" y="49281"/>
                    <a:pt x="210031" y="42300"/>
                  </a:cubicBezTo>
                  <a:cubicBezTo>
                    <a:pt x="213875" y="30832"/>
                    <a:pt x="205226" y="29336"/>
                    <a:pt x="200902" y="40805"/>
                  </a:cubicBezTo>
                  <a:cubicBezTo>
                    <a:pt x="198980" y="46289"/>
                    <a:pt x="194176" y="48284"/>
                    <a:pt x="186008" y="46788"/>
                  </a:cubicBezTo>
                  <a:cubicBezTo>
                    <a:pt x="170633" y="43796"/>
                    <a:pt x="121146" y="51774"/>
                    <a:pt x="112978" y="58755"/>
                  </a:cubicBezTo>
                  <a:cubicBezTo>
                    <a:pt x="109615" y="61248"/>
                    <a:pt x="84150" y="64738"/>
                    <a:pt x="56283" y="66234"/>
                  </a:cubicBezTo>
                  <a:cubicBezTo>
                    <a:pt x="13042" y="68229"/>
                    <a:pt x="6315" y="67730"/>
                    <a:pt x="8718" y="61248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25" name="Prostoručno: oblik 24">
              <a:extLst>
                <a:ext uri="{FF2B5EF4-FFF2-40B4-BE49-F238E27FC236}">
                  <a16:creationId xmlns:a16="http://schemas.microsoft.com/office/drawing/2014/main" id="{344E4DA5-5864-14F6-A6FE-2BF2ADADDF8F}"/>
                </a:ext>
              </a:extLst>
            </p:cNvPr>
            <p:cNvSpPr/>
            <p:nvPr/>
          </p:nvSpPr>
          <p:spPr>
            <a:xfrm flipV="1">
              <a:off x="9130861" y="3126326"/>
              <a:ext cx="71428" cy="31616"/>
            </a:xfrm>
            <a:custGeom>
              <a:avLst/>
              <a:gdLst>
                <a:gd name="connsiteX0" fmla="*/ 11430 w 71428"/>
                <a:gd name="connsiteY0" fmla="*/ 21261 h 31616"/>
                <a:gd name="connsiteX1" fmla="*/ 17196 w 71428"/>
                <a:gd name="connsiteY1" fmla="*/ 13782 h 31616"/>
                <a:gd name="connsiteX2" fmla="*/ 10469 w 71428"/>
                <a:gd name="connsiteY2" fmla="*/ 12784 h 31616"/>
                <a:gd name="connsiteX3" fmla="*/ -5386 w 71428"/>
                <a:gd name="connsiteY3" fmla="*/ 9793 h 31616"/>
                <a:gd name="connsiteX4" fmla="*/ 3262 w 71428"/>
                <a:gd name="connsiteY4" fmla="*/ 5804 h 31616"/>
                <a:gd name="connsiteX5" fmla="*/ 24403 w 71428"/>
                <a:gd name="connsiteY5" fmla="*/ -1177 h 31616"/>
                <a:gd name="connsiteX6" fmla="*/ 50828 w 71428"/>
                <a:gd name="connsiteY6" fmla="*/ -4667 h 31616"/>
                <a:gd name="connsiteX7" fmla="*/ 59957 w 71428"/>
                <a:gd name="connsiteY7" fmla="*/ 10790 h 31616"/>
                <a:gd name="connsiteX8" fmla="*/ 55152 w 71428"/>
                <a:gd name="connsiteY8" fmla="*/ 18269 h 31616"/>
                <a:gd name="connsiteX9" fmla="*/ 36414 w 71428"/>
                <a:gd name="connsiteY9" fmla="*/ 25748 h 31616"/>
                <a:gd name="connsiteX10" fmla="*/ 11430 w 71428"/>
                <a:gd name="connsiteY10" fmla="*/ 21261 h 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428" h="31616">
                  <a:moveTo>
                    <a:pt x="11430" y="21261"/>
                  </a:moveTo>
                  <a:cubicBezTo>
                    <a:pt x="9989" y="18768"/>
                    <a:pt x="12872" y="15278"/>
                    <a:pt x="17196" y="13782"/>
                  </a:cubicBezTo>
                  <a:cubicBezTo>
                    <a:pt x="22000" y="12286"/>
                    <a:pt x="18637" y="11787"/>
                    <a:pt x="10469" y="12784"/>
                  </a:cubicBezTo>
                  <a:cubicBezTo>
                    <a:pt x="1821" y="13283"/>
                    <a:pt x="-5386" y="12286"/>
                    <a:pt x="-5386" y="9793"/>
                  </a:cubicBezTo>
                  <a:cubicBezTo>
                    <a:pt x="-5386" y="7798"/>
                    <a:pt x="-1542" y="5804"/>
                    <a:pt x="3262" y="5804"/>
                  </a:cubicBezTo>
                  <a:cubicBezTo>
                    <a:pt x="7587" y="5804"/>
                    <a:pt x="17196" y="2812"/>
                    <a:pt x="24403" y="-1177"/>
                  </a:cubicBezTo>
                  <a:cubicBezTo>
                    <a:pt x="32571" y="-5664"/>
                    <a:pt x="42180" y="-7160"/>
                    <a:pt x="50828" y="-4667"/>
                  </a:cubicBezTo>
                  <a:cubicBezTo>
                    <a:pt x="64761" y="-678"/>
                    <a:pt x="71968" y="10790"/>
                    <a:pt x="59957" y="10790"/>
                  </a:cubicBezTo>
                  <a:cubicBezTo>
                    <a:pt x="55152" y="10790"/>
                    <a:pt x="53711" y="13782"/>
                    <a:pt x="55152" y="18269"/>
                  </a:cubicBezTo>
                  <a:cubicBezTo>
                    <a:pt x="57555" y="24253"/>
                    <a:pt x="53711" y="25748"/>
                    <a:pt x="36414" y="25748"/>
                  </a:cubicBezTo>
                  <a:cubicBezTo>
                    <a:pt x="24403" y="25748"/>
                    <a:pt x="13352" y="23754"/>
                    <a:pt x="11430" y="21261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26" name="Prostoručno: oblik 25">
              <a:extLst>
                <a:ext uri="{FF2B5EF4-FFF2-40B4-BE49-F238E27FC236}">
                  <a16:creationId xmlns:a16="http://schemas.microsoft.com/office/drawing/2014/main" id="{CE53DE4B-2CD0-2FEF-0177-69A38DEC5FB6}"/>
                </a:ext>
              </a:extLst>
            </p:cNvPr>
            <p:cNvSpPr/>
            <p:nvPr/>
          </p:nvSpPr>
          <p:spPr>
            <a:xfrm flipV="1">
              <a:off x="8626377" y="3126326"/>
              <a:ext cx="1324864" cy="1628760"/>
            </a:xfrm>
            <a:custGeom>
              <a:avLst/>
              <a:gdLst>
                <a:gd name="connsiteX0" fmla="*/ 583431 w 1324864"/>
                <a:gd name="connsiteY0" fmla="*/ 1620166 h 1628760"/>
                <a:gd name="connsiteX1" fmla="*/ 583911 w 1324864"/>
                <a:gd name="connsiteY1" fmla="*/ 1606703 h 1628760"/>
                <a:gd name="connsiteX2" fmla="*/ 578146 w 1324864"/>
                <a:gd name="connsiteY2" fmla="*/ 1591745 h 1628760"/>
                <a:gd name="connsiteX3" fmla="*/ 587755 w 1324864"/>
                <a:gd name="connsiteY3" fmla="*/ 1569806 h 1628760"/>
                <a:gd name="connsiteX4" fmla="*/ 597845 w 1324864"/>
                <a:gd name="connsiteY4" fmla="*/ 1565318 h 1628760"/>
                <a:gd name="connsiteX5" fmla="*/ 600727 w 1324864"/>
                <a:gd name="connsiteY5" fmla="*/ 1558338 h 1628760"/>
                <a:gd name="connsiteX6" fmla="*/ 597364 w 1324864"/>
                <a:gd name="connsiteY6" fmla="*/ 1551856 h 1628760"/>
                <a:gd name="connsiteX7" fmla="*/ 584392 w 1324864"/>
                <a:gd name="connsiteY7" fmla="*/ 1542881 h 1628760"/>
                <a:gd name="connsiteX8" fmla="*/ 576224 w 1324864"/>
                <a:gd name="connsiteY8" fmla="*/ 1544875 h 1628760"/>
                <a:gd name="connsiteX9" fmla="*/ 576704 w 1324864"/>
                <a:gd name="connsiteY9" fmla="*/ 1555346 h 1628760"/>
                <a:gd name="connsiteX10" fmla="*/ 578626 w 1324864"/>
                <a:gd name="connsiteY10" fmla="*/ 1563822 h 1628760"/>
                <a:gd name="connsiteX11" fmla="*/ 544033 w 1324864"/>
                <a:gd name="connsiteY11" fmla="*/ 1566316 h 1628760"/>
                <a:gd name="connsiteX12" fmla="*/ 543552 w 1324864"/>
                <a:gd name="connsiteY12" fmla="*/ 1559834 h 1628760"/>
                <a:gd name="connsiteX13" fmla="*/ 548838 w 1324864"/>
                <a:gd name="connsiteY13" fmla="*/ 1552354 h 1628760"/>
                <a:gd name="connsiteX14" fmla="*/ 475327 w 1324864"/>
                <a:gd name="connsiteY14" fmla="*/ 1552853 h 1628760"/>
                <a:gd name="connsiteX15" fmla="*/ 428722 w 1324864"/>
                <a:gd name="connsiteY15" fmla="*/ 1550360 h 1628760"/>
                <a:gd name="connsiteX16" fmla="*/ 386922 w 1324864"/>
                <a:gd name="connsiteY16" fmla="*/ 1545872 h 1628760"/>
                <a:gd name="connsiteX17" fmla="*/ 348966 w 1324864"/>
                <a:gd name="connsiteY17" fmla="*/ 1548365 h 1628760"/>
                <a:gd name="connsiteX18" fmla="*/ 320138 w 1324864"/>
                <a:gd name="connsiteY18" fmla="*/ 1562327 h 1628760"/>
                <a:gd name="connsiteX19" fmla="*/ 261041 w 1324864"/>
                <a:gd name="connsiteY19" fmla="*/ 1566814 h 1628760"/>
                <a:gd name="connsiteX20" fmla="*/ 233655 w 1324864"/>
                <a:gd name="connsiteY20" fmla="*/ 1571800 h 1628760"/>
                <a:gd name="connsiteX21" fmla="*/ 223085 w 1324864"/>
                <a:gd name="connsiteY21" fmla="*/ 1570304 h 1628760"/>
                <a:gd name="connsiteX22" fmla="*/ 203866 w 1324864"/>
                <a:gd name="connsiteY22" fmla="*/ 1572299 h 1628760"/>
                <a:gd name="connsiteX23" fmla="*/ 186089 w 1324864"/>
                <a:gd name="connsiteY23" fmla="*/ 1576786 h 1628760"/>
                <a:gd name="connsiteX24" fmla="*/ 155820 w 1324864"/>
                <a:gd name="connsiteY24" fmla="*/ 1571800 h 1628760"/>
                <a:gd name="connsiteX25" fmla="*/ 120746 w 1324864"/>
                <a:gd name="connsiteY25" fmla="*/ 1568809 h 1628760"/>
                <a:gd name="connsiteX26" fmla="*/ 9279 w 1324864"/>
                <a:gd name="connsiteY26" fmla="*/ 1470581 h 1628760"/>
                <a:gd name="connsiteX27" fmla="*/ -5615 w 1324864"/>
                <a:gd name="connsiteY27" fmla="*/ 1451634 h 1628760"/>
                <a:gd name="connsiteX28" fmla="*/ 19850 w 1324864"/>
                <a:gd name="connsiteY28" fmla="*/ 1448143 h 1628760"/>
                <a:gd name="connsiteX29" fmla="*/ 92399 w 1324864"/>
                <a:gd name="connsiteY29" fmla="*/ 1415733 h 1628760"/>
                <a:gd name="connsiteX30" fmla="*/ 104891 w 1324864"/>
                <a:gd name="connsiteY30" fmla="*/ 1414736 h 1628760"/>
                <a:gd name="connsiteX31" fmla="*/ 100087 w 1324864"/>
                <a:gd name="connsiteY31" fmla="*/ 1431190 h 1628760"/>
                <a:gd name="connsiteX32" fmla="*/ 107294 w 1324864"/>
                <a:gd name="connsiteY32" fmla="*/ 1422714 h 1628760"/>
                <a:gd name="connsiteX33" fmla="*/ 114020 w 1324864"/>
                <a:gd name="connsiteY33" fmla="*/ 1414237 h 1628760"/>
                <a:gd name="connsiteX34" fmla="*/ 119786 w 1324864"/>
                <a:gd name="connsiteY34" fmla="*/ 1417229 h 1628760"/>
                <a:gd name="connsiteX35" fmla="*/ 119786 w 1324864"/>
                <a:gd name="connsiteY35" fmla="*/ 1410249 h 1628760"/>
                <a:gd name="connsiteX36" fmla="*/ 117383 w 1324864"/>
                <a:gd name="connsiteY36" fmla="*/ 1398282 h 1628760"/>
                <a:gd name="connsiteX37" fmla="*/ 138524 w 1324864"/>
                <a:gd name="connsiteY37" fmla="*/ 1385318 h 1628760"/>
                <a:gd name="connsiteX38" fmla="*/ 148133 w 1324864"/>
                <a:gd name="connsiteY38" fmla="*/ 1385318 h 1628760"/>
                <a:gd name="connsiteX39" fmla="*/ 157742 w 1324864"/>
                <a:gd name="connsiteY39" fmla="*/ 1372852 h 1628760"/>
                <a:gd name="connsiteX40" fmla="*/ 172156 w 1324864"/>
                <a:gd name="connsiteY40" fmla="*/ 1357894 h 1628760"/>
                <a:gd name="connsiteX41" fmla="*/ 187050 w 1324864"/>
                <a:gd name="connsiteY41" fmla="*/ 1332464 h 1628760"/>
                <a:gd name="connsiteX42" fmla="*/ 207710 w 1324864"/>
                <a:gd name="connsiteY42" fmla="*/ 1315013 h 1628760"/>
                <a:gd name="connsiteX43" fmla="*/ 235096 w 1324864"/>
                <a:gd name="connsiteY43" fmla="*/ 1249694 h 1628760"/>
                <a:gd name="connsiteX44" fmla="*/ 259600 w 1324864"/>
                <a:gd name="connsiteY44" fmla="*/ 1156951 h 1628760"/>
                <a:gd name="connsiteX45" fmla="*/ 297076 w 1324864"/>
                <a:gd name="connsiteY45" fmla="*/ 1121549 h 1628760"/>
                <a:gd name="connsiteX46" fmla="*/ 325903 w 1324864"/>
                <a:gd name="connsiteY46" fmla="*/ 1092630 h 1628760"/>
                <a:gd name="connsiteX47" fmla="*/ 348966 w 1324864"/>
                <a:gd name="connsiteY47" fmla="*/ 1059222 h 1628760"/>
                <a:gd name="connsiteX48" fmla="*/ 354251 w 1324864"/>
                <a:gd name="connsiteY48" fmla="*/ 1043267 h 1628760"/>
                <a:gd name="connsiteX49" fmla="*/ 357614 w 1324864"/>
                <a:gd name="connsiteY49" fmla="*/ 1033294 h 1628760"/>
                <a:gd name="connsiteX50" fmla="*/ 381157 w 1324864"/>
                <a:gd name="connsiteY50" fmla="*/ 1011355 h 1628760"/>
                <a:gd name="connsiteX51" fmla="*/ 395570 w 1324864"/>
                <a:gd name="connsiteY51" fmla="*/ 994402 h 1628760"/>
                <a:gd name="connsiteX52" fmla="*/ 412387 w 1324864"/>
                <a:gd name="connsiteY52" fmla="*/ 986424 h 1628760"/>
                <a:gd name="connsiteX53" fmla="*/ 405660 w 1324864"/>
                <a:gd name="connsiteY53" fmla="*/ 994402 h 1628760"/>
                <a:gd name="connsiteX54" fmla="*/ 396051 w 1324864"/>
                <a:gd name="connsiteY54" fmla="*/ 1008862 h 1628760"/>
                <a:gd name="connsiteX55" fmla="*/ 371547 w 1324864"/>
                <a:gd name="connsiteY55" fmla="*/ 1048751 h 1628760"/>
                <a:gd name="connsiteX56" fmla="*/ 349927 w 1324864"/>
                <a:gd name="connsiteY56" fmla="*/ 1083655 h 1628760"/>
                <a:gd name="connsiteX57" fmla="*/ 373469 w 1324864"/>
                <a:gd name="connsiteY57" fmla="*/ 1072685 h 1628760"/>
                <a:gd name="connsiteX58" fmla="*/ 399895 w 1324864"/>
                <a:gd name="connsiteY58" fmla="*/ 1039776 h 1628760"/>
                <a:gd name="connsiteX59" fmla="*/ 416230 w 1324864"/>
                <a:gd name="connsiteY59" fmla="*/ 1022325 h 1628760"/>
                <a:gd name="connsiteX60" fmla="*/ 440734 w 1324864"/>
                <a:gd name="connsiteY60" fmla="*/ 992906 h 1628760"/>
                <a:gd name="connsiteX61" fmla="*/ 463315 w 1324864"/>
                <a:gd name="connsiteY61" fmla="*/ 954513 h 1628760"/>
                <a:gd name="connsiteX62" fmla="*/ 526256 w 1324864"/>
                <a:gd name="connsiteY62" fmla="*/ 906646 h 1628760"/>
                <a:gd name="connsiteX63" fmla="*/ 582470 w 1324864"/>
                <a:gd name="connsiteY63" fmla="*/ 893682 h 1628760"/>
                <a:gd name="connsiteX64" fmla="*/ 613219 w 1324864"/>
                <a:gd name="connsiteY64" fmla="*/ 884208 h 1628760"/>
                <a:gd name="connsiteX65" fmla="*/ 653578 w 1324864"/>
                <a:gd name="connsiteY65" fmla="*/ 863765 h 1628760"/>
                <a:gd name="connsiteX66" fmla="*/ 700663 w 1324864"/>
                <a:gd name="connsiteY66" fmla="*/ 825870 h 1628760"/>
                <a:gd name="connsiteX67" fmla="*/ 707870 w 1324864"/>
                <a:gd name="connsiteY67" fmla="*/ 816895 h 1628760"/>
                <a:gd name="connsiteX68" fmla="*/ 723245 w 1324864"/>
                <a:gd name="connsiteY68" fmla="*/ 806922 h 1628760"/>
                <a:gd name="connsiteX69" fmla="*/ 739581 w 1324864"/>
                <a:gd name="connsiteY69" fmla="*/ 796950 h 1628760"/>
                <a:gd name="connsiteX70" fmla="*/ 753514 w 1324864"/>
                <a:gd name="connsiteY70" fmla="*/ 789471 h 1628760"/>
                <a:gd name="connsiteX71" fmla="*/ 767928 w 1324864"/>
                <a:gd name="connsiteY71" fmla="*/ 788972 h 1628760"/>
                <a:gd name="connsiteX72" fmla="*/ 784744 w 1324864"/>
                <a:gd name="connsiteY72" fmla="*/ 802933 h 1628760"/>
                <a:gd name="connsiteX73" fmla="*/ 795795 w 1324864"/>
                <a:gd name="connsiteY73" fmla="*/ 725648 h 1628760"/>
                <a:gd name="connsiteX74" fmla="*/ 768889 w 1324864"/>
                <a:gd name="connsiteY74" fmla="*/ 657337 h 1628760"/>
                <a:gd name="connsiteX75" fmla="*/ 765045 w 1324864"/>
                <a:gd name="connsiteY75" fmla="*/ 646866 h 1628760"/>
                <a:gd name="connsiteX76" fmla="*/ 768408 w 1324864"/>
                <a:gd name="connsiteY76" fmla="*/ 607974 h 1628760"/>
                <a:gd name="connsiteX77" fmla="*/ 799158 w 1324864"/>
                <a:gd name="connsiteY77" fmla="*/ 555620 h 1628760"/>
                <a:gd name="connsiteX78" fmla="*/ 854411 w 1324864"/>
                <a:gd name="connsiteY78" fmla="*/ 485315 h 1628760"/>
                <a:gd name="connsiteX79" fmla="*/ 883239 w 1324864"/>
                <a:gd name="connsiteY79" fmla="*/ 464871 h 1628760"/>
                <a:gd name="connsiteX80" fmla="*/ 883239 w 1324864"/>
                <a:gd name="connsiteY80" fmla="*/ 360162 h 1628760"/>
                <a:gd name="connsiteX81" fmla="*/ 875071 w 1324864"/>
                <a:gd name="connsiteY81" fmla="*/ 300826 h 1628760"/>
                <a:gd name="connsiteX82" fmla="*/ 861137 w 1324864"/>
                <a:gd name="connsiteY82" fmla="*/ 243486 h 1628760"/>
                <a:gd name="connsiteX83" fmla="*/ 850087 w 1324864"/>
                <a:gd name="connsiteY83" fmla="*/ 203596 h 1628760"/>
                <a:gd name="connsiteX84" fmla="*/ 845282 w 1324864"/>
                <a:gd name="connsiteY84" fmla="*/ 169192 h 1628760"/>
                <a:gd name="connsiteX85" fmla="*/ 842399 w 1324864"/>
                <a:gd name="connsiteY85" fmla="*/ 144759 h 1628760"/>
                <a:gd name="connsiteX86" fmla="*/ 848165 w 1324864"/>
                <a:gd name="connsiteY86" fmla="*/ 152737 h 1628760"/>
                <a:gd name="connsiteX87" fmla="*/ 855372 w 1324864"/>
                <a:gd name="connsiteY87" fmla="*/ 163707 h 1628760"/>
                <a:gd name="connsiteX88" fmla="*/ 857294 w 1324864"/>
                <a:gd name="connsiteY88" fmla="*/ 152737 h 1628760"/>
                <a:gd name="connsiteX89" fmla="*/ 854411 w 1324864"/>
                <a:gd name="connsiteY89" fmla="*/ 134288 h 1628760"/>
                <a:gd name="connsiteX90" fmla="*/ 847204 w 1324864"/>
                <a:gd name="connsiteY90" fmla="*/ 133790 h 1628760"/>
                <a:gd name="connsiteX91" fmla="*/ 839997 w 1324864"/>
                <a:gd name="connsiteY91" fmla="*/ 131297 h 1628760"/>
                <a:gd name="connsiteX92" fmla="*/ 831829 w 1324864"/>
                <a:gd name="connsiteY92" fmla="*/ 112848 h 1628760"/>
                <a:gd name="connsiteX93" fmla="*/ 831829 w 1324864"/>
                <a:gd name="connsiteY93" fmla="*/ 103873 h 1628760"/>
                <a:gd name="connsiteX94" fmla="*/ 832790 w 1324864"/>
                <a:gd name="connsiteY94" fmla="*/ 90909 h 1628760"/>
                <a:gd name="connsiteX95" fmla="*/ 830868 w 1324864"/>
                <a:gd name="connsiteY95" fmla="*/ 63984 h 1628760"/>
                <a:gd name="connsiteX96" fmla="*/ 832790 w 1324864"/>
                <a:gd name="connsiteY96" fmla="*/ 49524 h 1628760"/>
                <a:gd name="connsiteX97" fmla="*/ 839997 w 1324864"/>
                <a:gd name="connsiteY97" fmla="*/ 32571 h 1628760"/>
                <a:gd name="connsiteX98" fmla="*/ 847204 w 1324864"/>
                <a:gd name="connsiteY98" fmla="*/ 24094 h 1628760"/>
                <a:gd name="connsiteX99" fmla="*/ 915910 w 1324864"/>
                <a:gd name="connsiteY99" fmla="*/ -3828 h 1628760"/>
                <a:gd name="connsiteX100" fmla="*/ 943296 w 1324864"/>
                <a:gd name="connsiteY100" fmla="*/ -837 h 1628760"/>
                <a:gd name="connsiteX101" fmla="*/ 932726 w 1324864"/>
                <a:gd name="connsiteY101" fmla="*/ 9136 h 1628760"/>
                <a:gd name="connsiteX102" fmla="*/ 912066 w 1324864"/>
                <a:gd name="connsiteY102" fmla="*/ 24094 h 1628760"/>
                <a:gd name="connsiteX103" fmla="*/ 903898 w 1324864"/>
                <a:gd name="connsiteY103" fmla="*/ 29579 h 1628760"/>
                <a:gd name="connsiteX104" fmla="*/ 901016 w 1324864"/>
                <a:gd name="connsiteY104" fmla="*/ 32571 h 1628760"/>
                <a:gd name="connsiteX105" fmla="*/ 904379 w 1324864"/>
                <a:gd name="connsiteY105" fmla="*/ 47031 h 1628760"/>
                <a:gd name="connsiteX106" fmla="*/ 907262 w 1324864"/>
                <a:gd name="connsiteY106" fmla="*/ 58997 h 1628760"/>
                <a:gd name="connsiteX107" fmla="*/ 929843 w 1324864"/>
                <a:gd name="connsiteY107" fmla="*/ 77446 h 1628760"/>
                <a:gd name="connsiteX108" fmla="*/ 946179 w 1324864"/>
                <a:gd name="connsiteY108" fmla="*/ 96394 h 1628760"/>
                <a:gd name="connsiteX109" fmla="*/ 933687 w 1324864"/>
                <a:gd name="connsiteY109" fmla="*/ 100383 h 1628760"/>
                <a:gd name="connsiteX110" fmla="*/ 934648 w 1324864"/>
                <a:gd name="connsiteY110" fmla="*/ 122820 h 1628760"/>
                <a:gd name="connsiteX111" fmla="*/ 952425 w 1324864"/>
                <a:gd name="connsiteY111" fmla="*/ 166699 h 1628760"/>
                <a:gd name="connsiteX112" fmla="*/ 965878 w 1324864"/>
                <a:gd name="connsiteY112" fmla="*/ 175674 h 1628760"/>
                <a:gd name="connsiteX113" fmla="*/ 987018 w 1324864"/>
                <a:gd name="connsiteY113" fmla="*/ 187640 h 1628760"/>
                <a:gd name="connsiteX114" fmla="*/ 1015846 w 1324864"/>
                <a:gd name="connsiteY114" fmla="*/ 205092 h 1628760"/>
                <a:gd name="connsiteX115" fmla="*/ 1048037 w 1324864"/>
                <a:gd name="connsiteY115" fmla="*/ 219053 h 1628760"/>
                <a:gd name="connsiteX116" fmla="*/ 1051881 w 1324864"/>
                <a:gd name="connsiteY116" fmla="*/ 232516 h 1628760"/>
                <a:gd name="connsiteX117" fmla="*/ 1046595 w 1324864"/>
                <a:gd name="connsiteY117" fmla="*/ 241491 h 1628760"/>
                <a:gd name="connsiteX118" fmla="*/ 1039389 w 1324864"/>
                <a:gd name="connsiteY118" fmla="*/ 251463 h 1628760"/>
                <a:gd name="connsiteX119" fmla="*/ 1032182 w 1324864"/>
                <a:gd name="connsiteY119" fmla="*/ 258943 h 1628760"/>
                <a:gd name="connsiteX120" fmla="*/ 1044674 w 1324864"/>
                <a:gd name="connsiteY120" fmla="*/ 258444 h 1628760"/>
                <a:gd name="connsiteX121" fmla="*/ 1108575 w 1324864"/>
                <a:gd name="connsiteY121" fmla="*/ 289857 h 1628760"/>
                <a:gd name="connsiteX122" fmla="*/ 1122028 w 1324864"/>
                <a:gd name="connsiteY122" fmla="*/ 306810 h 1628760"/>
                <a:gd name="connsiteX123" fmla="*/ 1152297 w 1324864"/>
                <a:gd name="connsiteY123" fmla="*/ 351187 h 1628760"/>
                <a:gd name="connsiteX124" fmla="*/ 1218120 w 1324864"/>
                <a:gd name="connsiteY124" fmla="*/ 403043 h 1628760"/>
                <a:gd name="connsiteX125" fmla="*/ 1250311 w 1324864"/>
                <a:gd name="connsiteY125" fmla="*/ 435453 h 1628760"/>
                <a:gd name="connsiteX126" fmla="*/ 1263284 w 1324864"/>
                <a:gd name="connsiteY126" fmla="*/ 463874 h 1628760"/>
                <a:gd name="connsiteX127" fmla="*/ 1267608 w 1324864"/>
                <a:gd name="connsiteY127" fmla="*/ 496783 h 1628760"/>
                <a:gd name="connsiteX128" fmla="*/ 1277217 w 1324864"/>
                <a:gd name="connsiteY128" fmla="*/ 533182 h 1628760"/>
                <a:gd name="connsiteX129" fmla="*/ 1301720 w 1324864"/>
                <a:gd name="connsiteY129" fmla="*/ 562600 h 1628760"/>
                <a:gd name="connsiteX130" fmla="*/ 1318537 w 1324864"/>
                <a:gd name="connsiteY130" fmla="*/ 590024 h 1628760"/>
                <a:gd name="connsiteX131" fmla="*/ 1303642 w 1324864"/>
                <a:gd name="connsiteY131" fmla="*/ 627420 h 1628760"/>
                <a:gd name="connsiteX132" fmla="*/ 1277217 w 1324864"/>
                <a:gd name="connsiteY132" fmla="*/ 641880 h 1628760"/>
                <a:gd name="connsiteX133" fmla="*/ 1229171 w 1324864"/>
                <a:gd name="connsiteY133" fmla="*/ 659332 h 1628760"/>
                <a:gd name="connsiteX134" fmla="*/ 1200343 w 1324864"/>
                <a:gd name="connsiteY134" fmla="*/ 666811 h 1628760"/>
                <a:gd name="connsiteX135" fmla="*/ 1158543 w 1324864"/>
                <a:gd name="connsiteY135" fmla="*/ 681271 h 1628760"/>
                <a:gd name="connsiteX136" fmla="*/ 1152297 w 1324864"/>
                <a:gd name="connsiteY136" fmla="*/ 684263 h 1628760"/>
                <a:gd name="connsiteX137" fmla="*/ 1128754 w 1324864"/>
                <a:gd name="connsiteY137" fmla="*/ 692241 h 1628760"/>
                <a:gd name="connsiteX138" fmla="*/ 1130196 w 1324864"/>
                <a:gd name="connsiteY138" fmla="*/ 699720 h 1628760"/>
                <a:gd name="connsiteX139" fmla="*/ 1130676 w 1324864"/>
                <a:gd name="connsiteY139" fmla="*/ 716673 h 1628760"/>
                <a:gd name="connsiteX140" fmla="*/ 1123469 w 1324864"/>
                <a:gd name="connsiteY140" fmla="*/ 733626 h 1628760"/>
                <a:gd name="connsiteX141" fmla="*/ 1068216 w 1324864"/>
                <a:gd name="connsiteY141" fmla="*/ 767033 h 1628760"/>
                <a:gd name="connsiteX142" fmla="*/ 1002873 w 1324864"/>
                <a:gd name="connsiteY142" fmla="*/ 809415 h 1628760"/>
                <a:gd name="connsiteX143" fmla="*/ 989901 w 1324864"/>
                <a:gd name="connsiteY143" fmla="*/ 816895 h 1628760"/>
                <a:gd name="connsiteX144" fmla="*/ 982694 w 1324864"/>
                <a:gd name="connsiteY144" fmla="*/ 823377 h 1628760"/>
                <a:gd name="connsiteX145" fmla="*/ 966358 w 1324864"/>
                <a:gd name="connsiteY145" fmla="*/ 823875 h 1628760"/>
                <a:gd name="connsiteX146" fmla="*/ 945218 w 1324864"/>
                <a:gd name="connsiteY146" fmla="*/ 822379 h 1628760"/>
                <a:gd name="connsiteX147" fmla="*/ 927441 w 1324864"/>
                <a:gd name="connsiteY147" fmla="*/ 826867 h 1628760"/>
                <a:gd name="connsiteX148" fmla="*/ 901977 w 1324864"/>
                <a:gd name="connsiteY148" fmla="*/ 837338 h 1628760"/>
                <a:gd name="connsiteX149" fmla="*/ 888043 w 1324864"/>
                <a:gd name="connsiteY149" fmla="*/ 839831 h 1628760"/>
                <a:gd name="connsiteX150" fmla="*/ 877954 w 1324864"/>
                <a:gd name="connsiteY150" fmla="*/ 831853 h 1628760"/>
                <a:gd name="connsiteX151" fmla="*/ 873629 w 1324864"/>
                <a:gd name="connsiteY151" fmla="*/ 839332 h 1628760"/>
                <a:gd name="connsiteX152" fmla="*/ 857294 w 1324864"/>
                <a:gd name="connsiteY152" fmla="*/ 839332 h 1628760"/>
                <a:gd name="connsiteX153" fmla="*/ 839036 w 1324864"/>
                <a:gd name="connsiteY153" fmla="*/ 831853 h 1628760"/>
                <a:gd name="connsiteX154" fmla="*/ 827025 w 1324864"/>
                <a:gd name="connsiteY154" fmla="*/ 823377 h 1628760"/>
                <a:gd name="connsiteX155" fmla="*/ 816935 w 1324864"/>
                <a:gd name="connsiteY155" fmla="*/ 805925 h 1628760"/>
                <a:gd name="connsiteX156" fmla="*/ 796756 w 1324864"/>
                <a:gd name="connsiteY156" fmla="*/ 805427 h 1628760"/>
                <a:gd name="connsiteX157" fmla="*/ 767447 w 1324864"/>
                <a:gd name="connsiteY157" fmla="*/ 807421 h 1628760"/>
                <a:gd name="connsiteX158" fmla="*/ 738139 w 1324864"/>
                <a:gd name="connsiteY158" fmla="*/ 815399 h 1628760"/>
                <a:gd name="connsiteX159" fmla="*/ 727569 w 1324864"/>
                <a:gd name="connsiteY159" fmla="*/ 855787 h 1628760"/>
                <a:gd name="connsiteX160" fmla="*/ 689613 w 1324864"/>
                <a:gd name="connsiteY160" fmla="*/ 891687 h 1628760"/>
                <a:gd name="connsiteX161" fmla="*/ 666070 w 1324864"/>
                <a:gd name="connsiteY161" fmla="*/ 900662 h 1628760"/>
                <a:gd name="connsiteX162" fmla="*/ 678082 w 1324864"/>
                <a:gd name="connsiteY162" fmla="*/ 934070 h 1628760"/>
                <a:gd name="connsiteX163" fmla="*/ 662226 w 1324864"/>
                <a:gd name="connsiteY163" fmla="*/ 962989 h 1628760"/>
                <a:gd name="connsiteX164" fmla="*/ 643008 w 1324864"/>
                <a:gd name="connsiteY164" fmla="*/ 947034 h 1628760"/>
                <a:gd name="connsiteX165" fmla="*/ 613219 w 1324864"/>
                <a:gd name="connsiteY165" fmla="*/ 924596 h 1628760"/>
                <a:gd name="connsiteX166" fmla="*/ 566134 w 1324864"/>
                <a:gd name="connsiteY166" fmla="*/ 949028 h 1628760"/>
                <a:gd name="connsiteX167" fmla="*/ 561330 w 1324864"/>
                <a:gd name="connsiteY167" fmla="*/ 1044762 h 1628760"/>
                <a:gd name="connsiteX168" fmla="*/ 581509 w 1324864"/>
                <a:gd name="connsiteY168" fmla="*/ 1056729 h 1628760"/>
                <a:gd name="connsiteX169" fmla="*/ 626672 w 1324864"/>
                <a:gd name="connsiteY169" fmla="*/ 1064209 h 1628760"/>
                <a:gd name="connsiteX170" fmla="*/ 654539 w 1324864"/>
                <a:gd name="connsiteY170" fmla="*/ 1068696 h 1628760"/>
                <a:gd name="connsiteX171" fmla="*/ 703066 w 1324864"/>
                <a:gd name="connsiteY171" fmla="*/ 1070691 h 1628760"/>
                <a:gd name="connsiteX172" fmla="*/ 713155 w 1324864"/>
                <a:gd name="connsiteY172" fmla="*/ 1068198 h 1628760"/>
                <a:gd name="connsiteX173" fmla="*/ 739100 w 1324864"/>
                <a:gd name="connsiteY173" fmla="*/ 1048253 h 1628760"/>
                <a:gd name="connsiteX174" fmla="*/ 763123 w 1324864"/>
                <a:gd name="connsiteY174" fmla="*/ 1011355 h 1628760"/>
                <a:gd name="connsiteX175" fmla="*/ 762162 w 1324864"/>
                <a:gd name="connsiteY175" fmla="*/ 1051245 h 1628760"/>
                <a:gd name="connsiteX176" fmla="*/ 777537 w 1324864"/>
                <a:gd name="connsiteY176" fmla="*/ 1108585 h 1628760"/>
                <a:gd name="connsiteX177" fmla="*/ 818376 w 1324864"/>
                <a:gd name="connsiteY177" fmla="*/ 1159943 h 1628760"/>
                <a:gd name="connsiteX178" fmla="*/ 819818 w 1324864"/>
                <a:gd name="connsiteY178" fmla="*/ 1171411 h 1628760"/>
                <a:gd name="connsiteX179" fmla="*/ 827986 w 1324864"/>
                <a:gd name="connsiteY179" fmla="*/ 1180885 h 1628760"/>
                <a:gd name="connsiteX180" fmla="*/ 832310 w 1324864"/>
                <a:gd name="connsiteY180" fmla="*/ 1185871 h 1628760"/>
                <a:gd name="connsiteX181" fmla="*/ 842399 w 1324864"/>
                <a:gd name="connsiteY181" fmla="*/ 1195843 h 1628760"/>
                <a:gd name="connsiteX182" fmla="*/ 866422 w 1324864"/>
                <a:gd name="connsiteY182" fmla="*/ 1211300 h 1628760"/>
                <a:gd name="connsiteX183" fmla="*/ 884680 w 1324864"/>
                <a:gd name="connsiteY183" fmla="*/ 1225262 h 1628760"/>
                <a:gd name="connsiteX184" fmla="*/ 889004 w 1324864"/>
                <a:gd name="connsiteY184" fmla="*/ 1239223 h 1628760"/>
                <a:gd name="connsiteX185" fmla="*/ 954347 w 1324864"/>
                <a:gd name="connsiteY185" fmla="*/ 1263157 h 1628760"/>
                <a:gd name="connsiteX186" fmla="*/ 948581 w 1324864"/>
                <a:gd name="connsiteY186" fmla="*/ 1257672 h 1628760"/>
                <a:gd name="connsiteX187" fmla="*/ 944738 w 1324864"/>
                <a:gd name="connsiteY187" fmla="*/ 1240719 h 1628760"/>
                <a:gd name="connsiteX188" fmla="*/ 958191 w 1324864"/>
                <a:gd name="connsiteY188" fmla="*/ 1248198 h 1628760"/>
                <a:gd name="connsiteX189" fmla="*/ 973565 w 1324864"/>
                <a:gd name="connsiteY189" fmla="*/ 1255677 h 1628760"/>
                <a:gd name="connsiteX190" fmla="*/ 996147 w 1324864"/>
                <a:gd name="connsiteY190" fmla="*/ 1262658 h 1628760"/>
                <a:gd name="connsiteX191" fmla="*/ 1009600 w 1324864"/>
                <a:gd name="connsiteY191" fmla="*/ 1278614 h 1628760"/>
                <a:gd name="connsiteX192" fmla="*/ 1000471 w 1324864"/>
                <a:gd name="connsiteY192" fmla="*/ 1278115 h 1628760"/>
                <a:gd name="connsiteX193" fmla="*/ 986538 w 1324864"/>
                <a:gd name="connsiteY193" fmla="*/ 1272630 h 1628760"/>
                <a:gd name="connsiteX194" fmla="*/ 981733 w 1324864"/>
                <a:gd name="connsiteY194" fmla="*/ 1270636 h 1628760"/>
                <a:gd name="connsiteX195" fmla="*/ 970202 w 1324864"/>
                <a:gd name="connsiteY195" fmla="*/ 1271134 h 1628760"/>
                <a:gd name="connsiteX196" fmla="*/ 953866 w 1324864"/>
                <a:gd name="connsiteY196" fmla="*/ 1288586 h 1628760"/>
                <a:gd name="connsiteX197" fmla="*/ 955788 w 1324864"/>
                <a:gd name="connsiteY197" fmla="*/ 1300553 h 1628760"/>
                <a:gd name="connsiteX198" fmla="*/ 960112 w 1324864"/>
                <a:gd name="connsiteY198" fmla="*/ 1305539 h 1628760"/>
                <a:gd name="connsiteX199" fmla="*/ 914469 w 1324864"/>
                <a:gd name="connsiteY199" fmla="*/ 1303545 h 1628760"/>
                <a:gd name="connsiteX200" fmla="*/ 916871 w 1324864"/>
                <a:gd name="connsiteY200" fmla="*/ 1313018 h 1628760"/>
                <a:gd name="connsiteX201" fmla="*/ 975968 w 1324864"/>
                <a:gd name="connsiteY201" fmla="*/ 1325484 h 1628760"/>
                <a:gd name="connsiteX202" fmla="*/ 1025455 w 1324864"/>
                <a:gd name="connsiteY202" fmla="*/ 1332963 h 1628760"/>
                <a:gd name="connsiteX203" fmla="*/ 1051400 w 1324864"/>
                <a:gd name="connsiteY203" fmla="*/ 1337949 h 1628760"/>
                <a:gd name="connsiteX204" fmla="*/ 1026416 w 1324864"/>
                <a:gd name="connsiteY204" fmla="*/ 1301550 h 1628760"/>
                <a:gd name="connsiteX205" fmla="*/ 1044674 w 1324864"/>
                <a:gd name="connsiteY205" fmla="*/ 1291079 h 1628760"/>
                <a:gd name="connsiteX206" fmla="*/ 1070619 w 1324864"/>
                <a:gd name="connsiteY206" fmla="*/ 1288087 h 1628760"/>
                <a:gd name="connsiteX207" fmla="*/ 1084071 w 1324864"/>
                <a:gd name="connsiteY207" fmla="*/ 1293572 h 1628760"/>
                <a:gd name="connsiteX208" fmla="*/ 1078306 w 1324864"/>
                <a:gd name="connsiteY208" fmla="*/ 1315511 h 1628760"/>
                <a:gd name="connsiteX209" fmla="*/ 1060529 w 1324864"/>
                <a:gd name="connsiteY209" fmla="*/ 1331966 h 1628760"/>
                <a:gd name="connsiteX210" fmla="*/ 1060048 w 1324864"/>
                <a:gd name="connsiteY210" fmla="*/ 1341938 h 1628760"/>
                <a:gd name="connsiteX211" fmla="*/ 1060048 w 1324864"/>
                <a:gd name="connsiteY211" fmla="*/ 1344930 h 1628760"/>
                <a:gd name="connsiteX212" fmla="*/ 1053802 w 1324864"/>
                <a:gd name="connsiteY212" fmla="*/ 1370359 h 1628760"/>
                <a:gd name="connsiteX213" fmla="*/ 1041791 w 1324864"/>
                <a:gd name="connsiteY213" fmla="*/ 1380332 h 1628760"/>
                <a:gd name="connsiteX214" fmla="*/ 1029779 w 1324864"/>
                <a:gd name="connsiteY214" fmla="*/ 1385318 h 1628760"/>
                <a:gd name="connsiteX215" fmla="*/ 1007678 w 1324864"/>
                <a:gd name="connsiteY215" fmla="*/ 1396786 h 1628760"/>
                <a:gd name="connsiteX216" fmla="*/ 978370 w 1324864"/>
                <a:gd name="connsiteY216" fmla="*/ 1431689 h 1628760"/>
                <a:gd name="connsiteX217" fmla="*/ 950503 w 1324864"/>
                <a:gd name="connsiteY217" fmla="*/ 1446648 h 1628760"/>
                <a:gd name="connsiteX218" fmla="*/ 911105 w 1324864"/>
                <a:gd name="connsiteY218" fmla="*/ 1433185 h 1628760"/>
                <a:gd name="connsiteX219" fmla="*/ 897652 w 1324864"/>
                <a:gd name="connsiteY219" fmla="*/ 1450138 h 1628760"/>
                <a:gd name="connsiteX220" fmla="*/ 890446 w 1324864"/>
                <a:gd name="connsiteY220" fmla="*/ 1460110 h 1628760"/>
                <a:gd name="connsiteX221" fmla="*/ 870747 w 1324864"/>
                <a:gd name="connsiteY221" fmla="*/ 1468587 h 1628760"/>
                <a:gd name="connsiteX222" fmla="*/ 827025 w 1324864"/>
                <a:gd name="connsiteY222" fmla="*/ 1478060 h 1628760"/>
                <a:gd name="connsiteX223" fmla="*/ 795795 w 1324864"/>
                <a:gd name="connsiteY223" fmla="*/ 1479556 h 1628760"/>
                <a:gd name="connsiteX224" fmla="*/ 798197 w 1324864"/>
                <a:gd name="connsiteY224" fmla="*/ 1462603 h 1628760"/>
                <a:gd name="connsiteX225" fmla="*/ 793873 w 1324864"/>
                <a:gd name="connsiteY225" fmla="*/ 1439667 h 1628760"/>
                <a:gd name="connsiteX226" fmla="*/ 798677 w 1324864"/>
                <a:gd name="connsiteY226" fmla="*/ 1426703 h 1628760"/>
                <a:gd name="connsiteX227" fmla="*/ 794353 w 1324864"/>
                <a:gd name="connsiteY227" fmla="*/ 1387312 h 1628760"/>
                <a:gd name="connsiteX228" fmla="*/ 782342 w 1324864"/>
                <a:gd name="connsiteY228" fmla="*/ 1367367 h 1628760"/>
                <a:gd name="connsiteX229" fmla="*/ 778498 w 1324864"/>
                <a:gd name="connsiteY229" fmla="*/ 1340941 h 1628760"/>
                <a:gd name="connsiteX230" fmla="*/ 743905 w 1324864"/>
                <a:gd name="connsiteY230" fmla="*/ 1372852 h 1628760"/>
                <a:gd name="connsiteX231" fmla="*/ 704987 w 1324864"/>
                <a:gd name="connsiteY231" fmla="*/ 1392797 h 1628760"/>
                <a:gd name="connsiteX232" fmla="*/ 671836 w 1324864"/>
                <a:gd name="connsiteY232" fmla="*/ 1403767 h 1628760"/>
                <a:gd name="connsiteX233" fmla="*/ 638203 w 1324864"/>
                <a:gd name="connsiteY233" fmla="*/ 1411744 h 1628760"/>
                <a:gd name="connsiteX234" fmla="*/ 614661 w 1324864"/>
                <a:gd name="connsiteY234" fmla="*/ 1423711 h 1628760"/>
                <a:gd name="connsiteX235" fmla="*/ 601208 w 1324864"/>
                <a:gd name="connsiteY235" fmla="*/ 1434182 h 1628760"/>
                <a:gd name="connsiteX236" fmla="*/ 606973 w 1324864"/>
                <a:gd name="connsiteY236" fmla="*/ 1468088 h 1628760"/>
                <a:gd name="connsiteX237" fmla="*/ 629075 w 1324864"/>
                <a:gd name="connsiteY237" fmla="*/ 1485041 h 1628760"/>
                <a:gd name="connsiteX238" fmla="*/ 641086 w 1324864"/>
                <a:gd name="connsiteY238" fmla="*/ 1492520 h 1628760"/>
                <a:gd name="connsiteX239" fmla="*/ 660305 w 1324864"/>
                <a:gd name="connsiteY239" fmla="*/ 1500000 h 1628760"/>
                <a:gd name="connsiteX240" fmla="*/ 686730 w 1324864"/>
                <a:gd name="connsiteY240" fmla="*/ 1515457 h 1628760"/>
                <a:gd name="connsiteX241" fmla="*/ 708831 w 1324864"/>
                <a:gd name="connsiteY241" fmla="*/ 1527922 h 1628760"/>
                <a:gd name="connsiteX242" fmla="*/ 753514 w 1324864"/>
                <a:gd name="connsiteY242" fmla="*/ 1539889 h 1628760"/>
                <a:gd name="connsiteX243" fmla="*/ 748229 w 1324864"/>
                <a:gd name="connsiteY243" fmla="*/ 1547867 h 1628760"/>
                <a:gd name="connsiteX244" fmla="*/ 749190 w 1324864"/>
                <a:gd name="connsiteY244" fmla="*/ 1555845 h 1628760"/>
                <a:gd name="connsiteX245" fmla="*/ 750151 w 1324864"/>
                <a:gd name="connsiteY245" fmla="*/ 1563324 h 1628760"/>
                <a:gd name="connsiteX246" fmla="*/ 762162 w 1324864"/>
                <a:gd name="connsiteY246" fmla="*/ 1573296 h 1628760"/>
                <a:gd name="connsiteX247" fmla="*/ 787627 w 1324864"/>
                <a:gd name="connsiteY247" fmla="*/ 1576786 h 1628760"/>
                <a:gd name="connsiteX248" fmla="*/ 803482 w 1324864"/>
                <a:gd name="connsiteY248" fmla="*/ 1572299 h 1628760"/>
                <a:gd name="connsiteX249" fmla="*/ 811169 w 1324864"/>
                <a:gd name="connsiteY249" fmla="*/ 1567313 h 1628760"/>
                <a:gd name="connsiteX250" fmla="*/ 823181 w 1324864"/>
                <a:gd name="connsiteY250" fmla="*/ 1562825 h 1628760"/>
                <a:gd name="connsiteX251" fmla="*/ 843841 w 1324864"/>
                <a:gd name="connsiteY251" fmla="*/ 1554847 h 1628760"/>
                <a:gd name="connsiteX252" fmla="*/ 858255 w 1324864"/>
                <a:gd name="connsiteY252" fmla="*/ 1535900 h 1628760"/>
                <a:gd name="connsiteX253" fmla="*/ 846243 w 1324864"/>
                <a:gd name="connsiteY253" fmla="*/ 1529917 h 1628760"/>
                <a:gd name="connsiteX254" fmla="*/ 842880 w 1324864"/>
                <a:gd name="connsiteY254" fmla="*/ 1522437 h 1628760"/>
                <a:gd name="connsiteX255" fmla="*/ 825103 w 1324864"/>
                <a:gd name="connsiteY255" fmla="*/ 1514958 h 1628760"/>
                <a:gd name="connsiteX256" fmla="*/ 798677 w 1324864"/>
                <a:gd name="connsiteY256" fmla="*/ 1503490 h 1628760"/>
                <a:gd name="connsiteX257" fmla="*/ 822700 w 1324864"/>
                <a:gd name="connsiteY257" fmla="*/ 1503490 h 1628760"/>
                <a:gd name="connsiteX258" fmla="*/ 874110 w 1324864"/>
                <a:gd name="connsiteY258" fmla="*/ 1488531 h 1628760"/>
                <a:gd name="connsiteX259" fmla="*/ 888524 w 1324864"/>
                <a:gd name="connsiteY259" fmla="*/ 1482548 h 1628760"/>
                <a:gd name="connsiteX260" fmla="*/ 920715 w 1324864"/>
                <a:gd name="connsiteY260" fmla="*/ 1476066 h 1628760"/>
                <a:gd name="connsiteX261" fmla="*/ 935609 w 1324864"/>
                <a:gd name="connsiteY261" fmla="*/ 1478060 h 1628760"/>
                <a:gd name="connsiteX262" fmla="*/ 922636 w 1324864"/>
                <a:gd name="connsiteY262" fmla="*/ 1485041 h 1628760"/>
                <a:gd name="connsiteX263" fmla="*/ 917832 w 1324864"/>
                <a:gd name="connsiteY263" fmla="*/ 1488033 h 1628760"/>
                <a:gd name="connsiteX264" fmla="*/ 937050 w 1324864"/>
                <a:gd name="connsiteY264" fmla="*/ 1486038 h 1628760"/>
                <a:gd name="connsiteX265" fmla="*/ 955788 w 1324864"/>
                <a:gd name="connsiteY265" fmla="*/ 1501994 h 1628760"/>
                <a:gd name="connsiteX266" fmla="*/ 938972 w 1324864"/>
                <a:gd name="connsiteY266" fmla="*/ 1509972 h 1628760"/>
                <a:gd name="connsiteX267" fmla="*/ 926961 w 1324864"/>
                <a:gd name="connsiteY267" fmla="*/ 1527423 h 1628760"/>
                <a:gd name="connsiteX268" fmla="*/ 950503 w 1324864"/>
                <a:gd name="connsiteY268" fmla="*/ 1518947 h 1628760"/>
                <a:gd name="connsiteX269" fmla="*/ 973565 w 1324864"/>
                <a:gd name="connsiteY269" fmla="*/ 1514459 h 1628760"/>
                <a:gd name="connsiteX270" fmla="*/ 980292 w 1324864"/>
                <a:gd name="connsiteY270" fmla="*/ 1519944 h 1628760"/>
                <a:gd name="connsiteX271" fmla="*/ 990862 w 1324864"/>
                <a:gd name="connsiteY271" fmla="*/ 1526426 h 1628760"/>
                <a:gd name="connsiteX272" fmla="*/ 967800 w 1324864"/>
                <a:gd name="connsiteY272" fmla="*/ 1541385 h 1628760"/>
                <a:gd name="connsiteX273" fmla="*/ 921195 w 1324864"/>
                <a:gd name="connsiteY273" fmla="*/ 1564820 h 1628760"/>
                <a:gd name="connsiteX274" fmla="*/ 914469 w 1324864"/>
                <a:gd name="connsiteY274" fmla="*/ 1576288 h 1628760"/>
                <a:gd name="connsiteX275" fmla="*/ 907262 w 1324864"/>
                <a:gd name="connsiteY275" fmla="*/ 1578781 h 1628760"/>
                <a:gd name="connsiteX276" fmla="*/ 857774 w 1324864"/>
                <a:gd name="connsiteY276" fmla="*/ 1593241 h 1628760"/>
                <a:gd name="connsiteX277" fmla="*/ 837114 w 1324864"/>
                <a:gd name="connsiteY277" fmla="*/ 1600221 h 1628760"/>
                <a:gd name="connsiteX278" fmla="*/ 827505 w 1324864"/>
                <a:gd name="connsiteY278" fmla="*/ 1604709 h 1628760"/>
                <a:gd name="connsiteX279" fmla="*/ 813091 w 1324864"/>
                <a:gd name="connsiteY279" fmla="*/ 1612188 h 1628760"/>
                <a:gd name="connsiteX280" fmla="*/ 762643 w 1324864"/>
                <a:gd name="connsiteY280" fmla="*/ 1619169 h 1628760"/>
                <a:gd name="connsiteX281" fmla="*/ 705468 w 1324864"/>
                <a:gd name="connsiteY281" fmla="*/ 1604210 h 1628760"/>
                <a:gd name="connsiteX282" fmla="*/ 692495 w 1324864"/>
                <a:gd name="connsiteY282" fmla="*/ 1602216 h 1628760"/>
                <a:gd name="connsiteX283" fmla="*/ 698741 w 1324864"/>
                <a:gd name="connsiteY283" fmla="*/ 1617673 h 1628760"/>
                <a:gd name="connsiteX284" fmla="*/ 688652 w 1324864"/>
                <a:gd name="connsiteY284" fmla="*/ 1622161 h 1628760"/>
                <a:gd name="connsiteX285" fmla="*/ 652617 w 1324864"/>
                <a:gd name="connsiteY285" fmla="*/ 1601717 h 1628760"/>
                <a:gd name="connsiteX286" fmla="*/ 690093 w 1324864"/>
                <a:gd name="connsiteY286" fmla="*/ 1577285 h 1628760"/>
                <a:gd name="connsiteX287" fmla="*/ 707870 w 1324864"/>
                <a:gd name="connsiteY287" fmla="*/ 1566316 h 1628760"/>
                <a:gd name="connsiteX288" fmla="*/ 700663 w 1324864"/>
                <a:gd name="connsiteY288" fmla="*/ 1554349 h 1628760"/>
                <a:gd name="connsiteX289" fmla="*/ 692976 w 1324864"/>
                <a:gd name="connsiteY289" fmla="*/ 1549861 h 1628760"/>
                <a:gd name="connsiteX290" fmla="*/ 689132 w 1324864"/>
                <a:gd name="connsiteY290" fmla="*/ 1544376 h 1628760"/>
                <a:gd name="connsiteX291" fmla="*/ 683367 w 1324864"/>
                <a:gd name="connsiteY291" fmla="*/ 1540886 h 1628760"/>
                <a:gd name="connsiteX292" fmla="*/ 674238 w 1324864"/>
                <a:gd name="connsiteY292" fmla="*/ 1549861 h 1628760"/>
                <a:gd name="connsiteX293" fmla="*/ 656461 w 1324864"/>
                <a:gd name="connsiteY293" fmla="*/ 1561828 h 1628760"/>
                <a:gd name="connsiteX294" fmla="*/ 647813 w 1324864"/>
                <a:gd name="connsiteY294" fmla="*/ 1564321 h 1628760"/>
                <a:gd name="connsiteX295" fmla="*/ 634840 w 1324864"/>
                <a:gd name="connsiteY295" fmla="*/ 1569806 h 1628760"/>
                <a:gd name="connsiteX296" fmla="*/ 625231 w 1324864"/>
                <a:gd name="connsiteY296" fmla="*/ 1572798 h 1628760"/>
                <a:gd name="connsiteX297" fmla="*/ 599766 w 1324864"/>
                <a:gd name="connsiteY297" fmla="*/ 1594737 h 1628760"/>
                <a:gd name="connsiteX298" fmla="*/ 599766 w 1324864"/>
                <a:gd name="connsiteY298" fmla="*/ 1602216 h 1628760"/>
                <a:gd name="connsiteX299" fmla="*/ 616102 w 1324864"/>
                <a:gd name="connsiteY299" fmla="*/ 1609695 h 1628760"/>
                <a:gd name="connsiteX300" fmla="*/ 636281 w 1324864"/>
                <a:gd name="connsiteY300" fmla="*/ 1617174 h 1628760"/>
                <a:gd name="connsiteX301" fmla="*/ 615622 w 1324864"/>
                <a:gd name="connsiteY301" fmla="*/ 1624654 h 1628760"/>
                <a:gd name="connsiteX302" fmla="*/ 583431 w 1324864"/>
                <a:gd name="connsiteY302" fmla="*/ 1620166 h 1628760"/>
                <a:gd name="connsiteX303" fmla="*/ 732854 w 1324864"/>
                <a:gd name="connsiteY303" fmla="*/ 1571800 h 1628760"/>
                <a:gd name="connsiteX304" fmla="*/ 723725 w 1324864"/>
                <a:gd name="connsiteY304" fmla="*/ 1571302 h 1628760"/>
                <a:gd name="connsiteX305" fmla="*/ 726608 w 1324864"/>
                <a:gd name="connsiteY305" fmla="*/ 1574293 h 1628760"/>
                <a:gd name="connsiteX306" fmla="*/ 732854 w 1324864"/>
                <a:gd name="connsiteY306" fmla="*/ 1571800 h 162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</a:cxnLst>
              <a:rect l="l" t="t" r="r" b="b"/>
              <a:pathLst>
                <a:path w="1324864" h="1628760">
                  <a:moveTo>
                    <a:pt x="583431" y="1620166"/>
                  </a:moveTo>
                  <a:cubicBezTo>
                    <a:pt x="581509" y="1617673"/>
                    <a:pt x="581989" y="1611690"/>
                    <a:pt x="583911" y="1606703"/>
                  </a:cubicBezTo>
                  <a:cubicBezTo>
                    <a:pt x="585833" y="1601219"/>
                    <a:pt x="583911" y="1595734"/>
                    <a:pt x="578146" y="1591745"/>
                  </a:cubicBezTo>
                  <a:cubicBezTo>
                    <a:pt x="566615" y="1582770"/>
                    <a:pt x="572380" y="1569806"/>
                    <a:pt x="587755" y="1569806"/>
                  </a:cubicBezTo>
                  <a:cubicBezTo>
                    <a:pt x="594962" y="1569806"/>
                    <a:pt x="599286" y="1567811"/>
                    <a:pt x="597845" y="1565318"/>
                  </a:cubicBezTo>
                  <a:cubicBezTo>
                    <a:pt x="595923" y="1562825"/>
                    <a:pt x="597845" y="1559834"/>
                    <a:pt x="600727" y="1558338"/>
                  </a:cubicBezTo>
                  <a:cubicBezTo>
                    <a:pt x="605052" y="1556842"/>
                    <a:pt x="603610" y="1554349"/>
                    <a:pt x="597364" y="1551856"/>
                  </a:cubicBezTo>
                  <a:cubicBezTo>
                    <a:pt x="592079" y="1549861"/>
                    <a:pt x="586314" y="1545872"/>
                    <a:pt x="584392" y="1542881"/>
                  </a:cubicBezTo>
                  <a:cubicBezTo>
                    <a:pt x="581509" y="1538892"/>
                    <a:pt x="579107" y="1539889"/>
                    <a:pt x="576224" y="1544875"/>
                  </a:cubicBezTo>
                  <a:cubicBezTo>
                    <a:pt x="572861" y="1549363"/>
                    <a:pt x="573341" y="1553351"/>
                    <a:pt x="576704" y="1555346"/>
                  </a:cubicBezTo>
                  <a:cubicBezTo>
                    <a:pt x="579587" y="1557340"/>
                    <a:pt x="580548" y="1560831"/>
                    <a:pt x="578626" y="1563822"/>
                  </a:cubicBezTo>
                  <a:cubicBezTo>
                    <a:pt x="573822" y="1571800"/>
                    <a:pt x="553642" y="1573795"/>
                    <a:pt x="544033" y="1566316"/>
                  </a:cubicBezTo>
                  <a:cubicBezTo>
                    <a:pt x="536346" y="1560831"/>
                    <a:pt x="536346" y="1559834"/>
                    <a:pt x="543552" y="1559834"/>
                  </a:cubicBezTo>
                  <a:cubicBezTo>
                    <a:pt x="548357" y="1559834"/>
                    <a:pt x="550279" y="1557340"/>
                    <a:pt x="548838" y="1552354"/>
                  </a:cubicBezTo>
                  <a:cubicBezTo>
                    <a:pt x="544994" y="1542382"/>
                    <a:pt x="508479" y="1542382"/>
                    <a:pt x="475327" y="1552853"/>
                  </a:cubicBezTo>
                  <a:cubicBezTo>
                    <a:pt x="450343" y="1560332"/>
                    <a:pt x="423918" y="1558836"/>
                    <a:pt x="428722" y="1550360"/>
                  </a:cubicBezTo>
                  <a:cubicBezTo>
                    <a:pt x="430164" y="1547867"/>
                    <a:pt x="411426" y="1545872"/>
                    <a:pt x="386922" y="1545872"/>
                  </a:cubicBezTo>
                  <a:cubicBezTo>
                    <a:pt x="362899" y="1545872"/>
                    <a:pt x="345602" y="1546869"/>
                    <a:pt x="348966" y="1548365"/>
                  </a:cubicBezTo>
                  <a:cubicBezTo>
                    <a:pt x="362419" y="1553850"/>
                    <a:pt x="352809" y="1558836"/>
                    <a:pt x="320138" y="1562327"/>
                  </a:cubicBezTo>
                  <a:cubicBezTo>
                    <a:pt x="300919" y="1564820"/>
                    <a:pt x="274494" y="1566814"/>
                    <a:pt x="261041" y="1566814"/>
                  </a:cubicBezTo>
                  <a:cubicBezTo>
                    <a:pt x="248069" y="1567313"/>
                    <a:pt x="235577" y="1569307"/>
                    <a:pt x="233655" y="1571800"/>
                  </a:cubicBezTo>
                  <a:cubicBezTo>
                    <a:pt x="231733" y="1574792"/>
                    <a:pt x="227409" y="1574293"/>
                    <a:pt x="223085" y="1570304"/>
                  </a:cubicBezTo>
                  <a:cubicBezTo>
                    <a:pt x="217319" y="1565318"/>
                    <a:pt x="213956" y="1565817"/>
                    <a:pt x="203866" y="1572299"/>
                  </a:cubicBezTo>
                  <a:cubicBezTo>
                    <a:pt x="197140" y="1576786"/>
                    <a:pt x="188972" y="1578781"/>
                    <a:pt x="186089" y="1576786"/>
                  </a:cubicBezTo>
                  <a:cubicBezTo>
                    <a:pt x="182726" y="1574792"/>
                    <a:pt x="169273" y="1572299"/>
                    <a:pt x="155820" y="1571800"/>
                  </a:cubicBezTo>
                  <a:cubicBezTo>
                    <a:pt x="142367" y="1570803"/>
                    <a:pt x="126512" y="1569307"/>
                    <a:pt x="120746" y="1568809"/>
                  </a:cubicBezTo>
                  <a:cubicBezTo>
                    <a:pt x="108735" y="1567313"/>
                    <a:pt x="30420" y="1498504"/>
                    <a:pt x="9279" y="1470581"/>
                  </a:cubicBezTo>
                  <a:lnTo>
                    <a:pt x="-5615" y="1451634"/>
                  </a:lnTo>
                  <a:lnTo>
                    <a:pt x="19850" y="1448143"/>
                  </a:lnTo>
                  <a:cubicBezTo>
                    <a:pt x="49638" y="1443656"/>
                    <a:pt x="79907" y="1430692"/>
                    <a:pt x="92399" y="1415733"/>
                  </a:cubicBezTo>
                  <a:cubicBezTo>
                    <a:pt x="103930" y="1402769"/>
                    <a:pt x="111618" y="1401772"/>
                    <a:pt x="104891" y="1414736"/>
                  </a:cubicBezTo>
                  <a:cubicBezTo>
                    <a:pt x="102489" y="1420221"/>
                    <a:pt x="100087" y="1427700"/>
                    <a:pt x="100087" y="1431190"/>
                  </a:cubicBezTo>
                  <a:cubicBezTo>
                    <a:pt x="100567" y="1434681"/>
                    <a:pt x="103450" y="1431190"/>
                    <a:pt x="107294" y="1422714"/>
                  </a:cubicBezTo>
                  <a:cubicBezTo>
                    <a:pt x="110657" y="1414736"/>
                    <a:pt x="114020" y="1410747"/>
                    <a:pt x="114020" y="1414237"/>
                  </a:cubicBezTo>
                  <a:cubicBezTo>
                    <a:pt x="114500" y="1417728"/>
                    <a:pt x="116903" y="1419224"/>
                    <a:pt x="119786" y="1417229"/>
                  </a:cubicBezTo>
                  <a:cubicBezTo>
                    <a:pt x="123629" y="1414736"/>
                    <a:pt x="123629" y="1413240"/>
                    <a:pt x="119786" y="1410249"/>
                  </a:cubicBezTo>
                  <a:cubicBezTo>
                    <a:pt x="116422" y="1408753"/>
                    <a:pt x="115461" y="1403268"/>
                    <a:pt x="117383" y="1398282"/>
                  </a:cubicBezTo>
                  <a:cubicBezTo>
                    <a:pt x="121227" y="1388309"/>
                    <a:pt x="138524" y="1377340"/>
                    <a:pt x="138524" y="1385318"/>
                  </a:cubicBezTo>
                  <a:cubicBezTo>
                    <a:pt x="138524" y="1389307"/>
                    <a:pt x="141406" y="1389307"/>
                    <a:pt x="148133" y="1385318"/>
                  </a:cubicBezTo>
                  <a:cubicBezTo>
                    <a:pt x="153418" y="1382326"/>
                    <a:pt x="157742" y="1376841"/>
                    <a:pt x="157742" y="1372852"/>
                  </a:cubicBezTo>
                  <a:cubicBezTo>
                    <a:pt x="157742" y="1368863"/>
                    <a:pt x="164468" y="1362381"/>
                    <a:pt x="172156" y="1357894"/>
                  </a:cubicBezTo>
                  <a:cubicBezTo>
                    <a:pt x="185609" y="1350415"/>
                    <a:pt x="188492" y="1345927"/>
                    <a:pt x="187050" y="1332464"/>
                  </a:cubicBezTo>
                  <a:cubicBezTo>
                    <a:pt x="186570" y="1329473"/>
                    <a:pt x="196179" y="1321495"/>
                    <a:pt x="207710" y="1315013"/>
                  </a:cubicBezTo>
                  <a:cubicBezTo>
                    <a:pt x="232694" y="1301550"/>
                    <a:pt x="241823" y="1279611"/>
                    <a:pt x="235096" y="1249694"/>
                  </a:cubicBezTo>
                  <a:cubicBezTo>
                    <a:pt x="228370" y="1220774"/>
                    <a:pt x="237018" y="1189860"/>
                    <a:pt x="259600" y="1156951"/>
                  </a:cubicBezTo>
                  <a:cubicBezTo>
                    <a:pt x="274494" y="1135012"/>
                    <a:pt x="284584" y="1125538"/>
                    <a:pt x="297076" y="1121549"/>
                  </a:cubicBezTo>
                  <a:cubicBezTo>
                    <a:pt x="310048" y="1117561"/>
                    <a:pt x="316775" y="1111079"/>
                    <a:pt x="325903" y="1092630"/>
                  </a:cubicBezTo>
                  <a:cubicBezTo>
                    <a:pt x="332630" y="1079666"/>
                    <a:pt x="342720" y="1064707"/>
                    <a:pt x="348966" y="1059222"/>
                  </a:cubicBezTo>
                  <a:cubicBezTo>
                    <a:pt x="357614" y="1052242"/>
                    <a:pt x="358575" y="1048751"/>
                    <a:pt x="354251" y="1043267"/>
                  </a:cubicBezTo>
                  <a:cubicBezTo>
                    <a:pt x="349927" y="1037782"/>
                    <a:pt x="350887" y="1035787"/>
                    <a:pt x="357614" y="1033294"/>
                  </a:cubicBezTo>
                  <a:cubicBezTo>
                    <a:pt x="370106" y="1028308"/>
                    <a:pt x="383559" y="1015843"/>
                    <a:pt x="381157" y="1011355"/>
                  </a:cubicBezTo>
                  <a:cubicBezTo>
                    <a:pt x="379715" y="1009361"/>
                    <a:pt x="386442" y="1001383"/>
                    <a:pt x="395570" y="994402"/>
                  </a:cubicBezTo>
                  <a:cubicBezTo>
                    <a:pt x="404699" y="986923"/>
                    <a:pt x="412387" y="983433"/>
                    <a:pt x="412387" y="986424"/>
                  </a:cubicBezTo>
                  <a:cubicBezTo>
                    <a:pt x="412387" y="989416"/>
                    <a:pt x="409504" y="992906"/>
                    <a:pt x="405660" y="994402"/>
                  </a:cubicBezTo>
                  <a:cubicBezTo>
                    <a:pt x="401816" y="995898"/>
                    <a:pt x="397492" y="1002380"/>
                    <a:pt x="396051" y="1008862"/>
                  </a:cubicBezTo>
                  <a:cubicBezTo>
                    <a:pt x="394129" y="1015843"/>
                    <a:pt x="383559" y="1033294"/>
                    <a:pt x="371547" y="1048751"/>
                  </a:cubicBezTo>
                  <a:cubicBezTo>
                    <a:pt x="359536" y="1063710"/>
                    <a:pt x="349927" y="1079666"/>
                    <a:pt x="349927" y="1083655"/>
                  </a:cubicBezTo>
                  <a:cubicBezTo>
                    <a:pt x="349927" y="1097616"/>
                    <a:pt x="364340" y="1091134"/>
                    <a:pt x="373469" y="1072685"/>
                  </a:cubicBezTo>
                  <a:cubicBezTo>
                    <a:pt x="378754" y="1062214"/>
                    <a:pt x="390766" y="1047256"/>
                    <a:pt x="399895" y="1039776"/>
                  </a:cubicBezTo>
                  <a:cubicBezTo>
                    <a:pt x="409504" y="1032297"/>
                    <a:pt x="416711" y="1024319"/>
                    <a:pt x="416230" y="1022325"/>
                  </a:cubicBezTo>
                  <a:cubicBezTo>
                    <a:pt x="415750" y="1020330"/>
                    <a:pt x="426800" y="1006868"/>
                    <a:pt x="440734" y="992906"/>
                  </a:cubicBezTo>
                  <a:cubicBezTo>
                    <a:pt x="461874" y="971466"/>
                    <a:pt x="465718" y="964485"/>
                    <a:pt x="463315" y="954513"/>
                  </a:cubicBezTo>
                  <a:cubicBezTo>
                    <a:pt x="459472" y="938557"/>
                    <a:pt x="472925" y="928585"/>
                    <a:pt x="526256" y="906646"/>
                  </a:cubicBezTo>
                  <a:cubicBezTo>
                    <a:pt x="556044" y="894679"/>
                    <a:pt x="569978" y="891189"/>
                    <a:pt x="582470" y="893682"/>
                  </a:cubicBezTo>
                  <a:cubicBezTo>
                    <a:pt x="595442" y="896175"/>
                    <a:pt x="601688" y="894679"/>
                    <a:pt x="613219" y="884208"/>
                  </a:cubicBezTo>
                  <a:cubicBezTo>
                    <a:pt x="621387" y="877227"/>
                    <a:pt x="639645" y="867754"/>
                    <a:pt x="653578" y="863765"/>
                  </a:cubicBezTo>
                  <a:cubicBezTo>
                    <a:pt x="681925" y="854790"/>
                    <a:pt x="700663" y="839831"/>
                    <a:pt x="700663" y="825870"/>
                  </a:cubicBezTo>
                  <a:cubicBezTo>
                    <a:pt x="700663" y="820884"/>
                    <a:pt x="704027" y="816895"/>
                    <a:pt x="707870" y="816895"/>
                  </a:cubicBezTo>
                  <a:cubicBezTo>
                    <a:pt x="711714" y="816895"/>
                    <a:pt x="718921" y="812407"/>
                    <a:pt x="723245" y="806922"/>
                  </a:cubicBezTo>
                  <a:cubicBezTo>
                    <a:pt x="728050" y="801438"/>
                    <a:pt x="735257" y="796950"/>
                    <a:pt x="739581" y="796950"/>
                  </a:cubicBezTo>
                  <a:cubicBezTo>
                    <a:pt x="743905" y="796950"/>
                    <a:pt x="750151" y="793460"/>
                    <a:pt x="753514" y="789471"/>
                  </a:cubicBezTo>
                  <a:cubicBezTo>
                    <a:pt x="761201" y="779997"/>
                    <a:pt x="767928" y="779997"/>
                    <a:pt x="767928" y="788972"/>
                  </a:cubicBezTo>
                  <a:cubicBezTo>
                    <a:pt x="767928" y="797947"/>
                    <a:pt x="778979" y="807421"/>
                    <a:pt x="784744" y="802933"/>
                  </a:cubicBezTo>
                  <a:cubicBezTo>
                    <a:pt x="801560" y="790468"/>
                    <a:pt x="809248" y="737116"/>
                    <a:pt x="795795" y="725648"/>
                  </a:cubicBezTo>
                  <a:cubicBezTo>
                    <a:pt x="771772" y="705205"/>
                    <a:pt x="752553" y="657337"/>
                    <a:pt x="768889" y="657337"/>
                  </a:cubicBezTo>
                  <a:cubicBezTo>
                    <a:pt x="771772" y="657337"/>
                    <a:pt x="770330" y="652850"/>
                    <a:pt x="765045" y="646866"/>
                  </a:cubicBezTo>
                  <a:cubicBezTo>
                    <a:pt x="754475" y="634401"/>
                    <a:pt x="755436" y="618944"/>
                    <a:pt x="768408" y="607974"/>
                  </a:cubicBezTo>
                  <a:cubicBezTo>
                    <a:pt x="773213" y="603487"/>
                    <a:pt x="787146" y="580052"/>
                    <a:pt x="799158" y="555620"/>
                  </a:cubicBezTo>
                  <a:cubicBezTo>
                    <a:pt x="825583" y="501270"/>
                    <a:pt x="827025" y="499774"/>
                    <a:pt x="854411" y="485315"/>
                  </a:cubicBezTo>
                  <a:cubicBezTo>
                    <a:pt x="866422" y="478833"/>
                    <a:pt x="879875" y="469857"/>
                    <a:pt x="883239" y="464871"/>
                  </a:cubicBezTo>
                  <a:cubicBezTo>
                    <a:pt x="891406" y="454899"/>
                    <a:pt x="891406" y="403541"/>
                    <a:pt x="883239" y="360162"/>
                  </a:cubicBezTo>
                  <a:cubicBezTo>
                    <a:pt x="879875" y="343707"/>
                    <a:pt x="876512" y="317281"/>
                    <a:pt x="875071" y="300826"/>
                  </a:cubicBezTo>
                  <a:cubicBezTo>
                    <a:pt x="873629" y="284372"/>
                    <a:pt x="867864" y="258444"/>
                    <a:pt x="861137" y="243486"/>
                  </a:cubicBezTo>
                  <a:cubicBezTo>
                    <a:pt x="854891" y="228527"/>
                    <a:pt x="850087" y="210577"/>
                    <a:pt x="850087" y="203596"/>
                  </a:cubicBezTo>
                  <a:cubicBezTo>
                    <a:pt x="850567" y="196616"/>
                    <a:pt x="848165" y="181158"/>
                    <a:pt x="845282" y="169192"/>
                  </a:cubicBezTo>
                  <a:cubicBezTo>
                    <a:pt x="841919" y="157225"/>
                    <a:pt x="840958" y="146255"/>
                    <a:pt x="842399" y="144759"/>
                  </a:cubicBezTo>
                  <a:cubicBezTo>
                    <a:pt x="843841" y="142765"/>
                    <a:pt x="846243" y="146754"/>
                    <a:pt x="848165" y="152737"/>
                  </a:cubicBezTo>
                  <a:cubicBezTo>
                    <a:pt x="849606" y="158721"/>
                    <a:pt x="852970" y="163707"/>
                    <a:pt x="855372" y="163707"/>
                  </a:cubicBezTo>
                  <a:cubicBezTo>
                    <a:pt x="858255" y="163707"/>
                    <a:pt x="859216" y="158721"/>
                    <a:pt x="857294" y="152737"/>
                  </a:cubicBezTo>
                  <a:cubicBezTo>
                    <a:pt x="855852" y="146255"/>
                    <a:pt x="854411" y="138277"/>
                    <a:pt x="854411" y="134288"/>
                  </a:cubicBezTo>
                  <a:cubicBezTo>
                    <a:pt x="854411" y="128804"/>
                    <a:pt x="852970" y="128804"/>
                    <a:pt x="847204" y="133790"/>
                  </a:cubicBezTo>
                  <a:cubicBezTo>
                    <a:pt x="841438" y="138776"/>
                    <a:pt x="839997" y="138277"/>
                    <a:pt x="839997" y="131297"/>
                  </a:cubicBezTo>
                  <a:cubicBezTo>
                    <a:pt x="839997" y="126311"/>
                    <a:pt x="836634" y="117834"/>
                    <a:pt x="831829" y="112848"/>
                  </a:cubicBezTo>
                  <a:cubicBezTo>
                    <a:pt x="824622" y="104371"/>
                    <a:pt x="824622" y="103873"/>
                    <a:pt x="831829" y="103873"/>
                  </a:cubicBezTo>
                  <a:cubicBezTo>
                    <a:pt x="841919" y="103873"/>
                    <a:pt x="842399" y="94399"/>
                    <a:pt x="832790" y="90909"/>
                  </a:cubicBezTo>
                  <a:cubicBezTo>
                    <a:pt x="824622" y="87419"/>
                    <a:pt x="822700" y="63984"/>
                    <a:pt x="830868" y="63984"/>
                  </a:cubicBezTo>
                  <a:cubicBezTo>
                    <a:pt x="833751" y="63984"/>
                    <a:pt x="834712" y="58499"/>
                    <a:pt x="832790" y="49524"/>
                  </a:cubicBezTo>
                  <a:cubicBezTo>
                    <a:pt x="830388" y="38055"/>
                    <a:pt x="831829" y="35064"/>
                    <a:pt x="839997" y="32571"/>
                  </a:cubicBezTo>
                  <a:cubicBezTo>
                    <a:pt x="846243" y="31075"/>
                    <a:pt x="849126" y="27585"/>
                    <a:pt x="847204" y="24094"/>
                  </a:cubicBezTo>
                  <a:cubicBezTo>
                    <a:pt x="841919" y="15119"/>
                    <a:pt x="894770" y="-6820"/>
                    <a:pt x="915910" y="-3828"/>
                  </a:cubicBezTo>
                  <a:cubicBezTo>
                    <a:pt x="925519" y="-2332"/>
                    <a:pt x="938011" y="-837"/>
                    <a:pt x="943296" y="-837"/>
                  </a:cubicBezTo>
                  <a:cubicBezTo>
                    <a:pt x="949542" y="-837"/>
                    <a:pt x="945699" y="2654"/>
                    <a:pt x="932726" y="9136"/>
                  </a:cubicBezTo>
                  <a:cubicBezTo>
                    <a:pt x="921195" y="14122"/>
                    <a:pt x="912066" y="21102"/>
                    <a:pt x="912066" y="24094"/>
                  </a:cubicBezTo>
                  <a:cubicBezTo>
                    <a:pt x="912066" y="26587"/>
                    <a:pt x="908223" y="29080"/>
                    <a:pt x="903898" y="29579"/>
                  </a:cubicBezTo>
                  <a:cubicBezTo>
                    <a:pt x="898613" y="29579"/>
                    <a:pt x="897652" y="31075"/>
                    <a:pt x="901016" y="32571"/>
                  </a:cubicBezTo>
                  <a:cubicBezTo>
                    <a:pt x="904859" y="34067"/>
                    <a:pt x="906301" y="39551"/>
                    <a:pt x="904379" y="47031"/>
                  </a:cubicBezTo>
                  <a:cubicBezTo>
                    <a:pt x="902457" y="55008"/>
                    <a:pt x="903418" y="58997"/>
                    <a:pt x="907262" y="58997"/>
                  </a:cubicBezTo>
                  <a:cubicBezTo>
                    <a:pt x="910625" y="58997"/>
                    <a:pt x="920715" y="67474"/>
                    <a:pt x="929843" y="77446"/>
                  </a:cubicBezTo>
                  <a:lnTo>
                    <a:pt x="946179" y="96394"/>
                  </a:lnTo>
                  <a:lnTo>
                    <a:pt x="933687" y="100383"/>
                  </a:lnTo>
                  <a:cubicBezTo>
                    <a:pt x="918793" y="105867"/>
                    <a:pt x="919273" y="120826"/>
                    <a:pt x="934648" y="122820"/>
                  </a:cubicBezTo>
                  <a:cubicBezTo>
                    <a:pt x="946660" y="124815"/>
                    <a:pt x="956749" y="148748"/>
                    <a:pt x="952425" y="166699"/>
                  </a:cubicBezTo>
                  <a:cubicBezTo>
                    <a:pt x="949542" y="177170"/>
                    <a:pt x="950503" y="178167"/>
                    <a:pt x="965878" y="175674"/>
                  </a:cubicBezTo>
                  <a:cubicBezTo>
                    <a:pt x="980292" y="173181"/>
                    <a:pt x="982214" y="174178"/>
                    <a:pt x="987018" y="187640"/>
                  </a:cubicBezTo>
                  <a:cubicBezTo>
                    <a:pt x="991823" y="200106"/>
                    <a:pt x="995186" y="202599"/>
                    <a:pt x="1015846" y="205092"/>
                  </a:cubicBezTo>
                  <a:cubicBezTo>
                    <a:pt x="1032182" y="206588"/>
                    <a:pt x="1041791" y="211075"/>
                    <a:pt x="1048037" y="219053"/>
                  </a:cubicBezTo>
                  <a:cubicBezTo>
                    <a:pt x="1053322" y="226034"/>
                    <a:pt x="1055244" y="231519"/>
                    <a:pt x="1051881" y="232516"/>
                  </a:cubicBezTo>
                  <a:cubicBezTo>
                    <a:pt x="1048998" y="233513"/>
                    <a:pt x="1046595" y="237502"/>
                    <a:pt x="1046595" y="241491"/>
                  </a:cubicBezTo>
                  <a:cubicBezTo>
                    <a:pt x="1046595" y="245480"/>
                    <a:pt x="1043232" y="249968"/>
                    <a:pt x="1039389" y="251463"/>
                  </a:cubicBezTo>
                  <a:cubicBezTo>
                    <a:pt x="1035545" y="253458"/>
                    <a:pt x="1032182" y="256450"/>
                    <a:pt x="1032182" y="258943"/>
                  </a:cubicBezTo>
                  <a:cubicBezTo>
                    <a:pt x="1032182" y="261436"/>
                    <a:pt x="1037947" y="260937"/>
                    <a:pt x="1044674" y="258444"/>
                  </a:cubicBezTo>
                  <a:cubicBezTo>
                    <a:pt x="1074462" y="246477"/>
                    <a:pt x="1097044" y="257447"/>
                    <a:pt x="1108575" y="289857"/>
                  </a:cubicBezTo>
                  <a:cubicBezTo>
                    <a:pt x="1111458" y="297336"/>
                    <a:pt x="1117223" y="304815"/>
                    <a:pt x="1122028" y="306810"/>
                  </a:cubicBezTo>
                  <a:cubicBezTo>
                    <a:pt x="1136442" y="312793"/>
                    <a:pt x="1151817" y="335231"/>
                    <a:pt x="1152297" y="351187"/>
                  </a:cubicBezTo>
                  <a:cubicBezTo>
                    <a:pt x="1152297" y="374123"/>
                    <a:pt x="1189293" y="403043"/>
                    <a:pt x="1218120" y="403043"/>
                  </a:cubicBezTo>
                  <a:cubicBezTo>
                    <a:pt x="1232054" y="403043"/>
                    <a:pt x="1238300" y="409026"/>
                    <a:pt x="1250311" y="435453"/>
                  </a:cubicBezTo>
                  <a:cubicBezTo>
                    <a:pt x="1255116" y="446423"/>
                    <a:pt x="1261362" y="459387"/>
                    <a:pt x="1263284" y="463874"/>
                  </a:cubicBezTo>
                  <a:cubicBezTo>
                    <a:pt x="1265686" y="468860"/>
                    <a:pt x="1267608" y="483819"/>
                    <a:pt x="1267608" y="496783"/>
                  </a:cubicBezTo>
                  <a:cubicBezTo>
                    <a:pt x="1267608" y="514234"/>
                    <a:pt x="1270490" y="524705"/>
                    <a:pt x="1277217" y="533182"/>
                  </a:cubicBezTo>
                  <a:cubicBezTo>
                    <a:pt x="1282982" y="539664"/>
                    <a:pt x="1293553" y="553126"/>
                    <a:pt x="1301720" y="562600"/>
                  </a:cubicBezTo>
                  <a:cubicBezTo>
                    <a:pt x="1309408" y="572074"/>
                    <a:pt x="1317095" y="584539"/>
                    <a:pt x="1318537" y="590024"/>
                  </a:cubicBezTo>
                  <a:cubicBezTo>
                    <a:pt x="1321900" y="603985"/>
                    <a:pt x="1312771" y="627420"/>
                    <a:pt x="1303642" y="627420"/>
                  </a:cubicBezTo>
                  <a:cubicBezTo>
                    <a:pt x="1299799" y="627420"/>
                    <a:pt x="1287787" y="633902"/>
                    <a:pt x="1277217" y="641880"/>
                  </a:cubicBezTo>
                  <a:cubicBezTo>
                    <a:pt x="1263764" y="651853"/>
                    <a:pt x="1249831" y="656839"/>
                    <a:pt x="1229171" y="659332"/>
                  </a:cubicBezTo>
                  <a:cubicBezTo>
                    <a:pt x="1213316" y="661326"/>
                    <a:pt x="1200343" y="664817"/>
                    <a:pt x="1200343" y="666811"/>
                  </a:cubicBezTo>
                  <a:cubicBezTo>
                    <a:pt x="1200343" y="674789"/>
                    <a:pt x="1164789" y="686756"/>
                    <a:pt x="1158543" y="681271"/>
                  </a:cubicBezTo>
                  <a:cubicBezTo>
                    <a:pt x="1153738" y="677282"/>
                    <a:pt x="1152297" y="678279"/>
                    <a:pt x="1152297" y="684263"/>
                  </a:cubicBezTo>
                  <a:cubicBezTo>
                    <a:pt x="1152297" y="691742"/>
                    <a:pt x="1144129" y="694734"/>
                    <a:pt x="1128754" y="692241"/>
                  </a:cubicBezTo>
                  <a:cubicBezTo>
                    <a:pt x="1123950" y="691742"/>
                    <a:pt x="1123950" y="693736"/>
                    <a:pt x="1130196" y="699720"/>
                  </a:cubicBezTo>
                  <a:cubicBezTo>
                    <a:pt x="1137403" y="707698"/>
                    <a:pt x="1137403" y="709193"/>
                    <a:pt x="1130676" y="716673"/>
                  </a:cubicBezTo>
                  <a:cubicBezTo>
                    <a:pt x="1126833" y="721659"/>
                    <a:pt x="1123469" y="729138"/>
                    <a:pt x="1123469" y="733626"/>
                  </a:cubicBezTo>
                  <a:cubicBezTo>
                    <a:pt x="1123469" y="747088"/>
                    <a:pt x="1090317" y="767033"/>
                    <a:pt x="1068216" y="767033"/>
                  </a:cubicBezTo>
                  <a:cubicBezTo>
                    <a:pt x="1048517" y="767033"/>
                    <a:pt x="1045154" y="769526"/>
                    <a:pt x="1002873" y="809415"/>
                  </a:cubicBezTo>
                  <a:cubicBezTo>
                    <a:pt x="998549" y="813404"/>
                    <a:pt x="992784" y="816895"/>
                    <a:pt x="989901" y="816895"/>
                  </a:cubicBezTo>
                  <a:cubicBezTo>
                    <a:pt x="987499" y="816895"/>
                    <a:pt x="984135" y="819886"/>
                    <a:pt x="982694" y="823377"/>
                  </a:cubicBezTo>
                  <a:cubicBezTo>
                    <a:pt x="981253" y="827864"/>
                    <a:pt x="977409" y="827864"/>
                    <a:pt x="966358" y="823875"/>
                  </a:cubicBezTo>
                  <a:cubicBezTo>
                    <a:pt x="957710" y="820385"/>
                    <a:pt x="948581" y="819886"/>
                    <a:pt x="945218" y="822379"/>
                  </a:cubicBezTo>
                  <a:cubicBezTo>
                    <a:pt x="941374" y="824873"/>
                    <a:pt x="933207" y="826867"/>
                    <a:pt x="927441" y="826867"/>
                  </a:cubicBezTo>
                  <a:cubicBezTo>
                    <a:pt x="921195" y="826867"/>
                    <a:pt x="909664" y="831355"/>
                    <a:pt x="901977" y="837338"/>
                  </a:cubicBezTo>
                  <a:cubicBezTo>
                    <a:pt x="890446" y="845814"/>
                    <a:pt x="888043" y="846313"/>
                    <a:pt x="888043" y="839831"/>
                  </a:cubicBezTo>
                  <a:cubicBezTo>
                    <a:pt x="888043" y="834845"/>
                    <a:pt x="883719" y="831853"/>
                    <a:pt x="877954" y="831853"/>
                  </a:cubicBezTo>
                  <a:cubicBezTo>
                    <a:pt x="869305" y="831853"/>
                    <a:pt x="868825" y="832850"/>
                    <a:pt x="873629" y="839332"/>
                  </a:cubicBezTo>
                  <a:cubicBezTo>
                    <a:pt x="881797" y="849305"/>
                    <a:pt x="870266" y="849305"/>
                    <a:pt x="857294" y="839332"/>
                  </a:cubicBezTo>
                  <a:cubicBezTo>
                    <a:pt x="852009" y="835343"/>
                    <a:pt x="843841" y="831853"/>
                    <a:pt x="839036" y="831853"/>
                  </a:cubicBezTo>
                  <a:cubicBezTo>
                    <a:pt x="834232" y="831853"/>
                    <a:pt x="828946" y="827864"/>
                    <a:pt x="827025" y="823377"/>
                  </a:cubicBezTo>
                  <a:cubicBezTo>
                    <a:pt x="825583" y="818391"/>
                    <a:pt x="820779" y="810413"/>
                    <a:pt x="816935" y="805925"/>
                  </a:cubicBezTo>
                  <a:cubicBezTo>
                    <a:pt x="810208" y="797947"/>
                    <a:pt x="808767" y="797947"/>
                    <a:pt x="796756" y="805427"/>
                  </a:cubicBezTo>
                  <a:cubicBezTo>
                    <a:pt x="785705" y="811909"/>
                    <a:pt x="780900" y="812407"/>
                    <a:pt x="767447" y="807421"/>
                  </a:cubicBezTo>
                  <a:cubicBezTo>
                    <a:pt x="753034" y="802435"/>
                    <a:pt x="750631" y="802933"/>
                    <a:pt x="738139" y="815399"/>
                  </a:cubicBezTo>
                  <a:cubicBezTo>
                    <a:pt x="725167" y="828363"/>
                    <a:pt x="724686" y="830856"/>
                    <a:pt x="727569" y="855787"/>
                  </a:cubicBezTo>
                  <a:cubicBezTo>
                    <a:pt x="731413" y="888695"/>
                    <a:pt x="728050" y="891687"/>
                    <a:pt x="689613" y="891687"/>
                  </a:cubicBezTo>
                  <a:cubicBezTo>
                    <a:pt x="665109" y="891687"/>
                    <a:pt x="662707" y="892684"/>
                    <a:pt x="666070" y="900662"/>
                  </a:cubicBezTo>
                  <a:cubicBezTo>
                    <a:pt x="668472" y="905150"/>
                    <a:pt x="673757" y="920108"/>
                    <a:pt x="678082" y="934070"/>
                  </a:cubicBezTo>
                  <a:cubicBezTo>
                    <a:pt x="686730" y="961494"/>
                    <a:pt x="683367" y="968474"/>
                    <a:pt x="662226" y="962989"/>
                  </a:cubicBezTo>
                  <a:cubicBezTo>
                    <a:pt x="644930" y="959000"/>
                    <a:pt x="643008" y="957006"/>
                    <a:pt x="643008" y="947034"/>
                  </a:cubicBezTo>
                  <a:cubicBezTo>
                    <a:pt x="643008" y="934568"/>
                    <a:pt x="634840" y="928585"/>
                    <a:pt x="613219" y="924596"/>
                  </a:cubicBezTo>
                  <a:cubicBezTo>
                    <a:pt x="591118" y="920607"/>
                    <a:pt x="579587" y="926092"/>
                    <a:pt x="566134" y="949028"/>
                  </a:cubicBezTo>
                  <a:cubicBezTo>
                    <a:pt x="556044" y="965981"/>
                    <a:pt x="555084" y="988419"/>
                    <a:pt x="561330" y="1044762"/>
                  </a:cubicBezTo>
                  <a:cubicBezTo>
                    <a:pt x="561330" y="1045760"/>
                    <a:pt x="570458" y="1050746"/>
                    <a:pt x="581509" y="1056729"/>
                  </a:cubicBezTo>
                  <a:cubicBezTo>
                    <a:pt x="597364" y="1065206"/>
                    <a:pt x="606493" y="1066702"/>
                    <a:pt x="626672" y="1064209"/>
                  </a:cubicBezTo>
                  <a:cubicBezTo>
                    <a:pt x="646371" y="1061715"/>
                    <a:pt x="652137" y="1062713"/>
                    <a:pt x="654539" y="1068696"/>
                  </a:cubicBezTo>
                  <a:cubicBezTo>
                    <a:pt x="657422" y="1077671"/>
                    <a:pt x="698261" y="1079167"/>
                    <a:pt x="703066" y="1070691"/>
                  </a:cubicBezTo>
                  <a:cubicBezTo>
                    <a:pt x="704987" y="1067699"/>
                    <a:pt x="709312" y="1066702"/>
                    <a:pt x="713155" y="1068198"/>
                  </a:cubicBezTo>
                  <a:cubicBezTo>
                    <a:pt x="723725" y="1072186"/>
                    <a:pt x="739100" y="1060220"/>
                    <a:pt x="739100" y="1048253"/>
                  </a:cubicBezTo>
                  <a:cubicBezTo>
                    <a:pt x="739100" y="1037283"/>
                    <a:pt x="755916" y="1011355"/>
                    <a:pt x="763123" y="1011355"/>
                  </a:cubicBezTo>
                  <a:cubicBezTo>
                    <a:pt x="771291" y="1011355"/>
                    <a:pt x="770811" y="1029305"/>
                    <a:pt x="762162" y="1051245"/>
                  </a:cubicBezTo>
                  <a:cubicBezTo>
                    <a:pt x="750631" y="1079666"/>
                    <a:pt x="753514" y="1090635"/>
                    <a:pt x="777537" y="1108585"/>
                  </a:cubicBezTo>
                  <a:cubicBezTo>
                    <a:pt x="823661" y="1143489"/>
                    <a:pt x="821259" y="1140497"/>
                    <a:pt x="818376" y="1159943"/>
                  </a:cubicBezTo>
                  <a:cubicBezTo>
                    <a:pt x="815974" y="1172408"/>
                    <a:pt x="816935" y="1176397"/>
                    <a:pt x="819818" y="1171411"/>
                  </a:cubicBezTo>
                  <a:cubicBezTo>
                    <a:pt x="825103" y="1163932"/>
                    <a:pt x="832790" y="1172408"/>
                    <a:pt x="827986" y="1180885"/>
                  </a:cubicBezTo>
                  <a:cubicBezTo>
                    <a:pt x="826544" y="1183877"/>
                    <a:pt x="828466" y="1185871"/>
                    <a:pt x="832310" y="1185871"/>
                  </a:cubicBezTo>
                  <a:cubicBezTo>
                    <a:pt x="836153" y="1185871"/>
                    <a:pt x="840958" y="1190359"/>
                    <a:pt x="842399" y="1195843"/>
                  </a:cubicBezTo>
                  <a:cubicBezTo>
                    <a:pt x="844321" y="1202325"/>
                    <a:pt x="852489" y="1207810"/>
                    <a:pt x="866422" y="1211300"/>
                  </a:cubicBezTo>
                  <a:cubicBezTo>
                    <a:pt x="882278" y="1215289"/>
                    <a:pt x="886602" y="1218780"/>
                    <a:pt x="884680" y="1225262"/>
                  </a:cubicBezTo>
                  <a:cubicBezTo>
                    <a:pt x="883719" y="1230248"/>
                    <a:pt x="885641" y="1236231"/>
                    <a:pt x="889004" y="1239223"/>
                  </a:cubicBezTo>
                  <a:cubicBezTo>
                    <a:pt x="897172" y="1246204"/>
                    <a:pt x="951464" y="1266148"/>
                    <a:pt x="954347" y="1263157"/>
                  </a:cubicBezTo>
                  <a:cubicBezTo>
                    <a:pt x="955788" y="1262159"/>
                    <a:pt x="952906" y="1259666"/>
                    <a:pt x="948581" y="1257672"/>
                  </a:cubicBezTo>
                  <a:cubicBezTo>
                    <a:pt x="940894" y="1254680"/>
                    <a:pt x="937531" y="1240719"/>
                    <a:pt x="944738" y="1240719"/>
                  </a:cubicBezTo>
                  <a:cubicBezTo>
                    <a:pt x="947140" y="1240719"/>
                    <a:pt x="952906" y="1244209"/>
                    <a:pt x="958191" y="1248198"/>
                  </a:cubicBezTo>
                  <a:cubicBezTo>
                    <a:pt x="962995" y="1252187"/>
                    <a:pt x="970202" y="1255677"/>
                    <a:pt x="973565" y="1255677"/>
                  </a:cubicBezTo>
                  <a:cubicBezTo>
                    <a:pt x="976929" y="1255677"/>
                    <a:pt x="987018" y="1259168"/>
                    <a:pt x="996147" y="1262658"/>
                  </a:cubicBezTo>
                  <a:cubicBezTo>
                    <a:pt x="1008639" y="1268143"/>
                    <a:pt x="1012002" y="1272132"/>
                    <a:pt x="1009600" y="1278614"/>
                  </a:cubicBezTo>
                  <a:cubicBezTo>
                    <a:pt x="1006717" y="1286592"/>
                    <a:pt x="1006237" y="1286592"/>
                    <a:pt x="1000471" y="1278115"/>
                  </a:cubicBezTo>
                  <a:cubicBezTo>
                    <a:pt x="996627" y="1273129"/>
                    <a:pt x="990862" y="1270636"/>
                    <a:pt x="986538" y="1272630"/>
                  </a:cubicBezTo>
                  <a:cubicBezTo>
                    <a:pt x="982214" y="1274126"/>
                    <a:pt x="980292" y="1273628"/>
                    <a:pt x="981733" y="1270636"/>
                  </a:cubicBezTo>
                  <a:cubicBezTo>
                    <a:pt x="983175" y="1268143"/>
                    <a:pt x="978850" y="1268143"/>
                    <a:pt x="970202" y="1271134"/>
                  </a:cubicBezTo>
                  <a:cubicBezTo>
                    <a:pt x="961073" y="1274625"/>
                    <a:pt x="955308" y="1280608"/>
                    <a:pt x="953866" y="1288586"/>
                  </a:cubicBezTo>
                  <a:cubicBezTo>
                    <a:pt x="952906" y="1295068"/>
                    <a:pt x="953866" y="1300553"/>
                    <a:pt x="955788" y="1300553"/>
                  </a:cubicBezTo>
                  <a:cubicBezTo>
                    <a:pt x="958191" y="1300553"/>
                    <a:pt x="960112" y="1303046"/>
                    <a:pt x="960112" y="1305539"/>
                  </a:cubicBezTo>
                  <a:cubicBezTo>
                    <a:pt x="960112" y="1313018"/>
                    <a:pt x="933207" y="1311522"/>
                    <a:pt x="914469" y="1303545"/>
                  </a:cubicBezTo>
                  <a:cubicBezTo>
                    <a:pt x="892367" y="1293572"/>
                    <a:pt x="893328" y="1297561"/>
                    <a:pt x="916871" y="1313018"/>
                  </a:cubicBezTo>
                  <a:cubicBezTo>
                    <a:pt x="933207" y="1323988"/>
                    <a:pt x="941374" y="1325484"/>
                    <a:pt x="975968" y="1325484"/>
                  </a:cubicBezTo>
                  <a:cubicBezTo>
                    <a:pt x="1003834" y="1325484"/>
                    <a:pt x="1018729" y="1327977"/>
                    <a:pt x="1025455" y="1332963"/>
                  </a:cubicBezTo>
                  <a:cubicBezTo>
                    <a:pt x="1034103" y="1339944"/>
                    <a:pt x="1051400" y="1342935"/>
                    <a:pt x="1051400" y="1337949"/>
                  </a:cubicBezTo>
                  <a:cubicBezTo>
                    <a:pt x="1051400" y="1333462"/>
                    <a:pt x="1030260" y="1303046"/>
                    <a:pt x="1026416" y="1301550"/>
                  </a:cubicBezTo>
                  <a:cubicBezTo>
                    <a:pt x="1016326" y="1296564"/>
                    <a:pt x="1024975" y="1292076"/>
                    <a:pt x="1044674" y="1291079"/>
                  </a:cubicBezTo>
                  <a:cubicBezTo>
                    <a:pt x="1057166" y="1291079"/>
                    <a:pt x="1068697" y="1289583"/>
                    <a:pt x="1070619" y="1288087"/>
                  </a:cubicBezTo>
                  <a:cubicBezTo>
                    <a:pt x="1072060" y="1287090"/>
                    <a:pt x="1078306" y="1289583"/>
                    <a:pt x="1084071" y="1293572"/>
                  </a:cubicBezTo>
                  <a:cubicBezTo>
                    <a:pt x="1096083" y="1302547"/>
                    <a:pt x="1093200" y="1315511"/>
                    <a:pt x="1078306" y="1315511"/>
                  </a:cubicBezTo>
                  <a:cubicBezTo>
                    <a:pt x="1061490" y="1315511"/>
                    <a:pt x="1053322" y="1323489"/>
                    <a:pt x="1060529" y="1331966"/>
                  </a:cubicBezTo>
                  <a:cubicBezTo>
                    <a:pt x="1064853" y="1337949"/>
                    <a:pt x="1064853" y="1339944"/>
                    <a:pt x="1060048" y="1341938"/>
                  </a:cubicBezTo>
                  <a:cubicBezTo>
                    <a:pt x="1055244" y="1343933"/>
                    <a:pt x="1055244" y="1344930"/>
                    <a:pt x="1060048" y="1344930"/>
                  </a:cubicBezTo>
                  <a:cubicBezTo>
                    <a:pt x="1071099" y="1345927"/>
                    <a:pt x="1066294" y="1365373"/>
                    <a:pt x="1053802" y="1370359"/>
                  </a:cubicBezTo>
                  <a:cubicBezTo>
                    <a:pt x="1047076" y="1372852"/>
                    <a:pt x="1041791" y="1377340"/>
                    <a:pt x="1041791" y="1380332"/>
                  </a:cubicBezTo>
                  <a:cubicBezTo>
                    <a:pt x="1041791" y="1382825"/>
                    <a:pt x="1036506" y="1385318"/>
                    <a:pt x="1029779" y="1385318"/>
                  </a:cubicBezTo>
                  <a:cubicBezTo>
                    <a:pt x="1023053" y="1385318"/>
                    <a:pt x="1012963" y="1390304"/>
                    <a:pt x="1007678" y="1396786"/>
                  </a:cubicBezTo>
                  <a:cubicBezTo>
                    <a:pt x="1002873" y="1402769"/>
                    <a:pt x="989421" y="1418725"/>
                    <a:pt x="978370" y="1431689"/>
                  </a:cubicBezTo>
                  <a:cubicBezTo>
                    <a:pt x="958671" y="1455124"/>
                    <a:pt x="957710" y="1455623"/>
                    <a:pt x="950503" y="1446648"/>
                  </a:cubicBezTo>
                  <a:cubicBezTo>
                    <a:pt x="937050" y="1429196"/>
                    <a:pt x="925519" y="1425207"/>
                    <a:pt x="911105" y="1433185"/>
                  </a:cubicBezTo>
                  <a:cubicBezTo>
                    <a:pt x="903418" y="1437174"/>
                    <a:pt x="897652" y="1444653"/>
                    <a:pt x="897652" y="1450138"/>
                  </a:cubicBezTo>
                  <a:cubicBezTo>
                    <a:pt x="897652" y="1455623"/>
                    <a:pt x="894289" y="1460110"/>
                    <a:pt x="890446" y="1460110"/>
                  </a:cubicBezTo>
                  <a:cubicBezTo>
                    <a:pt x="886121" y="1460110"/>
                    <a:pt x="877473" y="1463600"/>
                    <a:pt x="870747" y="1468587"/>
                  </a:cubicBezTo>
                  <a:cubicBezTo>
                    <a:pt x="863540" y="1473573"/>
                    <a:pt x="846243" y="1477063"/>
                    <a:pt x="827025" y="1478060"/>
                  </a:cubicBezTo>
                  <a:lnTo>
                    <a:pt x="795795" y="1479556"/>
                  </a:lnTo>
                  <a:lnTo>
                    <a:pt x="798197" y="1462603"/>
                  </a:lnTo>
                  <a:cubicBezTo>
                    <a:pt x="800119" y="1451135"/>
                    <a:pt x="798677" y="1443656"/>
                    <a:pt x="793873" y="1439667"/>
                  </a:cubicBezTo>
                  <a:cubicBezTo>
                    <a:pt x="787627" y="1434182"/>
                    <a:pt x="788107" y="1432686"/>
                    <a:pt x="798677" y="1426703"/>
                  </a:cubicBezTo>
                  <a:cubicBezTo>
                    <a:pt x="817896" y="1416232"/>
                    <a:pt x="815494" y="1396786"/>
                    <a:pt x="794353" y="1387312"/>
                  </a:cubicBezTo>
                  <a:cubicBezTo>
                    <a:pt x="779459" y="1380830"/>
                    <a:pt x="778018" y="1379334"/>
                    <a:pt x="782342" y="1367367"/>
                  </a:cubicBezTo>
                  <a:cubicBezTo>
                    <a:pt x="789068" y="1349916"/>
                    <a:pt x="788588" y="1346426"/>
                    <a:pt x="778498" y="1340941"/>
                  </a:cubicBezTo>
                  <a:cubicBezTo>
                    <a:pt x="766967" y="1334459"/>
                    <a:pt x="743905" y="1355899"/>
                    <a:pt x="743905" y="1372852"/>
                  </a:cubicBezTo>
                  <a:cubicBezTo>
                    <a:pt x="743905" y="1385816"/>
                    <a:pt x="741983" y="1386315"/>
                    <a:pt x="704987" y="1392797"/>
                  </a:cubicBezTo>
                  <a:cubicBezTo>
                    <a:pt x="694898" y="1394293"/>
                    <a:pt x="680003" y="1399279"/>
                    <a:pt x="671836" y="1403767"/>
                  </a:cubicBezTo>
                  <a:cubicBezTo>
                    <a:pt x="663187" y="1407755"/>
                    <a:pt x="647813" y="1411744"/>
                    <a:pt x="638203" y="1411744"/>
                  </a:cubicBezTo>
                  <a:cubicBezTo>
                    <a:pt x="623790" y="1411744"/>
                    <a:pt x="618985" y="1414237"/>
                    <a:pt x="614661" y="1423711"/>
                  </a:cubicBezTo>
                  <a:cubicBezTo>
                    <a:pt x="611298" y="1430692"/>
                    <a:pt x="606012" y="1435179"/>
                    <a:pt x="601208" y="1434182"/>
                  </a:cubicBezTo>
                  <a:cubicBezTo>
                    <a:pt x="585353" y="1431190"/>
                    <a:pt x="588716" y="1450138"/>
                    <a:pt x="606973" y="1468088"/>
                  </a:cubicBezTo>
                  <a:cubicBezTo>
                    <a:pt x="616583" y="1477063"/>
                    <a:pt x="626672" y="1485041"/>
                    <a:pt x="629075" y="1485041"/>
                  </a:cubicBezTo>
                  <a:cubicBezTo>
                    <a:pt x="631957" y="1485041"/>
                    <a:pt x="637242" y="1488531"/>
                    <a:pt x="641086" y="1492520"/>
                  </a:cubicBezTo>
                  <a:cubicBezTo>
                    <a:pt x="645410" y="1496509"/>
                    <a:pt x="654059" y="1500000"/>
                    <a:pt x="660305" y="1500000"/>
                  </a:cubicBezTo>
                  <a:cubicBezTo>
                    <a:pt x="667031" y="1500000"/>
                    <a:pt x="678082" y="1506482"/>
                    <a:pt x="686730" y="1515457"/>
                  </a:cubicBezTo>
                  <a:cubicBezTo>
                    <a:pt x="695859" y="1524930"/>
                    <a:pt x="704027" y="1529418"/>
                    <a:pt x="708831" y="1527922"/>
                  </a:cubicBezTo>
                  <a:cubicBezTo>
                    <a:pt x="717960" y="1523933"/>
                    <a:pt x="753514" y="1533407"/>
                    <a:pt x="753514" y="1539889"/>
                  </a:cubicBezTo>
                  <a:cubicBezTo>
                    <a:pt x="753514" y="1542382"/>
                    <a:pt x="751112" y="1545872"/>
                    <a:pt x="748229" y="1547867"/>
                  </a:cubicBezTo>
                  <a:cubicBezTo>
                    <a:pt x="744385" y="1549861"/>
                    <a:pt x="744866" y="1552354"/>
                    <a:pt x="749190" y="1555845"/>
                  </a:cubicBezTo>
                  <a:cubicBezTo>
                    <a:pt x="754475" y="1559335"/>
                    <a:pt x="754475" y="1561329"/>
                    <a:pt x="750151" y="1563324"/>
                  </a:cubicBezTo>
                  <a:cubicBezTo>
                    <a:pt x="737659" y="1568310"/>
                    <a:pt x="744385" y="1573795"/>
                    <a:pt x="762162" y="1573296"/>
                  </a:cubicBezTo>
                  <a:cubicBezTo>
                    <a:pt x="771772" y="1572798"/>
                    <a:pt x="783303" y="1574293"/>
                    <a:pt x="787627" y="1576786"/>
                  </a:cubicBezTo>
                  <a:cubicBezTo>
                    <a:pt x="792431" y="1578781"/>
                    <a:pt x="798677" y="1577285"/>
                    <a:pt x="803482" y="1572299"/>
                  </a:cubicBezTo>
                  <a:cubicBezTo>
                    <a:pt x="807806" y="1567811"/>
                    <a:pt x="811169" y="1565817"/>
                    <a:pt x="811169" y="1567313"/>
                  </a:cubicBezTo>
                  <a:cubicBezTo>
                    <a:pt x="811169" y="1569307"/>
                    <a:pt x="816454" y="1567313"/>
                    <a:pt x="823181" y="1562825"/>
                  </a:cubicBezTo>
                  <a:cubicBezTo>
                    <a:pt x="829427" y="1558338"/>
                    <a:pt x="839036" y="1554847"/>
                    <a:pt x="843841" y="1554847"/>
                  </a:cubicBezTo>
                  <a:cubicBezTo>
                    <a:pt x="856813" y="1554847"/>
                    <a:pt x="865462" y="1543379"/>
                    <a:pt x="858255" y="1535900"/>
                  </a:cubicBezTo>
                  <a:cubicBezTo>
                    <a:pt x="854891" y="1532410"/>
                    <a:pt x="849606" y="1529917"/>
                    <a:pt x="846243" y="1529917"/>
                  </a:cubicBezTo>
                  <a:cubicBezTo>
                    <a:pt x="842880" y="1529917"/>
                    <a:pt x="841438" y="1526426"/>
                    <a:pt x="842880" y="1522437"/>
                  </a:cubicBezTo>
                  <a:cubicBezTo>
                    <a:pt x="845282" y="1516454"/>
                    <a:pt x="841438" y="1514958"/>
                    <a:pt x="825103" y="1514958"/>
                  </a:cubicBezTo>
                  <a:cubicBezTo>
                    <a:pt x="801080" y="1514958"/>
                    <a:pt x="786185" y="1508476"/>
                    <a:pt x="798677" y="1503490"/>
                  </a:cubicBezTo>
                  <a:cubicBezTo>
                    <a:pt x="802521" y="1501994"/>
                    <a:pt x="813572" y="1501994"/>
                    <a:pt x="822700" y="1503490"/>
                  </a:cubicBezTo>
                  <a:cubicBezTo>
                    <a:pt x="839036" y="1505983"/>
                    <a:pt x="867864" y="1498005"/>
                    <a:pt x="874110" y="1488531"/>
                  </a:cubicBezTo>
                  <a:cubicBezTo>
                    <a:pt x="875551" y="1486537"/>
                    <a:pt x="882278" y="1483545"/>
                    <a:pt x="888524" y="1482548"/>
                  </a:cubicBezTo>
                  <a:cubicBezTo>
                    <a:pt x="894770" y="1481551"/>
                    <a:pt x="909184" y="1478559"/>
                    <a:pt x="920715" y="1476066"/>
                  </a:cubicBezTo>
                  <a:cubicBezTo>
                    <a:pt x="937531" y="1472077"/>
                    <a:pt x="939933" y="1472576"/>
                    <a:pt x="935609" y="1478060"/>
                  </a:cubicBezTo>
                  <a:cubicBezTo>
                    <a:pt x="932726" y="1482049"/>
                    <a:pt x="926961" y="1485041"/>
                    <a:pt x="922636" y="1485041"/>
                  </a:cubicBezTo>
                  <a:cubicBezTo>
                    <a:pt x="918793" y="1485041"/>
                    <a:pt x="916390" y="1486537"/>
                    <a:pt x="917832" y="1488033"/>
                  </a:cubicBezTo>
                  <a:cubicBezTo>
                    <a:pt x="919754" y="1489529"/>
                    <a:pt x="927922" y="1488531"/>
                    <a:pt x="937050" y="1486038"/>
                  </a:cubicBezTo>
                  <a:cubicBezTo>
                    <a:pt x="957710" y="1480055"/>
                    <a:pt x="969241" y="1489529"/>
                    <a:pt x="955788" y="1501994"/>
                  </a:cubicBezTo>
                  <a:cubicBezTo>
                    <a:pt x="950984" y="1506482"/>
                    <a:pt x="943777" y="1509972"/>
                    <a:pt x="938972" y="1509972"/>
                  </a:cubicBezTo>
                  <a:cubicBezTo>
                    <a:pt x="931765" y="1509972"/>
                    <a:pt x="922636" y="1522936"/>
                    <a:pt x="926961" y="1527423"/>
                  </a:cubicBezTo>
                  <a:cubicBezTo>
                    <a:pt x="927922" y="1528421"/>
                    <a:pt x="938492" y="1524432"/>
                    <a:pt x="950503" y="1518947"/>
                  </a:cubicBezTo>
                  <a:cubicBezTo>
                    <a:pt x="964437" y="1511966"/>
                    <a:pt x="972124" y="1510470"/>
                    <a:pt x="973565" y="1514459"/>
                  </a:cubicBezTo>
                  <a:cubicBezTo>
                    <a:pt x="974526" y="1517451"/>
                    <a:pt x="977409" y="1519944"/>
                    <a:pt x="980292" y="1519944"/>
                  </a:cubicBezTo>
                  <a:cubicBezTo>
                    <a:pt x="982694" y="1519944"/>
                    <a:pt x="987499" y="1522936"/>
                    <a:pt x="990862" y="1526426"/>
                  </a:cubicBezTo>
                  <a:cubicBezTo>
                    <a:pt x="995667" y="1531412"/>
                    <a:pt x="991342" y="1534404"/>
                    <a:pt x="967800" y="1541385"/>
                  </a:cubicBezTo>
                  <a:cubicBezTo>
                    <a:pt x="922636" y="1555845"/>
                    <a:pt x="913988" y="1559834"/>
                    <a:pt x="921195" y="1564820"/>
                  </a:cubicBezTo>
                  <a:cubicBezTo>
                    <a:pt x="929843" y="1569806"/>
                    <a:pt x="923597" y="1580277"/>
                    <a:pt x="914469" y="1576288"/>
                  </a:cubicBezTo>
                  <a:cubicBezTo>
                    <a:pt x="910625" y="1574792"/>
                    <a:pt x="907262" y="1575789"/>
                    <a:pt x="907262" y="1578781"/>
                  </a:cubicBezTo>
                  <a:cubicBezTo>
                    <a:pt x="907262" y="1583767"/>
                    <a:pt x="892848" y="1587756"/>
                    <a:pt x="857774" y="1593241"/>
                  </a:cubicBezTo>
                  <a:cubicBezTo>
                    <a:pt x="848165" y="1594737"/>
                    <a:pt x="838556" y="1597728"/>
                    <a:pt x="837114" y="1600221"/>
                  </a:cubicBezTo>
                  <a:cubicBezTo>
                    <a:pt x="835673" y="1602715"/>
                    <a:pt x="831349" y="1604709"/>
                    <a:pt x="827505" y="1604709"/>
                  </a:cubicBezTo>
                  <a:cubicBezTo>
                    <a:pt x="823181" y="1604709"/>
                    <a:pt x="816935" y="1608199"/>
                    <a:pt x="813091" y="1612188"/>
                  </a:cubicBezTo>
                  <a:cubicBezTo>
                    <a:pt x="807806" y="1617174"/>
                    <a:pt x="794353" y="1619169"/>
                    <a:pt x="762643" y="1619169"/>
                  </a:cubicBezTo>
                  <a:cubicBezTo>
                    <a:pt x="712675" y="1619169"/>
                    <a:pt x="705468" y="1617174"/>
                    <a:pt x="705468" y="1604210"/>
                  </a:cubicBezTo>
                  <a:cubicBezTo>
                    <a:pt x="705468" y="1592742"/>
                    <a:pt x="696820" y="1591745"/>
                    <a:pt x="692495" y="1602216"/>
                  </a:cubicBezTo>
                  <a:cubicBezTo>
                    <a:pt x="691054" y="1606703"/>
                    <a:pt x="693937" y="1613185"/>
                    <a:pt x="698741" y="1617673"/>
                  </a:cubicBezTo>
                  <a:cubicBezTo>
                    <a:pt x="707390" y="1624654"/>
                    <a:pt x="706429" y="1625152"/>
                    <a:pt x="688652" y="1622161"/>
                  </a:cubicBezTo>
                  <a:cubicBezTo>
                    <a:pt x="664148" y="1617673"/>
                    <a:pt x="652617" y="1611191"/>
                    <a:pt x="652617" y="1601717"/>
                  </a:cubicBezTo>
                  <a:cubicBezTo>
                    <a:pt x="652617" y="1588753"/>
                    <a:pt x="664148" y="1581274"/>
                    <a:pt x="690093" y="1577285"/>
                  </a:cubicBezTo>
                  <a:cubicBezTo>
                    <a:pt x="712194" y="1574293"/>
                    <a:pt x="714116" y="1572798"/>
                    <a:pt x="707870" y="1566316"/>
                  </a:cubicBezTo>
                  <a:cubicBezTo>
                    <a:pt x="704027" y="1562327"/>
                    <a:pt x="700663" y="1556842"/>
                    <a:pt x="700663" y="1554349"/>
                  </a:cubicBezTo>
                  <a:cubicBezTo>
                    <a:pt x="700663" y="1551856"/>
                    <a:pt x="697300" y="1549861"/>
                    <a:pt x="692976" y="1549861"/>
                  </a:cubicBezTo>
                  <a:cubicBezTo>
                    <a:pt x="689132" y="1549861"/>
                    <a:pt x="687210" y="1547368"/>
                    <a:pt x="689132" y="1544376"/>
                  </a:cubicBezTo>
                  <a:cubicBezTo>
                    <a:pt x="691054" y="1540886"/>
                    <a:pt x="688652" y="1539390"/>
                    <a:pt x="683367" y="1540886"/>
                  </a:cubicBezTo>
                  <a:cubicBezTo>
                    <a:pt x="678082" y="1541883"/>
                    <a:pt x="674238" y="1545872"/>
                    <a:pt x="674238" y="1549861"/>
                  </a:cubicBezTo>
                  <a:cubicBezTo>
                    <a:pt x="674238" y="1559834"/>
                    <a:pt x="666551" y="1565318"/>
                    <a:pt x="656461" y="1561828"/>
                  </a:cubicBezTo>
                  <a:cubicBezTo>
                    <a:pt x="651656" y="1560332"/>
                    <a:pt x="647813" y="1561329"/>
                    <a:pt x="647813" y="1564321"/>
                  </a:cubicBezTo>
                  <a:cubicBezTo>
                    <a:pt x="647813" y="1567313"/>
                    <a:pt x="642047" y="1569806"/>
                    <a:pt x="634840" y="1569806"/>
                  </a:cubicBezTo>
                  <a:cubicBezTo>
                    <a:pt x="628114" y="1569806"/>
                    <a:pt x="623790" y="1571302"/>
                    <a:pt x="625231" y="1572798"/>
                  </a:cubicBezTo>
                  <a:cubicBezTo>
                    <a:pt x="629075" y="1576786"/>
                    <a:pt x="607934" y="1594737"/>
                    <a:pt x="599766" y="1594737"/>
                  </a:cubicBezTo>
                  <a:cubicBezTo>
                    <a:pt x="594962" y="1594737"/>
                    <a:pt x="594962" y="1596233"/>
                    <a:pt x="599766" y="1602216"/>
                  </a:cubicBezTo>
                  <a:cubicBezTo>
                    <a:pt x="603130" y="1606205"/>
                    <a:pt x="610337" y="1609695"/>
                    <a:pt x="616102" y="1609695"/>
                  </a:cubicBezTo>
                  <a:cubicBezTo>
                    <a:pt x="621868" y="1609695"/>
                    <a:pt x="630996" y="1613185"/>
                    <a:pt x="636281" y="1617174"/>
                  </a:cubicBezTo>
                  <a:cubicBezTo>
                    <a:pt x="644449" y="1623656"/>
                    <a:pt x="643008" y="1624155"/>
                    <a:pt x="615622" y="1624654"/>
                  </a:cubicBezTo>
                  <a:cubicBezTo>
                    <a:pt x="599286" y="1624654"/>
                    <a:pt x="584872" y="1622659"/>
                    <a:pt x="583431" y="1620166"/>
                  </a:cubicBezTo>
                  <a:close/>
                  <a:moveTo>
                    <a:pt x="732854" y="1571800"/>
                  </a:moveTo>
                  <a:cubicBezTo>
                    <a:pt x="731413" y="1570304"/>
                    <a:pt x="727089" y="1569806"/>
                    <a:pt x="723725" y="1571302"/>
                  </a:cubicBezTo>
                  <a:cubicBezTo>
                    <a:pt x="719882" y="1572798"/>
                    <a:pt x="721323" y="1574293"/>
                    <a:pt x="726608" y="1574293"/>
                  </a:cubicBezTo>
                  <a:cubicBezTo>
                    <a:pt x="731893" y="1574792"/>
                    <a:pt x="734776" y="1573296"/>
                    <a:pt x="732854" y="1571800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27" name="Prostoručno: oblik 26">
              <a:extLst>
                <a:ext uri="{FF2B5EF4-FFF2-40B4-BE49-F238E27FC236}">
                  <a16:creationId xmlns:a16="http://schemas.microsoft.com/office/drawing/2014/main" id="{E81CE526-B074-BD54-1458-63081A6E5DA8}"/>
                </a:ext>
              </a:extLst>
            </p:cNvPr>
            <p:cNvSpPr/>
            <p:nvPr/>
          </p:nvSpPr>
          <p:spPr>
            <a:xfrm flipV="1">
              <a:off x="9438468" y="3196717"/>
              <a:ext cx="23911" cy="14373"/>
            </a:xfrm>
            <a:custGeom>
              <a:avLst/>
              <a:gdLst>
                <a:gd name="connsiteX0" fmla="*/ 217 w 23911"/>
                <a:gd name="connsiteY0" fmla="*/ 5736 h 14373"/>
                <a:gd name="connsiteX1" fmla="*/ 5983 w 23911"/>
                <a:gd name="connsiteY1" fmla="*/ -5732 h 14373"/>
                <a:gd name="connsiteX2" fmla="*/ 17994 w 23911"/>
                <a:gd name="connsiteY2" fmla="*/ 1747 h 14373"/>
                <a:gd name="connsiteX3" fmla="*/ 217 w 23911"/>
                <a:gd name="connsiteY3" fmla="*/ 5736 h 14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11" h="14373">
                  <a:moveTo>
                    <a:pt x="217" y="5736"/>
                  </a:moveTo>
                  <a:cubicBezTo>
                    <a:pt x="-10353" y="1747"/>
                    <a:pt x="-6509" y="-5732"/>
                    <a:pt x="5983" y="-5732"/>
                  </a:cubicBezTo>
                  <a:cubicBezTo>
                    <a:pt x="13670" y="-5732"/>
                    <a:pt x="17994" y="-2740"/>
                    <a:pt x="17994" y="1747"/>
                  </a:cubicBezTo>
                  <a:cubicBezTo>
                    <a:pt x="17994" y="9227"/>
                    <a:pt x="11268" y="10722"/>
                    <a:pt x="217" y="5736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28" name="Prostoručno: oblik 27">
              <a:extLst>
                <a:ext uri="{FF2B5EF4-FFF2-40B4-BE49-F238E27FC236}">
                  <a16:creationId xmlns:a16="http://schemas.microsoft.com/office/drawing/2014/main" id="{82757086-947B-A191-23EE-518433D8247E}"/>
                </a:ext>
              </a:extLst>
            </p:cNvPr>
            <p:cNvSpPr/>
            <p:nvPr/>
          </p:nvSpPr>
          <p:spPr>
            <a:xfrm flipV="1">
              <a:off x="9320943" y="3231995"/>
              <a:ext cx="74171" cy="28539"/>
            </a:xfrm>
            <a:custGeom>
              <a:avLst/>
              <a:gdLst>
                <a:gd name="connsiteX0" fmla="*/ 1163 w 74171"/>
                <a:gd name="connsiteY0" fmla="*/ 14886 h 28539"/>
                <a:gd name="connsiteX1" fmla="*/ -4603 w 74171"/>
                <a:gd name="connsiteY1" fmla="*/ 2420 h 28539"/>
                <a:gd name="connsiteX2" fmla="*/ 5006 w 74171"/>
                <a:gd name="connsiteY2" fmla="*/ -3065 h 28539"/>
                <a:gd name="connsiteX3" fmla="*/ 27588 w 74171"/>
                <a:gd name="connsiteY3" fmla="*/ -1070 h 28539"/>
                <a:gd name="connsiteX4" fmla="*/ 49689 w 74171"/>
                <a:gd name="connsiteY4" fmla="*/ -572 h 28539"/>
                <a:gd name="connsiteX5" fmla="*/ 68427 w 74171"/>
                <a:gd name="connsiteY5" fmla="*/ -2067 h 28539"/>
                <a:gd name="connsiteX6" fmla="*/ 17018 w 74171"/>
                <a:gd name="connsiteY6" fmla="*/ 21368 h 28539"/>
                <a:gd name="connsiteX7" fmla="*/ 1163 w 74171"/>
                <a:gd name="connsiteY7" fmla="*/ 14886 h 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171" h="28539">
                  <a:moveTo>
                    <a:pt x="1163" y="14886"/>
                  </a:moveTo>
                  <a:cubicBezTo>
                    <a:pt x="1163" y="9401"/>
                    <a:pt x="-1720" y="3916"/>
                    <a:pt x="-4603" y="2420"/>
                  </a:cubicBezTo>
                  <a:cubicBezTo>
                    <a:pt x="-7966" y="1423"/>
                    <a:pt x="-3642" y="-1070"/>
                    <a:pt x="5006" y="-3065"/>
                  </a:cubicBezTo>
                  <a:cubicBezTo>
                    <a:pt x="15096" y="-5558"/>
                    <a:pt x="23264" y="-4560"/>
                    <a:pt x="27588" y="-1070"/>
                  </a:cubicBezTo>
                  <a:cubicBezTo>
                    <a:pt x="32873" y="3417"/>
                    <a:pt x="38158" y="3417"/>
                    <a:pt x="49689" y="-572"/>
                  </a:cubicBezTo>
                  <a:cubicBezTo>
                    <a:pt x="67947" y="-7054"/>
                    <a:pt x="68427" y="-7054"/>
                    <a:pt x="68427" y="-2067"/>
                  </a:cubicBezTo>
                  <a:cubicBezTo>
                    <a:pt x="68427" y="2420"/>
                    <a:pt x="37678" y="16381"/>
                    <a:pt x="17018" y="21368"/>
                  </a:cubicBezTo>
                  <a:cubicBezTo>
                    <a:pt x="3084" y="24359"/>
                    <a:pt x="1163" y="23362"/>
                    <a:pt x="1163" y="14886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29" name="Prostoručno: oblik 28">
              <a:extLst>
                <a:ext uri="{FF2B5EF4-FFF2-40B4-BE49-F238E27FC236}">
                  <a16:creationId xmlns:a16="http://schemas.microsoft.com/office/drawing/2014/main" id="{C5FC0E12-5C53-B47D-9E11-C0DA32112F0E}"/>
                </a:ext>
              </a:extLst>
            </p:cNvPr>
            <p:cNvSpPr/>
            <p:nvPr/>
          </p:nvSpPr>
          <p:spPr>
            <a:xfrm flipV="1">
              <a:off x="9358602" y="3265938"/>
              <a:ext cx="15370" cy="9972"/>
            </a:xfrm>
            <a:custGeom>
              <a:avLst/>
              <a:gdLst>
                <a:gd name="connsiteX0" fmla="*/ -5281 w 15370"/>
                <a:gd name="connsiteY0" fmla="*/ -598 h 9972"/>
                <a:gd name="connsiteX1" fmla="*/ -957 w 15370"/>
                <a:gd name="connsiteY1" fmla="*/ -5584 h 9972"/>
                <a:gd name="connsiteX2" fmla="*/ 9132 w 15370"/>
                <a:gd name="connsiteY2" fmla="*/ -598 h 9972"/>
                <a:gd name="connsiteX3" fmla="*/ 4808 w 15370"/>
                <a:gd name="connsiteY3" fmla="*/ 4388 h 9972"/>
                <a:gd name="connsiteX4" fmla="*/ -5281 w 15370"/>
                <a:gd name="connsiteY4" fmla="*/ -598 h 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70" h="9972">
                  <a:moveTo>
                    <a:pt x="-5281" y="-598"/>
                  </a:moveTo>
                  <a:cubicBezTo>
                    <a:pt x="-6723" y="-3091"/>
                    <a:pt x="-4801" y="-5584"/>
                    <a:pt x="-957" y="-5584"/>
                  </a:cubicBezTo>
                  <a:cubicBezTo>
                    <a:pt x="2886" y="-5584"/>
                    <a:pt x="7691" y="-3091"/>
                    <a:pt x="9132" y="-598"/>
                  </a:cubicBezTo>
                  <a:cubicBezTo>
                    <a:pt x="10574" y="2394"/>
                    <a:pt x="8652" y="4388"/>
                    <a:pt x="4808" y="4388"/>
                  </a:cubicBezTo>
                  <a:cubicBezTo>
                    <a:pt x="965" y="4388"/>
                    <a:pt x="-3840" y="2394"/>
                    <a:pt x="-5281" y="-598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30" name="Prostoručno: oblik 29">
              <a:extLst>
                <a:ext uri="{FF2B5EF4-FFF2-40B4-BE49-F238E27FC236}">
                  <a16:creationId xmlns:a16="http://schemas.microsoft.com/office/drawing/2014/main" id="{6BAF1D78-701E-7463-9294-34FD6EC1BEA5}"/>
                </a:ext>
              </a:extLst>
            </p:cNvPr>
            <p:cNvSpPr/>
            <p:nvPr/>
          </p:nvSpPr>
          <p:spPr>
            <a:xfrm flipV="1">
              <a:off x="9401644" y="3270925"/>
              <a:ext cx="7884" cy="9972"/>
            </a:xfrm>
            <a:custGeom>
              <a:avLst/>
              <a:gdLst>
                <a:gd name="connsiteX0" fmla="*/ -5156 w 7884"/>
                <a:gd name="connsiteY0" fmla="*/ -587 h 9972"/>
                <a:gd name="connsiteX1" fmla="*/ -3235 w 7884"/>
                <a:gd name="connsiteY1" fmla="*/ -5573 h 9972"/>
                <a:gd name="connsiteX2" fmla="*/ 2051 w 7884"/>
                <a:gd name="connsiteY2" fmla="*/ -587 h 9972"/>
                <a:gd name="connsiteX3" fmla="*/ 129 w 7884"/>
                <a:gd name="connsiteY3" fmla="*/ 4399 h 9972"/>
                <a:gd name="connsiteX4" fmla="*/ -5156 w 7884"/>
                <a:gd name="connsiteY4" fmla="*/ -587 h 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4" h="9972">
                  <a:moveTo>
                    <a:pt x="-5156" y="-587"/>
                  </a:moveTo>
                  <a:cubicBezTo>
                    <a:pt x="-6598" y="-3080"/>
                    <a:pt x="-5637" y="-5573"/>
                    <a:pt x="-3235" y="-5573"/>
                  </a:cubicBezTo>
                  <a:cubicBezTo>
                    <a:pt x="-352" y="-5573"/>
                    <a:pt x="2051" y="-3080"/>
                    <a:pt x="2051" y="-587"/>
                  </a:cubicBezTo>
                  <a:cubicBezTo>
                    <a:pt x="2051" y="2405"/>
                    <a:pt x="1090" y="4399"/>
                    <a:pt x="129" y="4399"/>
                  </a:cubicBezTo>
                  <a:cubicBezTo>
                    <a:pt x="-1313" y="4399"/>
                    <a:pt x="-3715" y="2405"/>
                    <a:pt x="-5156" y="-587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31" name="Prostoručno: oblik 30">
              <a:extLst>
                <a:ext uri="{FF2B5EF4-FFF2-40B4-BE49-F238E27FC236}">
                  <a16:creationId xmlns:a16="http://schemas.microsoft.com/office/drawing/2014/main" id="{5DDF7425-C7C2-429B-2931-5AF52A246FEC}"/>
                </a:ext>
              </a:extLst>
            </p:cNvPr>
            <p:cNvSpPr/>
            <p:nvPr/>
          </p:nvSpPr>
          <p:spPr>
            <a:xfrm flipV="1">
              <a:off x="8760906" y="3375634"/>
              <a:ext cx="18846" cy="24935"/>
            </a:xfrm>
            <a:custGeom>
              <a:avLst/>
              <a:gdLst>
                <a:gd name="connsiteX0" fmla="*/ -4644 w 18846"/>
                <a:gd name="connsiteY0" fmla="*/ 15621 h 24935"/>
                <a:gd name="connsiteX1" fmla="*/ 5446 w 18846"/>
                <a:gd name="connsiteY1" fmla="*/ 1660 h 24935"/>
                <a:gd name="connsiteX2" fmla="*/ 10731 w 18846"/>
                <a:gd name="connsiteY2" fmla="*/ 2657 h 24935"/>
                <a:gd name="connsiteX3" fmla="*/ 8329 w 18846"/>
                <a:gd name="connsiteY3" fmla="*/ 16618 h 24935"/>
                <a:gd name="connsiteX4" fmla="*/ 3524 w 18846"/>
                <a:gd name="connsiteY4" fmla="*/ 19610 h 24935"/>
                <a:gd name="connsiteX5" fmla="*/ -4644 w 18846"/>
                <a:gd name="connsiteY5" fmla="*/ 15621 h 2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46" h="24935">
                  <a:moveTo>
                    <a:pt x="-4644" y="15621"/>
                  </a:moveTo>
                  <a:cubicBezTo>
                    <a:pt x="-4644" y="13128"/>
                    <a:pt x="161" y="7145"/>
                    <a:pt x="5446" y="1660"/>
                  </a:cubicBezTo>
                  <a:cubicBezTo>
                    <a:pt x="16016" y="-7814"/>
                    <a:pt x="16016" y="-7814"/>
                    <a:pt x="10731" y="2657"/>
                  </a:cubicBezTo>
                  <a:cubicBezTo>
                    <a:pt x="7848" y="8640"/>
                    <a:pt x="6887" y="14624"/>
                    <a:pt x="8329" y="16618"/>
                  </a:cubicBezTo>
                  <a:cubicBezTo>
                    <a:pt x="9770" y="18114"/>
                    <a:pt x="7848" y="19610"/>
                    <a:pt x="3524" y="19610"/>
                  </a:cubicBezTo>
                  <a:cubicBezTo>
                    <a:pt x="-800" y="19610"/>
                    <a:pt x="-4644" y="17616"/>
                    <a:pt x="-4644" y="15621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32" name="Prostoručno: oblik 31">
              <a:extLst>
                <a:ext uri="{FF2B5EF4-FFF2-40B4-BE49-F238E27FC236}">
                  <a16:creationId xmlns:a16="http://schemas.microsoft.com/office/drawing/2014/main" id="{1164BAEC-28BE-484F-1562-3972F67E393D}"/>
                </a:ext>
              </a:extLst>
            </p:cNvPr>
            <p:cNvSpPr/>
            <p:nvPr/>
          </p:nvSpPr>
          <p:spPr>
            <a:xfrm flipV="1">
              <a:off x="9385505" y="3385606"/>
              <a:ext cx="7884" cy="9972"/>
            </a:xfrm>
            <a:custGeom>
              <a:avLst/>
              <a:gdLst>
                <a:gd name="connsiteX0" fmla="*/ -5803 w 7884"/>
                <a:gd name="connsiteY0" fmla="*/ -334 h 9972"/>
                <a:gd name="connsiteX1" fmla="*/ -518 w 7884"/>
                <a:gd name="connsiteY1" fmla="*/ -5320 h 9972"/>
                <a:gd name="connsiteX2" fmla="*/ 1404 w 7884"/>
                <a:gd name="connsiteY2" fmla="*/ -334 h 9972"/>
                <a:gd name="connsiteX3" fmla="*/ -3882 w 7884"/>
                <a:gd name="connsiteY3" fmla="*/ 4652 h 9972"/>
                <a:gd name="connsiteX4" fmla="*/ -5803 w 7884"/>
                <a:gd name="connsiteY4" fmla="*/ -334 h 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4" h="9972">
                  <a:moveTo>
                    <a:pt x="-5803" y="-334"/>
                  </a:moveTo>
                  <a:cubicBezTo>
                    <a:pt x="-5803" y="-2827"/>
                    <a:pt x="-3401" y="-5320"/>
                    <a:pt x="-518" y="-5320"/>
                  </a:cubicBezTo>
                  <a:cubicBezTo>
                    <a:pt x="1884" y="-5320"/>
                    <a:pt x="2845" y="-2827"/>
                    <a:pt x="1404" y="-334"/>
                  </a:cubicBezTo>
                  <a:cubicBezTo>
                    <a:pt x="-38" y="2658"/>
                    <a:pt x="-2440" y="4652"/>
                    <a:pt x="-3882" y="4652"/>
                  </a:cubicBezTo>
                  <a:cubicBezTo>
                    <a:pt x="-4842" y="4652"/>
                    <a:pt x="-5803" y="2658"/>
                    <a:pt x="-5803" y="-334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33" name="Prostoručno: oblik 32">
              <a:extLst>
                <a:ext uri="{FF2B5EF4-FFF2-40B4-BE49-F238E27FC236}">
                  <a16:creationId xmlns:a16="http://schemas.microsoft.com/office/drawing/2014/main" id="{32D8A2C1-6DC8-6891-14E8-A05E07ABF73C}"/>
                </a:ext>
              </a:extLst>
            </p:cNvPr>
            <p:cNvSpPr/>
            <p:nvPr/>
          </p:nvSpPr>
          <p:spPr>
            <a:xfrm flipV="1">
              <a:off x="9597029" y="3430482"/>
              <a:ext cx="23782" cy="9972"/>
            </a:xfrm>
            <a:custGeom>
              <a:avLst/>
              <a:gdLst>
                <a:gd name="connsiteX0" fmla="*/ -1530 w 23782"/>
                <a:gd name="connsiteY0" fmla="*/ -235 h 9972"/>
                <a:gd name="connsiteX1" fmla="*/ 12884 w 23782"/>
                <a:gd name="connsiteY1" fmla="*/ -5221 h 9972"/>
                <a:gd name="connsiteX2" fmla="*/ 12884 w 23782"/>
                <a:gd name="connsiteY2" fmla="*/ -235 h 9972"/>
                <a:gd name="connsiteX3" fmla="*/ -1530 w 23782"/>
                <a:gd name="connsiteY3" fmla="*/ 4751 h 9972"/>
                <a:gd name="connsiteX4" fmla="*/ -1530 w 23782"/>
                <a:gd name="connsiteY4" fmla="*/ -235 h 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2" h="9972">
                  <a:moveTo>
                    <a:pt x="-1530" y="-235"/>
                  </a:moveTo>
                  <a:cubicBezTo>
                    <a:pt x="2314" y="-2728"/>
                    <a:pt x="9040" y="-5221"/>
                    <a:pt x="12884" y="-5221"/>
                  </a:cubicBezTo>
                  <a:cubicBezTo>
                    <a:pt x="19130" y="-5221"/>
                    <a:pt x="19130" y="-4722"/>
                    <a:pt x="12884" y="-235"/>
                  </a:cubicBezTo>
                  <a:cubicBezTo>
                    <a:pt x="9040" y="2258"/>
                    <a:pt x="2314" y="4751"/>
                    <a:pt x="-1530" y="4751"/>
                  </a:cubicBezTo>
                  <a:cubicBezTo>
                    <a:pt x="-7776" y="4751"/>
                    <a:pt x="-7776" y="4253"/>
                    <a:pt x="-1530" y="-235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34" name="Prostoručno: oblik 33">
              <a:extLst>
                <a:ext uri="{FF2B5EF4-FFF2-40B4-BE49-F238E27FC236}">
                  <a16:creationId xmlns:a16="http://schemas.microsoft.com/office/drawing/2014/main" id="{73E990AF-5DC5-E596-6C0E-78331785EF95}"/>
                </a:ext>
              </a:extLst>
            </p:cNvPr>
            <p:cNvSpPr/>
            <p:nvPr/>
          </p:nvSpPr>
          <p:spPr>
            <a:xfrm flipV="1">
              <a:off x="9718936" y="3455441"/>
              <a:ext cx="12502" cy="14929"/>
            </a:xfrm>
            <a:custGeom>
              <a:avLst/>
              <a:gdLst>
                <a:gd name="connsiteX0" fmla="*/ -4981 w 12502"/>
                <a:gd name="connsiteY0" fmla="*/ 6806 h 14929"/>
                <a:gd name="connsiteX1" fmla="*/ 1746 w 12502"/>
                <a:gd name="connsiteY1" fmla="*/ -5160 h 14929"/>
                <a:gd name="connsiteX2" fmla="*/ 6070 w 12502"/>
                <a:gd name="connsiteY2" fmla="*/ 2319 h 14929"/>
                <a:gd name="connsiteX3" fmla="*/ -4981 w 12502"/>
                <a:gd name="connsiteY3" fmla="*/ 6806 h 1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2" h="14929">
                  <a:moveTo>
                    <a:pt x="-4981" y="6806"/>
                  </a:moveTo>
                  <a:cubicBezTo>
                    <a:pt x="-8825" y="2817"/>
                    <a:pt x="-4500" y="-5160"/>
                    <a:pt x="1746" y="-5160"/>
                  </a:cubicBezTo>
                  <a:cubicBezTo>
                    <a:pt x="4148" y="-5160"/>
                    <a:pt x="6070" y="-1670"/>
                    <a:pt x="6070" y="2319"/>
                  </a:cubicBezTo>
                  <a:cubicBezTo>
                    <a:pt x="6070" y="9798"/>
                    <a:pt x="304" y="12291"/>
                    <a:pt x="-4981" y="6806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35" name="Prostoručno: oblik 34">
              <a:extLst>
                <a:ext uri="{FF2B5EF4-FFF2-40B4-BE49-F238E27FC236}">
                  <a16:creationId xmlns:a16="http://schemas.microsoft.com/office/drawing/2014/main" id="{4F1A2AD8-487E-4400-66C0-11E7DFC1F66F}"/>
                </a:ext>
              </a:extLst>
            </p:cNvPr>
            <p:cNvSpPr/>
            <p:nvPr/>
          </p:nvSpPr>
          <p:spPr>
            <a:xfrm flipV="1">
              <a:off x="9423942" y="3744714"/>
              <a:ext cx="7513" cy="12858"/>
            </a:xfrm>
            <a:custGeom>
              <a:avLst/>
              <a:gdLst>
                <a:gd name="connsiteX0" fmla="*/ -5875 w 7513"/>
                <a:gd name="connsiteY0" fmla="*/ 3950 h 12858"/>
                <a:gd name="connsiteX1" fmla="*/ -1070 w 7513"/>
                <a:gd name="connsiteY1" fmla="*/ -4028 h 12858"/>
                <a:gd name="connsiteX2" fmla="*/ 851 w 7513"/>
                <a:gd name="connsiteY2" fmla="*/ 460 h 12858"/>
                <a:gd name="connsiteX3" fmla="*/ -5875 w 7513"/>
                <a:gd name="connsiteY3" fmla="*/ 3950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3" h="12858">
                  <a:moveTo>
                    <a:pt x="-5875" y="3950"/>
                  </a:moveTo>
                  <a:cubicBezTo>
                    <a:pt x="-5875" y="958"/>
                    <a:pt x="-3953" y="-2532"/>
                    <a:pt x="-1070" y="-4028"/>
                  </a:cubicBezTo>
                  <a:cubicBezTo>
                    <a:pt x="1812" y="-5524"/>
                    <a:pt x="2293" y="-3529"/>
                    <a:pt x="851" y="460"/>
                  </a:cubicBezTo>
                  <a:cubicBezTo>
                    <a:pt x="-2512" y="9435"/>
                    <a:pt x="-5875" y="10931"/>
                    <a:pt x="-5875" y="3950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36" name="Prostoručno: oblik 35">
              <a:extLst>
                <a:ext uri="{FF2B5EF4-FFF2-40B4-BE49-F238E27FC236}">
                  <a16:creationId xmlns:a16="http://schemas.microsoft.com/office/drawing/2014/main" id="{1C9730AB-C71D-F96E-1F62-559F67B81458}"/>
                </a:ext>
              </a:extLst>
            </p:cNvPr>
            <p:cNvSpPr/>
            <p:nvPr/>
          </p:nvSpPr>
          <p:spPr>
            <a:xfrm flipV="1">
              <a:off x="9352804" y="3768063"/>
              <a:ext cx="117429" cy="39108"/>
            </a:xfrm>
            <a:custGeom>
              <a:avLst/>
              <a:gdLst>
                <a:gd name="connsiteX0" fmla="*/ 10041 w 117429"/>
                <a:gd name="connsiteY0" fmla="*/ 34183 h 39108"/>
                <a:gd name="connsiteX1" fmla="*/ -4373 w 117429"/>
                <a:gd name="connsiteY1" fmla="*/ 27202 h 39108"/>
                <a:gd name="connsiteX2" fmla="*/ 2834 w 117429"/>
                <a:gd name="connsiteY2" fmla="*/ 24709 h 39108"/>
                <a:gd name="connsiteX3" fmla="*/ 76825 w 117429"/>
                <a:gd name="connsiteY3" fmla="*/ -3213 h 39108"/>
                <a:gd name="connsiteX4" fmla="*/ 110937 w 117429"/>
                <a:gd name="connsiteY4" fmla="*/ -2216 h 39108"/>
                <a:gd name="connsiteX5" fmla="*/ 36946 w 117429"/>
                <a:gd name="connsiteY5" fmla="*/ 32188 h 39108"/>
                <a:gd name="connsiteX6" fmla="*/ 10041 w 117429"/>
                <a:gd name="connsiteY6" fmla="*/ 34183 h 3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29" h="39108">
                  <a:moveTo>
                    <a:pt x="10041" y="34183"/>
                  </a:moveTo>
                  <a:cubicBezTo>
                    <a:pt x="4755" y="33186"/>
                    <a:pt x="-1491" y="29695"/>
                    <a:pt x="-4373" y="27202"/>
                  </a:cubicBezTo>
                  <a:cubicBezTo>
                    <a:pt x="-7737" y="23712"/>
                    <a:pt x="-5334" y="22715"/>
                    <a:pt x="2834" y="24709"/>
                  </a:cubicBezTo>
                  <a:cubicBezTo>
                    <a:pt x="24454" y="30194"/>
                    <a:pt x="86434" y="6759"/>
                    <a:pt x="76825" y="-3213"/>
                  </a:cubicBezTo>
                  <a:cubicBezTo>
                    <a:pt x="74903" y="-5208"/>
                    <a:pt x="88356" y="-4709"/>
                    <a:pt x="110937" y="-2216"/>
                  </a:cubicBezTo>
                  <a:cubicBezTo>
                    <a:pt x="118625" y="-1219"/>
                    <a:pt x="55684" y="28199"/>
                    <a:pt x="36946" y="32188"/>
                  </a:cubicBezTo>
                  <a:cubicBezTo>
                    <a:pt x="27337" y="34681"/>
                    <a:pt x="15326" y="35180"/>
                    <a:pt x="10041" y="34183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37" name="Prostoručno: oblik 36">
              <a:extLst>
                <a:ext uri="{FF2B5EF4-FFF2-40B4-BE49-F238E27FC236}">
                  <a16:creationId xmlns:a16="http://schemas.microsoft.com/office/drawing/2014/main" id="{1CD5BBEA-2AA3-3108-9C8A-24DC219D1590}"/>
                </a:ext>
              </a:extLst>
            </p:cNvPr>
            <p:cNvSpPr/>
            <p:nvPr/>
          </p:nvSpPr>
          <p:spPr>
            <a:xfrm flipV="1">
              <a:off x="8482238" y="3804548"/>
              <a:ext cx="7869" cy="12858"/>
            </a:xfrm>
            <a:custGeom>
              <a:avLst/>
              <a:gdLst>
                <a:gd name="connsiteX0" fmla="*/ -4111 w 7869"/>
                <a:gd name="connsiteY0" fmla="*/ 592 h 12858"/>
                <a:gd name="connsiteX1" fmla="*/ 693 w 7869"/>
                <a:gd name="connsiteY1" fmla="*/ -3896 h 12858"/>
                <a:gd name="connsiteX2" fmla="*/ 3096 w 7869"/>
                <a:gd name="connsiteY2" fmla="*/ 4082 h 12858"/>
                <a:gd name="connsiteX3" fmla="*/ -4111 w 7869"/>
                <a:gd name="connsiteY3" fmla="*/ 592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" h="12858">
                  <a:moveTo>
                    <a:pt x="-4111" y="592"/>
                  </a:moveTo>
                  <a:cubicBezTo>
                    <a:pt x="-4111" y="-3397"/>
                    <a:pt x="-1709" y="-5392"/>
                    <a:pt x="693" y="-3896"/>
                  </a:cubicBezTo>
                  <a:cubicBezTo>
                    <a:pt x="3576" y="-1901"/>
                    <a:pt x="4537" y="1589"/>
                    <a:pt x="3096" y="4082"/>
                  </a:cubicBezTo>
                  <a:cubicBezTo>
                    <a:pt x="-1229" y="11063"/>
                    <a:pt x="-4111" y="9567"/>
                    <a:pt x="-4111" y="592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38" name="Prostoručno: oblik 37">
              <a:extLst>
                <a:ext uri="{FF2B5EF4-FFF2-40B4-BE49-F238E27FC236}">
                  <a16:creationId xmlns:a16="http://schemas.microsoft.com/office/drawing/2014/main" id="{B33213AA-7693-2F45-8867-310398C2FD87}"/>
                </a:ext>
              </a:extLst>
            </p:cNvPr>
            <p:cNvSpPr/>
            <p:nvPr/>
          </p:nvSpPr>
          <p:spPr>
            <a:xfrm flipV="1">
              <a:off x="9475679" y="3808213"/>
              <a:ext cx="68378" cy="21932"/>
            </a:xfrm>
            <a:custGeom>
              <a:avLst/>
              <a:gdLst>
                <a:gd name="connsiteX0" fmla="*/ 4694 w 68378"/>
                <a:gd name="connsiteY0" fmla="*/ 16341 h 21932"/>
                <a:gd name="connsiteX1" fmla="*/ 10460 w 68378"/>
                <a:gd name="connsiteY1" fmla="*/ 7366 h 21932"/>
                <a:gd name="connsiteX2" fmla="*/ 2292 w 68378"/>
                <a:gd name="connsiteY2" fmla="*/ 884 h 21932"/>
                <a:gd name="connsiteX3" fmla="*/ 7096 w 68378"/>
                <a:gd name="connsiteY3" fmla="*/ -3105 h 21932"/>
                <a:gd name="connsiteX4" fmla="*/ 36885 w 68378"/>
                <a:gd name="connsiteY4" fmla="*/ -2606 h 21932"/>
                <a:gd name="connsiteX5" fmla="*/ 55142 w 68378"/>
                <a:gd name="connsiteY5" fmla="*/ -1609 h 21932"/>
                <a:gd name="connsiteX6" fmla="*/ 62349 w 68378"/>
                <a:gd name="connsiteY6" fmla="*/ 386 h 21932"/>
                <a:gd name="connsiteX7" fmla="*/ 51779 w 68378"/>
                <a:gd name="connsiteY7" fmla="*/ 8862 h 21932"/>
                <a:gd name="connsiteX8" fmla="*/ 4694 w 68378"/>
                <a:gd name="connsiteY8" fmla="*/ 16341 h 2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378" h="21932">
                  <a:moveTo>
                    <a:pt x="4694" y="16341"/>
                  </a:moveTo>
                  <a:cubicBezTo>
                    <a:pt x="4694" y="14845"/>
                    <a:pt x="7096" y="10856"/>
                    <a:pt x="10460" y="7366"/>
                  </a:cubicBezTo>
                  <a:cubicBezTo>
                    <a:pt x="14784" y="2879"/>
                    <a:pt x="12862" y="1383"/>
                    <a:pt x="2292" y="884"/>
                  </a:cubicBezTo>
                  <a:cubicBezTo>
                    <a:pt x="-9720" y="-113"/>
                    <a:pt x="-9239" y="-612"/>
                    <a:pt x="7096" y="-3105"/>
                  </a:cubicBezTo>
                  <a:cubicBezTo>
                    <a:pt x="17666" y="-5099"/>
                    <a:pt x="31119" y="-4601"/>
                    <a:pt x="36885" y="-2606"/>
                  </a:cubicBezTo>
                  <a:cubicBezTo>
                    <a:pt x="43131" y="-612"/>
                    <a:pt x="51299" y="-113"/>
                    <a:pt x="55142" y="-1609"/>
                  </a:cubicBezTo>
                  <a:cubicBezTo>
                    <a:pt x="58986" y="-3603"/>
                    <a:pt x="62349" y="-2606"/>
                    <a:pt x="62349" y="386"/>
                  </a:cubicBezTo>
                  <a:cubicBezTo>
                    <a:pt x="62349" y="2879"/>
                    <a:pt x="57545" y="6868"/>
                    <a:pt x="51779" y="8862"/>
                  </a:cubicBezTo>
                  <a:cubicBezTo>
                    <a:pt x="34483" y="15344"/>
                    <a:pt x="4694" y="19832"/>
                    <a:pt x="4694" y="16341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39" name="Prostoručno: oblik 38">
              <a:extLst>
                <a:ext uri="{FF2B5EF4-FFF2-40B4-BE49-F238E27FC236}">
                  <a16:creationId xmlns:a16="http://schemas.microsoft.com/office/drawing/2014/main" id="{53BACE9E-4535-A220-E2F1-F126AA96CA29}"/>
                </a:ext>
              </a:extLst>
            </p:cNvPr>
            <p:cNvSpPr/>
            <p:nvPr/>
          </p:nvSpPr>
          <p:spPr>
            <a:xfrm flipV="1">
              <a:off x="9425561" y="3824514"/>
              <a:ext cx="21419" cy="9847"/>
            </a:xfrm>
            <a:custGeom>
              <a:avLst/>
              <a:gdLst>
                <a:gd name="connsiteX0" fmla="*/ -5108 w 21419"/>
                <a:gd name="connsiteY0" fmla="*/ 634 h 9847"/>
                <a:gd name="connsiteX1" fmla="*/ 8345 w 21419"/>
                <a:gd name="connsiteY1" fmla="*/ -4352 h 9847"/>
                <a:gd name="connsiteX2" fmla="*/ 11708 w 21419"/>
                <a:gd name="connsiteY2" fmla="*/ 634 h 9847"/>
                <a:gd name="connsiteX3" fmla="*/ -5108 w 21419"/>
                <a:gd name="connsiteY3" fmla="*/ 634 h 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19" h="9847">
                  <a:moveTo>
                    <a:pt x="-5108" y="634"/>
                  </a:moveTo>
                  <a:cubicBezTo>
                    <a:pt x="-3666" y="-1859"/>
                    <a:pt x="2580" y="-4352"/>
                    <a:pt x="8345" y="-4352"/>
                  </a:cubicBezTo>
                  <a:cubicBezTo>
                    <a:pt x="16994" y="-4352"/>
                    <a:pt x="17474" y="-3355"/>
                    <a:pt x="11708" y="634"/>
                  </a:cubicBezTo>
                  <a:cubicBezTo>
                    <a:pt x="2099" y="7116"/>
                    <a:pt x="-8951" y="7116"/>
                    <a:pt x="-5108" y="634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40" name="Prostoručno: oblik 39">
              <a:extLst>
                <a:ext uri="{FF2B5EF4-FFF2-40B4-BE49-F238E27FC236}">
                  <a16:creationId xmlns:a16="http://schemas.microsoft.com/office/drawing/2014/main" id="{6AF830AC-952F-E79C-5804-F7046E8CF090}"/>
                </a:ext>
              </a:extLst>
            </p:cNvPr>
            <p:cNvSpPr/>
            <p:nvPr/>
          </p:nvSpPr>
          <p:spPr>
            <a:xfrm flipV="1">
              <a:off x="9558472" y="3824389"/>
              <a:ext cx="17185" cy="9972"/>
            </a:xfrm>
            <a:custGeom>
              <a:avLst/>
              <a:gdLst>
                <a:gd name="connsiteX0" fmla="*/ -6136 w 17185"/>
                <a:gd name="connsiteY0" fmla="*/ 634 h 9972"/>
                <a:gd name="connsiteX1" fmla="*/ 590 w 17185"/>
                <a:gd name="connsiteY1" fmla="*/ -4352 h 9972"/>
                <a:gd name="connsiteX2" fmla="*/ 10680 w 17185"/>
                <a:gd name="connsiteY2" fmla="*/ 634 h 9972"/>
                <a:gd name="connsiteX3" fmla="*/ 3954 w 17185"/>
                <a:gd name="connsiteY3" fmla="*/ 5620 h 9972"/>
                <a:gd name="connsiteX4" fmla="*/ -6136 w 17185"/>
                <a:gd name="connsiteY4" fmla="*/ 634 h 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5" h="9972">
                  <a:moveTo>
                    <a:pt x="-6136" y="634"/>
                  </a:moveTo>
                  <a:cubicBezTo>
                    <a:pt x="-6136" y="-1859"/>
                    <a:pt x="-3253" y="-4352"/>
                    <a:pt x="590" y="-4352"/>
                  </a:cubicBezTo>
                  <a:cubicBezTo>
                    <a:pt x="4434" y="-4352"/>
                    <a:pt x="9239" y="-1859"/>
                    <a:pt x="10680" y="634"/>
                  </a:cubicBezTo>
                  <a:cubicBezTo>
                    <a:pt x="12121" y="3626"/>
                    <a:pt x="9239" y="5620"/>
                    <a:pt x="3954" y="5620"/>
                  </a:cubicBezTo>
                  <a:cubicBezTo>
                    <a:pt x="-1812" y="5620"/>
                    <a:pt x="-6136" y="3626"/>
                    <a:pt x="-6136" y="634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41" name="Prostoručno: oblik 40">
              <a:extLst>
                <a:ext uri="{FF2B5EF4-FFF2-40B4-BE49-F238E27FC236}">
                  <a16:creationId xmlns:a16="http://schemas.microsoft.com/office/drawing/2014/main" id="{3F54E5A1-E4BD-A5C0-E42A-B52651102795}"/>
                </a:ext>
              </a:extLst>
            </p:cNvPr>
            <p:cNvSpPr/>
            <p:nvPr/>
          </p:nvSpPr>
          <p:spPr>
            <a:xfrm flipV="1">
              <a:off x="9593829" y="4587273"/>
              <a:ext cx="7884" cy="9972"/>
            </a:xfrm>
            <a:custGeom>
              <a:avLst/>
              <a:gdLst>
                <a:gd name="connsiteX0" fmla="*/ -5516 w 7884"/>
                <a:gd name="connsiteY0" fmla="*/ 2317 h 9972"/>
                <a:gd name="connsiteX1" fmla="*/ -3595 w 7884"/>
                <a:gd name="connsiteY1" fmla="*/ -2669 h 9972"/>
                <a:gd name="connsiteX2" fmla="*/ 1691 w 7884"/>
                <a:gd name="connsiteY2" fmla="*/ 2317 h 9972"/>
                <a:gd name="connsiteX3" fmla="*/ -231 w 7884"/>
                <a:gd name="connsiteY3" fmla="*/ 7303 h 9972"/>
                <a:gd name="connsiteX4" fmla="*/ -5516 w 7884"/>
                <a:gd name="connsiteY4" fmla="*/ 2317 h 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4" h="9972">
                  <a:moveTo>
                    <a:pt x="-5516" y="2317"/>
                  </a:moveTo>
                  <a:cubicBezTo>
                    <a:pt x="-6958" y="-176"/>
                    <a:pt x="-5997" y="-2669"/>
                    <a:pt x="-3595" y="-2669"/>
                  </a:cubicBezTo>
                  <a:cubicBezTo>
                    <a:pt x="-712" y="-2669"/>
                    <a:pt x="1691" y="-176"/>
                    <a:pt x="1691" y="2317"/>
                  </a:cubicBezTo>
                  <a:cubicBezTo>
                    <a:pt x="1691" y="5309"/>
                    <a:pt x="730" y="7303"/>
                    <a:pt x="-231" y="7303"/>
                  </a:cubicBezTo>
                  <a:cubicBezTo>
                    <a:pt x="-1673" y="7303"/>
                    <a:pt x="-4075" y="5309"/>
                    <a:pt x="-5516" y="2317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42" name="Prostoručno: oblik 41">
              <a:extLst>
                <a:ext uri="{FF2B5EF4-FFF2-40B4-BE49-F238E27FC236}">
                  <a16:creationId xmlns:a16="http://schemas.microsoft.com/office/drawing/2014/main" id="{86FDEEDE-1775-99BA-225C-97643D3F242C}"/>
                </a:ext>
              </a:extLst>
            </p:cNvPr>
            <p:cNvSpPr/>
            <p:nvPr/>
          </p:nvSpPr>
          <p:spPr>
            <a:xfrm flipV="1">
              <a:off x="9638016" y="4706941"/>
              <a:ext cx="29756" cy="7314"/>
            </a:xfrm>
            <a:custGeom>
              <a:avLst/>
              <a:gdLst>
                <a:gd name="connsiteX0" fmla="*/ -6085 w 29756"/>
                <a:gd name="connsiteY0" fmla="*/ 917 h 7314"/>
                <a:gd name="connsiteX1" fmla="*/ 23223 w 29756"/>
                <a:gd name="connsiteY1" fmla="*/ 1416 h 7314"/>
                <a:gd name="connsiteX2" fmla="*/ 11212 w 29756"/>
                <a:gd name="connsiteY2" fmla="*/ 4906 h 7314"/>
                <a:gd name="connsiteX3" fmla="*/ -6085 w 29756"/>
                <a:gd name="connsiteY3" fmla="*/ 917 h 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56" h="7314">
                  <a:moveTo>
                    <a:pt x="-6085" y="917"/>
                  </a:moveTo>
                  <a:cubicBezTo>
                    <a:pt x="-8968" y="-4069"/>
                    <a:pt x="18419" y="-3072"/>
                    <a:pt x="23223" y="1416"/>
                  </a:cubicBezTo>
                  <a:cubicBezTo>
                    <a:pt x="24665" y="3410"/>
                    <a:pt x="19380" y="4906"/>
                    <a:pt x="11212" y="4906"/>
                  </a:cubicBezTo>
                  <a:cubicBezTo>
                    <a:pt x="3044" y="4906"/>
                    <a:pt x="-4643" y="2912"/>
                    <a:pt x="-6085" y="917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43" name="Prostoručno: oblik 42">
              <a:extLst>
                <a:ext uri="{FF2B5EF4-FFF2-40B4-BE49-F238E27FC236}">
                  <a16:creationId xmlns:a16="http://schemas.microsoft.com/office/drawing/2014/main" id="{45BDE2B9-CAFF-14B9-E175-D51B407370BE}"/>
                </a:ext>
              </a:extLst>
            </p:cNvPr>
            <p:cNvSpPr/>
            <p:nvPr/>
          </p:nvSpPr>
          <p:spPr>
            <a:xfrm flipV="1">
              <a:off x="8099281" y="2773337"/>
              <a:ext cx="392125" cy="208390"/>
            </a:xfrm>
            <a:custGeom>
              <a:avLst/>
              <a:gdLst>
                <a:gd name="connsiteX0" fmla="*/ 223053 w 392125"/>
                <a:gd name="connsiteY0" fmla="*/ 199477 h 208390"/>
                <a:gd name="connsiteX1" fmla="*/ -3725 w 392125"/>
                <a:gd name="connsiteY1" fmla="*/ 156097 h 208390"/>
                <a:gd name="connsiteX2" fmla="*/ 102938 w 392125"/>
                <a:gd name="connsiteY2" fmla="*/ 65848 h 208390"/>
                <a:gd name="connsiteX3" fmla="*/ 228338 w 392125"/>
                <a:gd name="connsiteY3" fmla="*/ -6452 h 208390"/>
                <a:gd name="connsiteX4" fmla="*/ 272541 w 392125"/>
                <a:gd name="connsiteY4" fmla="*/ 47897 h 208390"/>
                <a:gd name="connsiteX5" fmla="*/ 350856 w 392125"/>
                <a:gd name="connsiteY5" fmla="*/ 145626 h 208390"/>
                <a:gd name="connsiteX6" fmla="*/ 388332 w 392125"/>
                <a:gd name="connsiteY6" fmla="*/ 190502 h 208390"/>
                <a:gd name="connsiteX7" fmla="*/ 345571 w 392125"/>
                <a:gd name="connsiteY7" fmla="*/ 197482 h 208390"/>
                <a:gd name="connsiteX8" fmla="*/ 223053 w 392125"/>
                <a:gd name="connsiteY8" fmla="*/ 199477 h 208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125" h="208390">
                  <a:moveTo>
                    <a:pt x="223053" y="199477"/>
                  </a:moveTo>
                  <a:cubicBezTo>
                    <a:pt x="139453" y="192496"/>
                    <a:pt x="-6127" y="164075"/>
                    <a:pt x="-3725" y="156097"/>
                  </a:cubicBezTo>
                  <a:cubicBezTo>
                    <a:pt x="-842" y="147122"/>
                    <a:pt x="61618" y="94269"/>
                    <a:pt x="102938" y="65848"/>
                  </a:cubicBezTo>
                  <a:cubicBezTo>
                    <a:pt x="144258" y="37426"/>
                    <a:pt x="219690" y="-6452"/>
                    <a:pt x="228338" y="-6452"/>
                  </a:cubicBezTo>
                  <a:cubicBezTo>
                    <a:pt x="231221" y="-6452"/>
                    <a:pt x="250920" y="17980"/>
                    <a:pt x="272541" y="47897"/>
                  </a:cubicBezTo>
                  <a:cubicBezTo>
                    <a:pt x="294161" y="77814"/>
                    <a:pt x="329235" y="121693"/>
                    <a:pt x="350856" y="145626"/>
                  </a:cubicBezTo>
                  <a:cubicBezTo>
                    <a:pt x="372477" y="169061"/>
                    <a:pt x="389293" y="189006"/>
                    <a:pt x="388332" y="190502"/>
                  </a:cubicBezTo>
                  <a:cubicBezTo>
                    <a:pt x="386891" y="191499"/>
                    <a:pt x="367672" y="194989"/>
                    <a:pt x="345571" y="197482"/>
                  </a:cubicBezTo>
                  <a:cubicBezTo>
                    <a:pt x="307134" y="202469"/>
                    <a:pt x="265814" y="203466"/>
                    <a:pt x="223053" y="199477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44" name="Prostoručno: oblik 43">
              <a:extLst>
                <a:ext uri="{FF2B5EF4-FFF2-40B4-BE49-F238E27FC236}">
                  <a16:creationId xmlns:a16="http://schemas.microsoft.com/office/drawing/2014/main" id="{9F0369B1-1E5F-20F5-BD09-09853DF2EC5C}"/>
                </a:ext>
              </a:extLst>
            </p:cNvPr>
            <p:cNvSpPr/>
            <p:nvPr/>
          </p:nvSpPr>
          <p:spPr>
            <a:xfrm flipV="1">
              <a:off x="10236822" y="2774830"/>
              <a:ext cx="393078" cy="212382"/>
            </a:xfrm>
            <a:custGeom>
              <a:avLst/>
              <a:gdLst>
                <a:gd name="connsiteX0" fmla="*/ 27856 w 393078"/>
                <a:gd name="connsiteY0" fmla="*/ 202975 h 212382"/>
                <a:gd name="connsiteX1" fmla="*/ -7698 w 393078"/>
                <a:gd name="connsiteY1" fmla="*/ 196493 h 212382"/>
                <a:gd name="connsiteX2" fmla="*/ 15364 w 393078"/>
                <a:gd name="connsiteY2" fmla="*/ 167573 h 212382"/>
                <a:gd name="connsiteX3" fmla="*/ 127792 w 393078"/>
                <a:gd name="connsiteY3" fmla="*/ 27462 h 212382"/>
                <a:gd name="connsiteX4" fmla="*/ 150854 w 393078"/>
                <a:gd name="connsiteY4" fmla="*/ -6444 h 212382"/>
                <a:gd name="connsiteX5" fmla="*/ 191213 w 393078"/>
                <a:gd name="connsiteY5" fmla="*/ 15994 h 212382"/>
                <a:gd name="connsiteX6" fmla="*/ 385319 w 393078"/>
                <a:gd name="connsiteY6" fmla="*/ 161091 h 212382"/>
                <a:gd name="connsiteX7" fmla="*/ 219560 w 393078"/>
                <a:gd name="connsiteY7" fmla="*/ 198487 h 212382"/>
                <a:gd name="connsiteX8" fmla="*/ 27856 w 393078"/>
                <a:gd name="connsiteY8" fmla="*/ 202975 h 2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078" h="212382">
                  <a:moveTo>
                    <a:pt x="27856" y="202975"/>
                  </a:moveTo>
                  <a:cubicBezTo>
                    <a:pt x="9598" y="200482"/>
                    <a:pt x="-6257" y="197490"/>
                    <a:pt x="-7698" y="196493"/>
                  </a:cubicBezTo>
                  <a:cubicBezTo>
                    <a:pt x="-8659" y="195496"/>
                    <a:pt x="1911" y="182532"/>
                    <a:pt x="15364" y="167573"/>
                  </a:cubicBezTo>
                  <a:cubicBezTo>
                    <a:pt x="49477" y="131174"/>
                    <a:pt x="100406" y="67850"/>
                    <a:pt x="127792" y="27462"/>
                  </a:cubicBezTo>
                  <a:lnTo>
                    <a:pt x="150854" y="-6444"/>
                  </a:lnTo>
                  <a:lnTo>
                    <a:pt x="191213" y="15994"/>
                  </a:lnTo>
                  <a:cubicBezTo>
                    <a:pt x="269048" y="58875"/>
                    <a:pt x="385319" y="145634"/>
                    <a:pt x="385319" y="161091"/>
                  </a:cubicBezTo>
                  <a:cubicBezTo>
                    <a:pt x="385319" y="167074"/>
                    <a:pt x="299797" y="186520"/>
                    <a:pt x="219560" y="198487"/>
                  </a:cubicBezTo>
                  <a:cubicBezTo>
                    <a:pt x="168151" y="205967"/>
                    <a:pt x="64852" y="208460"/>
                    <a:pt x="27856" y="202975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45" name="Prostoručno: oblik 44">
              <a:extLst>
                <a:ext uri="{FF2B5EF4-FFF2-40B4-BE49-F238E27FC236}">
                  <a16:creationId xmlns:a16="http://schemas.microsoft.com/office/drawing/2014/main" id="{4680C6B9-036B-06B4-CD83-7AD876815ED1}"/>
                </a:ext>
              </a:extLst>
            </p:cNvPr>
            <p:cNvSpPr/>
            <p:nvPr/>
          </p:nvSpPr>
          <p:spPr>
            <a:xfrm flipV="1">
              <a:off x="6700253" y="2847350"/>
              <a:ext cx="1594605" cy="1350900"/>
            </a:xfrm>
            <a:custGeom>
              <a:avLst/>
              <a:gdLst>
                <a:gd name="connsiteX0" fmla="*/ 403204 w 1594605"/>
                <a:gd name="connsiteY0" fmla="*/ 1336149 h 1350900"/>
                <a:gd name="connsiteX1" fmla="*/ 133185 w 1594605"/>
                <a:gd name="connsiteY1" fmla="*/ 1205512 h 1350900"/>
                <a:gd name="connsiteX2" fmla="*/ -1825 w 1594605"/>
                <a:gd name="connsiteY2" fmla="*/ 1088836 h 1350900"/>
                <a:gd name="connsiteX3" fmla="*/ 198527 w 1594605"/>
                <a:gd name="connsiteY3" fmla="*/ 1049944 h 1350900"/>
                <a:gd name="connsiteX4" fmla="*/ 428668 w 1594605"/>
                <a:gd name="connsiteY4" fmla="*/ 1049944 h 1350900"/>
                <a:gd name="connsiteX5" fmla="*/ 735203 w 1594605"/>
                <a:gd name="connsiteY5" fmla="*/ 1189058 h 1350900"/>
                <a:gd name="connsiteX6" fmla="*/ 829854 w 1594605"/>
                <a:gd name="connsiteY6" fmla="*/ 1213490 h 1350900"/>
                <a:gd name="connsiteX7" fmla="*/ 809194 w 1594605"/>
                <a:gd name="connsiteY7" fmla="*/ 1185567 h 1350900"/>
                <a:gd name="connsiteX8" fmla="*/ 523800 w 1594605"/>
                <a:gd name="connsiteY8" fmla="*/ 758253 h 1350900"/>
                <a:gd name="connsiteX9" fmla="*/ 482480 w 1594605"/>
                <a:gd name="connsiteY9" fmla="*/ 585233 h 1350900"/>
                <a:gd name="connsiteX10" fmla="*/ 472871 w 1594605"/>
                <a:gd name="connsiteY10" fmla="*/ 585731 h 1350900"/>
                <a:gd name="connsiteX11" fmla="*/ 451731 w 1594605"/>
                <a:gd name="connsiteY11" fmla="*/ 564291 h 1350900"/>
                <a:gd name="connsiteX12" fmla="*/ 402243 w 1594605"/>
                <a:gd name="connsiteY12" fmla="*/ 525897 h 1350900"/>
                <a:gd name="connsiteX13" fmla="*/ 135587 w 1594605"/>
                <a:gd name="connsiteY13" fmla="*/ 326451 h 1350900"/>
                <a:gd name="connsiteX14" fmla="*/ 47182 w 1594605"/>
                <a:gd name="connsiteY14" fmla="*/ 47225 h 1350900"/>
                <a:gd name="connsiteX15" fmla="*/ 38053 w 1594605"/>
                <a:gd name="connsiteY15" fmla="*/ -4631 h 1350900"/>
                <a:gd name="connsiteX16" fmla="*/ 144716 w 1594605"/>
                <a:gd name="connsiteY16" fmla="*/ 37253 h 1350900"/>
                <a:gd name="connsiteX17" fmla="*/ 296542 w 1594605"/>
                <a:gd name="connsiteY17" fmla="*/ 143957 h 1350900"/>
                <a:gd name="connsiteX18" fmla="*/ 436356 w 1594605"/>
                <a:gd name="connsiteY18" fmla="*/ 460080 h 1350900"/>
                <a:gd name="connsiteX19" fmla="*/ 476234 w 1594605"/>
                <a:gd name="connsiteY19" fmla="*/ 561798 h 1350900"/>
                <a:gd name="connsiteX20" fmla="*/ 472871 w 1594605"/>
                <a:gd name="connsiteY20" fmla="*/ 495980 h 1350900"/>
                <a:gd name="connsiteX21" fmla="*/ 478156 w 1594605"/>
                <a:gd name="connsiteY21" fmla="*/ 217752 h 1350900"/>
                <a:gd name="connsiteX22" fmla="*/ 485843 w 1594605"/>
                <a:gd name="connsiteY22" fmla="*/ 176367 h 1350900"/>
                <a:gd name="connsiteX23" fmla="*/ 482000 w 1594605"/>
                <a:gd name="connsiteY23" fmla="*/ 240190 h 1350900"/>
                <a:gd name="connsiteX24" fmla="*/ 489687 w 1594605"/>
                <a:gd name="connsiteY24" fmla="*/ 523404 h 1350900"/>
                <a:gd name="connsiteX25" fmla="*/ 869252 w 1594605"/>
                <a:gd name="connsiteY25" fmla="*/ 1179085 h 1350900"/>
                <a:gd name="connsiteX26" fmla="*/ 1347791 w 1594605"/>
                <a:gd name="connsiteY26" fmla="*/ 1215484 h 1350900"/>
                <a:gd name="connsiteX27" fmla="*/ 1391993 w 1594605"/>
                <a:gd name="connsiteY27" fmla="*/ 1184570 h 1350900"/>
                <a:gd name="connsiteX28" fmla="*/ 1389111 w 1594605"/>
                <a:gd name="connsiteY28" fmla="*/ 1168116 h 1350900"/>
                <a:gd name="connsiteX29" fmla="*/ 1354037 w 1594605"/>
                <a:gd name="connsiteY29" fmla="*/ 1161135 h 1350900"/>
                <a:gd name="connsiteX30" fmla="*/ 1192602 w 1594605"/>
                <a:gd name="connsiteY30" fmla="*/ 1115761 h 1350900"/>
                <a:gd name="connsiteX31" fmla="*/ 1054710 w 1594605"/>
                <a:gd name="connsiteY31" fmla="*/ 919805 h 1350900"/>
                <a:gd name="connsiteX32" fmla="*/ 1024921 w 1594605"/>
                <a:gd name="connsiteY32" fmla="*/ 717865 h 1350900"/>
                <a:gd name="connsiteX33" fmla="*/ 1162813 w 1594605"/>
                <a:gd name="connsiteY33" fmla="*/ 772713 h 1350900"/>
                <a:gd name="connsiteX34" fmla="*/ 1376619 w 1594605"/>
                <a:gd name="connsiteY34" fmla="*/ 940248 h 1350900"/>
                <a:gd name="connsiteX35" fmla="*/ 1402564 w 1594605"/>
                <a:gd name="connsiteY35" fmla="*/ 1063406 h 1350900"/>
                <a:gd name="connsiteX36" fmla="*/ 1428509 w 1594605"/>
                <a:gd name="connsiteY36" fmla="*/ 1181578 h 1350900"/>
                <a:gd name="connsiteX37" fmla="*/ 1540936 w 1594605"/>
                <a:gd name="connsiteY37" fmla="*/ 1113766 h 1350900"/>
                <a:gd name="connsiteX38" fmla="*/ 1565440 w 1594605"/>
                <a:gd name="connsiteY38" fmla="*/ 1096814 h 1350900"/>
                <a:gd name="connsiteX39" fmla="*/ 1592346 w 1594605"/>
                <a:gd name="connsiteY39" fmla="*/ 1147174 h 1350900"/>
                <a:gd name="connsiteX40" fmla="*/ 1474633 w 1594605"/>
                <a:gd name="connsiteY40" fmla="*/ 1221468 h 1350900"/>
                <a:gd name="connsiteX41" fmla="*/ 1181071 w 1594605"/>
                <a:gd name="connsiteY41" fmla="*/ 1299750 h 1350900"/>
                <a:gd name="connsiteX42" fmla="*/ 903364 w 1594605"/>
                <a:gd name="connsiteY42" fmla="*/ 1242908 h 1350900"/>
                <a:gd name="connsiteX43" fmla="*/ 824088 w 1594605"/>
                <a:gd name="connsiteY43" fmla="*/ 1236426 h 1350900"/>
                <a:gd name="connsiteX44" fmla="*/ 768355 w 1594605"/>
                <a:gd name="connsiteY44" fmla="*/ 1242908 h 1350900"/>
                <a:gd name="connsiteX45" fmla="*/ 728476 w 1594605"/>
                <a:gd name="connsiteY45" fmla="*/ 1269833 h 1350900"/>
                <a:gd name="connsiteX46" fmla="*/ 584818 w 1594605"/>
                <a:gd name="connsiteY46" fmla="*/ 1336149 h 1350900"/>
                <a:gd name="connsiteX47" fmla="*/ 403204 w 1594605"/>
                <a:gd name="connsiteY47" fmla="*/ 1336149 h 13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94605" h="1350900">
                  <a:moveTo>
                    <a:pt x="403204" y="1336149"/>
                  </a:moveTo>
                  <a:cubicBezTo>
                    <a:pt x="334018" y="1317701"/>
                    <a:pt x="209098" y="1256869"/>
                    <a:pt x="133185" y="1205512"/>
                  </a:cubicBezTo>
                  <a:cubicBezTo>
                    <a:pt x="63998" y="1158642"/>
                    <a:pt x="-8551" y="1096315"/>
                    <a:pt x="-1825" y="1088836"/>
                  </a:cubicBezTo>
                  <a:cubicBezTo>
                    <a:pt x="3460" y="1083351"/>
                    <a:pt x="136067" y="1057423"/>
                    <a:pt x="198527" y="1049944"/>
                  </a:cubicBezTo>
                  <a:cubicBezTo>
                    <a:pt x="277804" y="1039473"/>
                    <a:pt x="380622" y="1039473"/>
                    <a:pt x="428668" y="1049944"/>
                  </a:cubicBezTo>
                  <a:cubicBezTo>
                    <a:pt x="516593" y="1068392"/>
                    <a:pt x="648720" y="1128725"/>
                    <a:pt x="735203" y="1189058"/>
                  </a:cubicBezTo>
                  <a:cubicBezTo>
                    <a:pt x="785171" y="1224459"/>
                    <a:pt x="781327" y="1223462"/>
                    <a:pt x="829854" y="1213490"/>
                  </a:cubicBezTo>
                  <a:cubicBezTo>
                    <a:pt x="842826" y="1210498"/>
                    <a:pt x="842346" y="1209999"/>
                    <a:pt x="809194" y="1185567"/>
                  </a:cubicBezTo>
                  <a:cubicBezTo>
                    <a:pt x="681872" y="1092326"/>
                    <a:pt x="580494" y="940248"/>
                    <a:pt x="523800" y="758253"/>
                  </a:cubicBezTo>
                  <a:cubicBezTo>
                    <a:pt x="509866" y="713377"/>
                    <a:pt x="482480" y="599194"/>
                    <a:pt x="482480" y="585233"/>
                  </a:cubicBezTo>
                  <a:cubicBezTo>
                    <a:pt x="482480" y="583737"/>
                    <a:pt x="478156" y="583737"/>
                    <a:pt x="472871" y="585731"/>
                  </a:cubicBezTo>
                  <a:cubicBezTo>
                    <a:pt x="465664" y="588225"/>
                    <a:pt x="461340" y="584236"/>
                    <a:pt x="451731" y="564291"/>
                  </a:cubicBezTo>
                  <a:cubicBezTo>
                    <a:pt x="440680" y="541355"/>
                    <a:pt x="437797" y="539360"/>
                    <a:pt x="402243" y="525897"/>
                  </a:cubicBezTo>
                  <a:cubicBezTo>
                    <a:pt x="264351" y="474540"/>
                    <a:pt x="177387" y="409221"/>
                    <a:pt x="135587" y="326451"/>
                  </a:cubicBezTo>
                  <a:cubicBezTo>
                    <a:pt x="103877" y="262129"/>
                    <a:pt x="74088" y="168389"/>
                    <a:pt x="47182" y="47225"/>
                  </a:cubicBezTo>
                  <a:cubicBezTo>
                    <a:pt x="41417" y="19802"/>
                    <a:pt x="37092" y="-3633"/>
                    <a:pt x="38053" y="-4631"/>
                  </a:cubicBezTo>
                  <a:cubicBezTo>
                    <a:pt x="41417" y="-8121"/>
                    <a:pt x="92826" y="11824"/>
                    <a:pt x="144716" y="37253"/>
                  </a:cubicBezTo>
                  <a:cubicBezTo>
                    <a:pt x="210539" y="69663"/>
                    <a:pt x="262909" y="106561"/>
                    <a:pt x="296542" y="143957"/>
                  </a:cubicBezTo>
                  <a:cubicBezTo>
                    <a:pt x="339783" y="193320"/>
                    <a:pt x="391192" y="308501"/>
                    <a:pt x="436356" y="460080"/>
                  </a:cubicBezTo>
                  <a:cubicBezTo>
                    <a:pt x="458457" y="533875"/>
                    <a:pt x="471430" y="566784"/>
                    <a:pt x="476234" y="561798"/>
                  </a:cubicBezTo>
                  <a:cubicBezTo>
                    <a:pt x="477676" y="560302"/>
                    <a:pt x="475754" y="530884"/>
                    <a:pt x="472871" y="495980"/>
                  </a:cubicBezTo>
                  <a:cubicBezTo>
                    <a:pt x="466144" y="425675"/>
                    <a:pt x="468547" y="287559"/>
                    <a:pt x="478156" y="217752"/>
                  </a:cubicBezTo>
                  <a:cubicBezTo>
                    <a:pt x="481039" y="193819"/>
                    <a:pt x="484882" y="174871"/>
                    <a:pt x="485843" y="176367"/>
                  </a:cubicBezTo>
                  <a:cubicBezTo>
                    <a:pt x="486804" y="177364"/>
                    <a:pt x="485363" y="206284"/>
                    <a:pt x="482000" y="240190"/>
                  </a:cubicBezTo>
                  <a:cubicBezTo>
                    <a:pt x="475273" y="313985"/>
                    <a:pt x="478636" y="448612"/>
                    <a:pt x="489687" y="523404"/>
                  </a:cubicBezTo>
                  <a:cubicBezTo>
                    <a:pt x="533889" y="826563"/>
                    <a:pt x="669380" y="1060913"/>
                    <a:pt x="869252" y="1179085"/>
                  </a:cubicBezTo>
                  <a:cubicBezTo>
                    <a:pt x="1012909" y="1264349"/>
                    <a:pt x="1177708" y="1276814"/>
                    <a:pt x="1347791" y="1215484"/>
                  </a:cubicBezTo>
                  <a:cubicBezTo>
                    <a:pt x="1391513" y="1199529"/>
                    <a:pt x="1392954" y="1198531"/>
                    <a:pt x="1391993" y="1184570"/>
                  </a:cubicBezTo>
                  <a:cubicBezTo>
                    <a:pt x="1391513" y="1176592"/>
                    <a:pt x="1390072" y="1169612"/>
                    <a:pt x="1389111" y="1168116"/>
                  </a:cubicBezTo>
                  <a:cubicBezTo>
                    <a:pt x="1387669" y="1167118"/>
                    <a:pt x="1371814" y="1163628"/>
                    <a:pt x="1354037" y="1161135"/>
                  </a:cubicBezTo>
                  <a:cubicBezTo>
                    <a:pt x="1295421" y="1152659"/>
                    <a:pt x="1221910" y="1132215"/>
                    <a:pt x="1192602" y="1115761"/>
                  </a:cubicBezTo>
                  <a:cubicBezTo>
                    <a:pt x="1136388" y="1084847"/>
                    <a:pt x="1083537" y="1009556"/>
                    <a:pt x="1054710" y="919805"/>
                  </a:cubicBezTo>
                  <a:cubicBezTo>
                    <a:pt x="1033089" y="851993"/>
                    <a:pt x="1013390" y="717865"/>
                    <a:pt x="1024921" y="717865"/>
                  </a:cubicBezTo>
                  <a:cubicBezTo>
                    <a:pt x="1034050" y="717865"/>
                    <a:pt x="1116689" y="750774"/>
                    <a:pt x="1162813" y="772713"/>
                  </a:cubicBezTo>
                  <a:cubicBezTo>
                    <a:pt x="1265632" y="822076"/>
                    <a:pt x="1353076" y="890885"/>
                    <a:pt x="1376619" y="940248"/>
                  </a:cubicBezTo>
                  <a:cubicBezTo>
                    <a:pt x="1382865" y="954708"/>
                    <a:pt x="1392474" y="998586"/>
                    <a:pt x="1402564" y="1063406"/>
                  </a:cubicBezTo>
                  <a:cubicBezTo>
                    <a:pt x="1417938" y="1163130"/>
                    <a:pt x="1422263" y="1181578"/>
                    <a:pt x="1428509" y="1181578"/>
                  </a:cubicBezTo>
                  <a:cubicBezTo>
                    <a:pt x="1433794" y="1181578"/>
                    <a:pt x="1516433" y="1131717"/>
                    <a:pt x="1540936" y="1113766"/>
                  </a:cubicBezTo>
                  <a:cubicBezTo>
                    <a:pt x="1553428" y="1104293"/>
                    <a:pt x="1564479" y="1096814"/>
                    <a:pt x="1565440" y="1096814"/>
                  </a:cubicBezTo>
                  <a:cubicBezTo>
                    <a:pt x="1568323" y="1096814"/>
                    <a:pt x="1592346" y="1142188"/>
                    <a:pt x="1592346" y="1147174"/>
                  </a:cubicBezTo>
                  <a:cubicBezTo>
                    <a:pt x="1592346" y="1155152"/>
                    <a:pt x="1535171" y="1191052"/>
                    <a:pt x="1474633" y="1221468"/>
                  </a:cubicBezTo>
                  <a:cubicBezTo>
                    <a:pt x="1370853" y="1273822"/>
                    <a:pt x="1288694" y="1295762"/>
                    <a:pt x="1181071" y="1299750"/>
                  </a:cubicBezTo>
                  <a:cubicBezTo>
                    <a:pt x="1074409" y="1303739"/>
                    <a:pt x="984562" y="1285291"/>
                    <a:pt x="903364" y="1242908"/>
                  </a:cubicBezTo>
                  <a:cubicBezTo>
                    <a:pt x="879822" y="1230443"/>
                    <a:pt x="879341" y="1230443"/>
                    <a:pt x="824088" y="1236426"/>
                  </a:cubicBezTo>
                  <a:lnTo>
                    <a:pt x="768355" y="1242908"/>
                  </a:lnTo>
                  <a:lnTo>
                    <a:pt x="728476" y="1269833"/>
                  </a:lnTo>
                  <a:cubicBezTo>
                    <a:pt x="682833" y="1301246"/>
                    <a:pt x="637189" y="1322687"/>
                    <a:pt x="584818" y="1336149"/>
                  </a:cubicBezTo>
                  <a:cubicBezTo>
                    <a:pt x="535811" y="1349114"/>
                    <a:pt x="450770" y="1349114"/>
                    <a:pt x="403204" y="1336149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46" name="Prostoručno: oblik 45">
              <a:extLst>
                <a:ext uri="{FF2B5EF4-FFF2-40B4-BE49-F238E27FC236}">
                  <a16:creationId xmlns:a16="http://schemas.microsoft.com/office/drawing/2014/main" id="{8E1F6DBF-9509-71A6-70AC-4943312DBFA0}"/>
                </a:ext>
              </a:extLst>
            </p:cNvPr>
            <p:cNvSpPr/>
            <p:nvPr/>
          </p:nvSpPr>
          <p:spPr>
            <a:xfrm flipV="1">
              <a:off x="10432562" y="2847155"/>
              <a:ext cx="1598976" cy="1149026"/>
            </a:xfrm>
            <a:custGeom>
              <a:avLst/>
              <a:gdLst>
                <a:gd name="connsiteX0" fmla="*/ 995258 w 1598976"/>
                <a:gd name="connsiteY0" fmla="*/ 1133358 h 1149026"/>
                <a:gd name="connsiteX1" fmla="*/ 848237 w 1598976"/>
                <a:gd name="connsiteY1" fmla="*/ 1061558 h 1149026"/>
                <a:gd name="connsiteX2" fmla="*/ 799710 w 1598976"/>
                <a:gd name="connsiteY2" fmla="*/ 1038621 h 1149026"/>
                <a:gd name="connsiteX3" fmla="*/ 745418 w 1598976"/>
                <a:gd name="connsiteY3" fmla="*/ 1032638 h 1149026"/>
                <a:gd name="connsiteX4" fmla="*/ 675271 w 1598976"/>
                <a:gd name="connsiteY4" fmla="*/ 1042610 h 1149026"/>
                <a:gd name="connsiteX5" fmla="*/ 401888 w 1598976"/>
                <a:gd name="connsiteY5" fmla="*/ 1097458 h 1149026"/>
                <a:gd name="connsiteX6" fmla="*/ 46347 w 1598976"/>
                <a:gd name="connsiteY6" fmla="*/ 986765 h 1149026"/>
                <a:gd name="connsiteX7" fmla="*/ 2145 w 1598976"/>
                <a:gd name="connsiteY7" fmla="*/ 920948 h 1149026"/>
                <a:gd name="connsiteX8" fmla="*/ 18000 w 1598976"/>
                <a:gd name="connsiteY8" fmla="*/ 895020 h 1149026"/>
                <a:gd name="connsiteX9" fmla="*/ 46347 w 1598976"/>
                <a:gd name="connsiteY9" fmla="*/ 914964 h 1149026"/>
                <a:gd name="connsiteX10" fmla="*/ 115533 w 1598976"/>
                <a:gd name="connsiteY10" fmla="*/ 957845 h 1149026"/>
                <a:gd name="connsiteX11" fmla="*/ 162619 w 1598976"/>
                <a:gd name="connsiteY11" fmla="*/ 971308 h 1149026"/>
                <a:gd name="connsiteX12" fmla="*/ 185681 w 1598976"/>
                <a:gd name="connsiteY12" fmla="*/ 852139 h 1149026"/>
                <a:gd name="connsiteX13" fmla="*/ 248141 w 1598976"/>
                <a:gd name="connsiteY13" fmla="*/ 687096 h 1149026"/>
                <a:gd name="connsiteX14" fmla="*/ 392279 w 1598976"/>
                <a:gd name="connsiteY14" fmla="*/ 586376 h 1149026"/>
                <a:gd name="connsiteX15" fmla="*/ 554195 w 1598976"/>
                <a:gd name="connsiteY15" fmla="*/ 518065 h 1149026"/>
                <a:gd name="connsiteX16" fmla="*/ 564765 w 1598976"/>
                <a:gd name="connsiteY16" fmla="*/ 536514 h 1149026"/>
                <a:gd name="connsiteX17" fmla="*/ 508070 w 1598976"/>
                <a:gd name="connsiteY17" fmla="*/ 771861 h 1149026"/>
                <a:gd name="connsiteX18" fmla="*/ 241414 w 1598976"/>
                <a:gd name="connsiteY18" fmla="*/ 957347 h 1149026"/>
                <a:gd name="connsiteX19" fmla="*/ 191927 w 1598976"/>
                <a:gd name="connsiteY19" fmla="*/ 984272 h 1149026"/>
                <a:gd name="connsiteX20" fmla="*/ 235649 w 1598976"/>
                <a:gd name="connsiteY20" fmla="*/ 1013192 h 1149026"/>
                <a:gd name="connsiteX21" fmla="*/ 700255 w 1598976"/>
                <a:gd name="connsiteY21" fmla="*/ 984272 h 1149026"/>
                <a:gd name="connsiteX22" fmla="*/ 1047148 w 1598976"/>
                <a:gd name="connsiteY22" fmla="*/ 520558 h 1149026"/>
                <a:gd name="connsiteX23" fmla="*/ 1099999 w 1598976"/>
                <a:gd name="connsiteY23" fmla="*/ 31914 h 1149026"/>
                <a:gd name="connsiteX24" fmla="*/ 1100960 w 1598976"/>
                <a:gd name="connsiteY24" fmla="*/ -496 h 1149026"/>
                <a:gd name="connsiteX25" fmla="*/ 1111049 w 1598976"/>
                <a:gd name="connsiteY25" fmla="*/ 101720 h 1149026"/>
                <a:gd name="connsiteX26" fmla="*/ 1028410 w 1598976"/>
                <a:gd name="connsiteY26" fmla="*/ 636736 h 1149026"/>
                <a:gd name="connsiteX27" fmla="*/ 779531 w 1598976"/>
                <a:gd name="connsiteY27" fmla="*/ 976793 h 1149026"/>
                <a:gd name="connsiteX28" fmla="*/ 782894 w 1598976"/>
                <a:gd name="connsiteY28" fmla="*/ 1016183 h 1149026"/>
                <a:gd name="connsiteX29" fmla="*/ 826136 w 1598976"/>
                <a:gd name="connsiteY29" fmla="*/ 1005214 h 1149026"/>
                <a:gd name="connsiteX30" fmla="*/ 1161978 w 1598976"/>
                <a:gd name="connsiteY30" fmla="*/ 846654 h 1149026"/>
                <a:gd name="connsiteX31" fmla="*/ 1389237 w 1598976"/>
                <a:gd name="connsiteY31" fmla="*/ 847152 h 1149026"/>
                <a:gd name="connsiteX32" fmla="*/ 1589589 w 1598976"/>
                <a:gd name="connsiteY32" fmla="*/ 886044 h 1149026"/>
                <a:gd name="connsiteX33" fmla="*/ 1492055 w 1598976"/>
                <a:gd name="connsiteY33" fmla="*/ 974798 h 1149026"/>
                <a:gd name="connsiteX34" fmla="*/ 1179275 w 1598976"/>
                <a:gd name="connsiteY34" fmla="*/ 1134356 h 1149026"/>
                <a:gd name="connsiteX35" fmla="*/ 995258 w 1598976"/>
                <a:gd name="connsiteY35" fmla="*/ 1133358 h 114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98976" h="1149026">
                  <a:moveTo>
                    <a:pt x="995258" y="1133358"/>
                  </a:moveTo>
                  <a:cubicBezTo>
                    <a:pt x="950575" y="1121392"/>
                    <a:pt x="887635" y="1090477"/>
                    <a:pt x="848237" y="1061558"/>
                  </a:cubicBezTo>
                  <a:cubicBezTo>
                    <a:pt x="825655" y="1044605"/>
                    <a:pt x="813644" y="1039120"/>
                    <a:pt x="799710" y="1038621"/>
                  </a:cubicBezTo>
                  <a:cubicBezTo>
                    <a:pt x="789621" y="1038621"/>
                    <a:pt x="765117" y="1035629"/>
                    <a:pt x="745418" y="1032638"/>
                  </a:cubicBezTo>
                  <a:cubicBezTo>
                    <a:pt x="709384" y="1026156"/>
                    <a:pt x="709384" y="1026654"/>
                    <a:pt x="675271" y="1042610"/>
                  </a:cubicBezTo>
                  <a:cubicBezTo>
                    <a:pt x="580620" y="1087486"/>
                    <a:pt x="510953" y="1101447"/>
                    <a:pt x="401888" y="1097458"/>
                  </a:cubicBezTo>
                  <a:cubicBezTo>
                    <a:pt x="272644" y="1092472"/>
                    <a:pt x="163099" y="1058566"/>
                    <a:pt x="46347" y="986765"/>
                  </a:cubicBezTo>
                  <a:cubicBezTo>
                    <a:pt x="-19476" y="946377"/>
                    <a:pt x="-16113" y="951363"/>
                    <a:pt x="2145" y="920948"/>
                  </a:cubicBezTo>
                  <a:lnTo>
                    <a:pt x="18000" y="895020"/>
                  </a:lnTo>
                  <a:lnTo>
                    <a:pt x="46347" y="914964"/>
                  </a:lnTo>
                  <a:cubicBezTo>
                    <a:pt x="62202" y="925934"/>
                    <a:pt x="93432" y="945380"/>
                    <a:pt x="115533" y="957845"/>
                  </a:cubicBezTo>
                  <a:cubicBezTo>
                    <a:pt x="154451" y="979784"/>
                    <a:pt x="155892" y="980782"/>
                    <a:pt x="162619" y="971308"/>
                  </a:cubicBezTo>
                  <a:cubicBezTo>
                    <a:pt x="170306" y="960338"/>
                    <a:pt x="169345" y="966322"/>
                    <a:pt x="185681" y="852139"/>
                  </a:cubicBezTo>
                  <a:cubicBezTo>
                    <a:pt x="200575" y="748925"/>
                    <a:pt x="208743" y="727983"/>
                    <a:pt x="248141" y="687096"/>
                  </a:cubicBezTo>
                  <a:cubicBezTo>
                    <a:pt x="276968" y="656681"/>
                    <a:pt x="336546" y="615296"/>
                    <a:pt x="392279" y="586376"/>
                  </a:cubicBezTo>
                  <a:cubicBezTo>
                    <a:pt x="432638" y="565933"/>
                    <a:pt x="532093" y="523550"/>
                    <a:pt x="554195" y="518065"/>
                  </a:cubicBezTo>
                  <a:cubicBezTo>
                    <a:pt x="566687" y="514575"/>
                    <a:pt x="566687" y="515074"/>
                    <a:pt x="564765" y="536514"/>
                  </a:cubicBezTo>
                  <a:cubicBezTo>
                    <a:pt x="554675" y="635739"/>
                    <a:pt x="537379" y="709036"/>
                    <a:pt x="508070" y="771861"/>
                  </a:cubicBezTo>
                  <a:cubicBezTo>
                    <a:pt x="453298" y="891529"/>
                    <a:pt x="396603" y="930920"/>
                    <a:pt x="241414" y="957347"/>
                  </a:cubicBezTo>
                  <a:cubicBezTo>
                    <a:pt x="196731" y="964826"/>
                    <a:pt x="193849" y="966322"/>
                    <a:pt x="191927" y="984272"/>
                  </a:cubicBezTo>
                  <a:cubicBezTo>
                    <a:pt x="190485" y="995740"/>
                    <a:pt x="193849" y="997735"/>
                    <a:pt x="235649" y="1013192"/>
                  </a:cubicBezTo>
                  <a:cubicBezTo>
                    <a:pt x="400447" y="1072527"/>
                    <a:pt x="561402" y="1062555"/>
                    <a:pt x="700255" y="984272"/>
                  </a:cubicBezTo>
                  <a:cubicBezTo>
                    <a:pt x="859288" y="895518"/>
                    <a:pt x="981325" y="731972"/>
                    <a:pt x="1047148" y="520558"/>
                  </a:cubicBezTo>
                  <a:cubicBezTo>
                    <a:pt x="1094714" y="368480"/>
                    <a:pt x="1111049" y="213411"/>
                    <a:pt x="1099999" y="31914"/>
                  </a:cubicBezTo>
                  <a:cubicBezTo>
                    <a:pt x="1098077" y="-496"/>
                    <a:pt x="1098557" y="-12961"/>
                    <a:pt x="1100960" y="-496"/>
                  </a:cubicBezTo>
                  <a:cubicBezTo>
                    <a:pt x="1103362" y="10474"/>
                    <a:pt x="1107686" y="56346"/>
                    <a:pt x="1111049" y="101720"/>
                  </a:cubicBezTo>
                  <a:cubicBezTo>
                    <a:pt x="1123541" y="281222"/>
                    <a:pt x="1094233" y="473190"/>
                    <a:pt x="1028410" y="636736"/>
                  </a:cubicBezTo>
                  <a:cubicBezTo>
                    <a:pt x="972196" y="777845"/>
                    <a:pt x="884752" y="897014"/>
                    <a:pt x="779531" y="976793"/>
                  </a:cubicBezTo>
                  <a:cubicBezTo>
                    <a:pt x="736770" y="1009203"/>
                    <a:pt x="736770" y="1010200"/>
                    <a:pt x="782894" y="1016183"/>
                  </a:cubicBezTo>
                  <a:cubicBezTo>
                    <a:pt x="806437" y="1019175"/>
                    <a:pt x="809800" y="1018178"/>
                    <a:pt x="826136" y="1005214"/>
                  </a:cubicBezTo>
                  <a:cubicBezTo>
                    <a:pt x="901088" y="943884"/>
                    <a:pt x="1066366" y="865601"/>
                    <a:pt x="1161978" y="846654"/>
                  </a:cubicBezTo>
                  <a:cubicBezTo>
                    <a:pt x="1209064" y="837679"/>
                    <a:pt x="1313804" y="837679"/>
                    <a:pt x="1389237" y="847152"/>
                  </a:cubicBezTo>
                  <a:cubicBezTo>
                    <a:pt x="1444970" y="854133"/>
                    <a:pt x="1584784" y="881557"/>
                    <a:pt x="1589589" y="886044"/>
                  </a:cubicBezTo>
                  <a:cubicBezTo>
                    <a:pt x="1592952" y="889535"/>
                    <a:pt x="1531453" y="945380"/>
                    <a:pt x="1492055" y="974798"/>
                  </a:cubicBezTo>
                  <a:cubicBezTo>
                    <a:pt x="1404611" y="1040117"/>
                    <a:pt x="1263836" y="1111918"/>
                    <a:pt x="1179275" y="1134356"/>
                  </a:cubicBezTo>
                  <a:cubicBezTo>
                    <a:pt x="1129307" y="1147320"/>
                    <a:pt x="1045226" y="1146821"/>
                    <a:pt x="995258" y="1133358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47" name="Prostoručno: oblik 46">
              <a:extLst>
                <a:ext uri="{FF2B5EF4-FFF2-40B4-BE49-F238E27FC236}">
                  <a16:creationId xmlns:a16="http://schemas.microsoft.com/office/drawing/2014/main" id="{DE358697-88E3-0F6F-AD18-BBD21BD3ADB6}"/>
                </a:ext>
              </a:extLst>
            </p:cNvPr>
            <p:cNvSpPr/>
            <p:nvPr/>
          </p:nvSpPr>
          <p:spPr>
            <a:xfrm flipV="1">
              <a:off x="11549202" y="3605780"/>
              <a:ext cx="439367" cy="591490"/>
            </a:xfrm>
            <a:custGeom>
              <a:avLst/>
              <a:gdLst>
                <a:gd name="connsiteX0" fmla="*/ -9959 w 439367"/>
                <a:gd name="connsiteY0" fmla="*/ 581598 h 591490"/>
                <a:gd name="connsiteX1" fmla="*/ -831 w 439367"/>
                <a:gd name="connsiteY1" fmla="*/ 554672 h 591490"/>
                <a:gd name="connsiteX2" fmla="*/ 18868 w 439367"/>
                <a:gd name="connsiteY2" fmla="*/ 503315 h 591490"/>
                <a:gd name="connsiteX3" fmla="*/ 96703 w 439367"/>
                <a:gd name="connsiteY3" fmla="*/ 276943 h 591490"/>
                <a:gd name="connsiteX4" fmla="*/ 307626 w 439367"/>
                <a:gd name="connsiteY4" fmla="*/ 45585 h 591490"/>
                <a:gd name="connsiteX5" fmla="*/ 428702 w 439367"/>
                <a:gd name="connsiteY5" fmla="*/ -3778 h 591490"/>
                <a:gd name="connsiteX6" fmla="*/ 379695 w 439367"/>
                <a:gd name="connsiteY6" fmla="*/ 201652 h 591490"/>
                <a:gd name="connsiteX7" fmla="*/ 246607 w 439367"/>
                <a:gd name="connsiteY7" fmla="*/ 428522 h 591490"/>
                <a:gd name="connsiteX8" fmla="*/ 64993 w 439367"/>
                <a:gd name="connsiteY8" fmla="*/ 525753 h 591490"/>
                <a:gd name="connsiteX9" fmla="*/ 16947 w 439367"/>
                <a:gd name="connsiteY9" fmla="*/ 561653 h 591490"/>
                <a:gd name="connsiteX10" fmla="*/ -9959 w 439367"/>
                <a:gd name="connsiteY10" fmla="*/ 581598 h 59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9367" h="591490">
                  <a:moveTo>
                    <a:pt x="-9959" y="581598"/>
                  </a:moveTo>
                  <a:cubicBezTo>
                    <a:pt x="-11401" y="577609"/>
                    <a:pt x="-7557" y="565642"/>
                    <a:pt x="-831" y="554672"/>
                  </a:cubicBezTo>
                  <a:cubicBezTo>
                    <a:pt x="5415" y="544201"/>
                    <a:pt x="14544" y="521265"/>
                    <a:pt x="18868" y="503315"/>
                  </a:cubicBezTo>
                  <a:cubicBezTo>
                    <a:pt x="33763" y="448467"/>
                    <a:pt x="74602" y="328799"/>
                    <a:pt x="96703" y="276943"/>
                  </a:cubicBezTo>
                  <a:cubicBezTo>
                    <a:pt x="148112" y="154782"/>
                    <a:pt x="195198" y="103424"/>
                    <a:pt x="307626" y="45585"/>
                  </a:cubicBezTo>
                  <a:cubicBezTo>
                    <a:pt x="362398" y="17662"/>
                    <a:pt x="424378" y="-7767"/>
                    <a:pt x="428702" y="-3778"/>
                  </a:cubicBezTo>
                  <a:cubicBezTo>
                    <a:pt x="433026" y="1208"/>
                    <a:pt x="401796" y="131347"/>
                    <a:pt x="379695" y="201652"/>
                  </a:cubicBezTo>
                  <a:cubicBezTo>
                    <a:pt x="340777" y="325807"/>
                    <a:pt x="309067" y="380156"/>
                    <a:pt x="246607" y="428522"/>
                  </a:cubicBezTo>
                  <a:cubicBezTo>
                    <a:pt x="205287" y="460932"/>
                    <a:pt x="125531" y="503315"/>
                    <a:pt x="64993" y="525753"/>
                  </a:cubicBezTo>
                  <a:cubicBezTo>
                    <a:pt x="31360" y="537719"/>
                    <a:pt x="27997" y="540212"/>
                    <a:pt x="16947" y="561653"/>
                  </a:cubicBezTo>
                  <a:cubicBezTo>
                    <a:pt x="3974" y="586584"/>
                    <a:pt x="-5155" y="593564"/>
                    <a:pt x="-9959" y="581598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48" name="Prostoručno: oblik 47">
              <a:extLst>
                <a:ext uri="{FF2B5EF4-FFF2-40B4-BE49-F238E27FC236}">
                  <a16:creationId xmlns:a16="http://schemas.microsoft.com/office/drawing/2014/main" id="{43E4C6C1-52CC-82D9-C766-91AF693F8421}"/>
                </a:ext>
              </a:extLst>
            </p:cNvPr>
            <p:cNvSpPr/>
            <p:nvPr/>
          </p:nvSpPr>
          <p:spPr>
            <a:xfrm flipV="1">
              <a:off x="8128333" y="3794472"/>
              <a:ext cx="2473166" cy="2308595"/>
            </a:xfrm>
            <a:custGeom>
              <a:avLst/>
              <a:gdLst>
                <a:gd name="connsiteX0" fmla="*/ 2460256 w 2473166"/>
                <a:gd name="connsiteY0" fmla="*/ 2270812 h 2308595"/>
                <a:gd name="connsiteX1" fmla="*/ 2309391 w 2473166"/>
                <a:gd name="connsiteY1" fmla="*/ 1770700 h 2308595"/>
                <a:gd name="connsiteX2" fmla="*/ 2106636 w 2473166"/>
                <a:gd name="connsiteY2" fmla="*/ 1493469 h 2308595"/>
                <a:gd name="connsiteX3" fmla="*/ 1402760 w 2473166"/>
                <a:gd name="connsiteY3" fmla="*/ 1126487 h 2308595"/>
                <a:gd name="connsiteX4" fmla="*/ 1054426 w 2473166"/>
                <a:gd name="connsiteY4" fmla="*/ 1126487 h 2308595"/>
                <a:gd name="connsiteX5" fmla="*/ 367847 w 2473166"/>
                <a:gd name="connsiteY5" fmla="*/ 1476516 h 2308595"/>
                <a:gd name="connsiteX6" fmla="*/ 24317 w 2473166"/>
                <a:gd name="connsiteY6" fmla="*/ 2108762 h 2308595"/>
                <a:gd name="connsiteX7" fmla="*/ -2589 w 2473166"/>
                <a:gd name="connsiteY7" fmla="*/ 2271810 h 2308595"/>
                <a:gd name="connsiteX8" fmla="*/ -4991 w 2473166"/>
                <a:gd name="connsiteY8" fmla="*/ 2216962 h 2308595"/>
                <a:gd name="connsiteX9" fmla="*/ 4618 w 2473166"/>
                <a:gd name="connsiteY9" fmla="*/ 2077349 h 2308595"/>
                <a:gd name="connsiteX10" fmla="*/ 890589 w 2473166"/>
                <a:gd name="connsiteY10" fmla="*/ 1030753 h 2308595"/>
                <a:gd name="connsiteX11" fmla="*/ 948244 w 2473166"/>
                <a:gd name="connsiteY11" fmla="*/ 1015295 h 2308595"/>
                <a:gd name="connsiteX12" fmla="*/ 970345 w 2473166"/>
                <a:gd name="connsiteY12" fmla="*/ 1000337 h 2308595"/>
                <a:gd name="connsiteX13" fmla="*/ 983798 w 2473166"/>
                <a:gd name="connsiteY13" fmla="*/ 985877 h 2308595"/>
                <a:gd name="connsiteX14" fmla="*/ 980915 w 2473166"/>
                <a:gd name="connsiteY14" fmla="*/ 922054 h 2308595"/>
                <a:gd name="connsiteX15" fmla="*/ 929026 w 2473166"/>
                <a:gd name="connsiteY15" fmla="*/ 526651 h 2308595"/>
                <a:gd name="connsiteX16" fmla="*/ 820441 w 2473166"/>
                <a:gd name="connsiteY16" fmla="*/ 151691 h 2308595"/>
                <a:gd name="connsiteX17" fmla="*/ 771915 w 2473166"/>
                <a:gd name="connsiteY17" fmla="*/ 62439 h 2308595"/>
                <a:gd name="connsiteX18" fmla="*/ 720986 w 2473166"/>
                <a:gd name="connsiteY18" fmla="*/ 15070 h 2308595"/>
                <a:gd name="connsiteX19" fmla="*/ 696482 w 2473166"/>
                <a:gd name="connsiteY19" fmla="*/ -1883 h 2308595"/>
                <a:gd name="connsiteX20" fmla="*/ 1214420 w 2473166"/>
                <a:gd name="connsiteY20" fmla="*/ -1883 h 2308595"/>
                <a:gd name="connsiteX21" fmla="*/ 1731876 w 2473166"/>
                <a:gd name="connsiteY21" fmla="*/ 1109 h 2308595"/>
                <a:gd name="connsiteX22" fmla="*/ 1696322 w 2473166"/>
                <a:gd name="connsiteY22" fmla="*/ 45486 h 2308595"/>
                <a:gd name="connsiteX23" fmla="*/ 1640589 w 2473166"/>
                <a:gd name="connsiteY23" fmla="*/ 140722 h 2308595"/>
                <a:gd name="connsiteX24" fmla="*/ 1492126 w 2473166"/>
                <a:gd name="connsiteY24" fmla="*/ 751029 h 2308595"/>
                <a:gd name="connsiteX25" fmla="*/ 1472427 w 2473166"/>
                <a:gd name="connsiteY25" fmla="*/ 976403 h 2308595"/>
                <a:gd name="connsiteX26" fmla="*/ 1568520 w 2473166"/>
                <a:gd name="connsiteY26" fmla="*/ 1030254 h 2308595"/>
                <a:gd name="connsiteX27" fmla="*/ 2257501 w 2473166"/>
                <a:gd name="connsiteY27" fmla="*/ 1548815 h 2308595"/>
                <a:gd name="connsiteX28" fmla="*/ 2454971 w 2473166"/>
                <a:gd name="connsiteY28" fmla="*/ 2079842 h 2308595"/>
                <a:gd name="connsiteX29" fmla="*/ 2466021 w 2473166"/>
                <a:gd name="connsiteY29" fmla="*/ 2306713 h 2308595"/>
                <a:gd name="connsiteX30" fmla="*/ 2460256 w 2473166"/>
                <a:gd name="connsiteY30" fmla="*/ 2270812 h 230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73166" h="2308595">
                  <a:moveTo>
                    <a:pt x="2460256" y="2270812"/>
                  </a:moveTo>
                  <a:cubicBezTo>
                    <a:pt x="2445362" y="2104773"/>
                    <a:pt x="2389148" y="1917293"/>
                    <a:pt x="2309391" y="1770700"/>
                  </a:cubicBezTo>
                  <a:cubicBezTo>
                    <a:pt x="2253177" y="1666489"/>
                    <a:pt x="2189756" y="1580228"/>
                    <a:pt x="2106636" y="1493469"/>
                  </a:cubicBezTo>
                  <a:cubicBezTo>
                    <a:pt x="1914932" y="1293025"/>
                    <a:pt x="1684791" y="1173357"/>
                    <a:pt x="1402760" y="1126487"/>
                  </a:cubicBezTo>
                  <a:cubicBezTo>
                    <a:pt x="1327328" y="1114022"/>
                    <a:pt x="1131780" y="1114022"/>
                    <a:pt x="1054426" y="1126487"/>
                  </a:cubicBezTo>
                  <a:cubicBezTo>
                    <a:pt x="786329" y="1169867"/>
                    <a:pt x="554746" y="1288039"/>
                    <a:pt x="367847" y="1476516"/>
                  </a:cubicBezTo>
                  <a:cubicBezTo>
                    <a:pt x="195361" y="1650533"/>
                    <a:pt x="74285" y="1872916"/>
                    <a:pt x="24317" y="2108762"/>
                  </a:cubicBezTo>
                  <a:cubicBezTo>
                    <a:pt x="13266" y="2160119"/>
                    <a:pt x="10383" y="2179565"/>
                    <a:pt x="-2589" y="2271810"/>
                  </a:cubicBezTo>
                  <a:cubicBezTo>
                    <a:pt x="-5952" y="2296740"/>
                    <a:pt x="-6433" y="2284275"/>
                    <a:pt x="-4991" y="2216962"/>
                  </a:cubicBezTo>
                  <a:cubicBezTo>
                    <a:pt x="-4030" y="2169094"/>
                    <a:pt x="294" y="2106269"/>
                    <a:pt x="4618" y="2077349"/>
                  </a:cubicBezTo>
                  <a:cubicBezTo>
                    <a:pt x="79570" y="1573248"/>
                    <a:pt x="416373" y="1175351"/>
                    <a:pt x="890589" y="1030753"/>
                  </a:cubicBezTo>
                  <a:cubicBezTo>
                    <a:pt x="917975" y="1022276"/>
                    <a:pt x="943920" y="1015295"/>
                    <a:pt x="948244" y="1015295"/>
                  </a:cubicBezTo>
                  <a:cubicBezTo>
                    <a:pt x="953049" y="1015295"/>
                    <a:pt x="962658" y="1008813"/>
                    <a:pt x="970345" y="1000337"/>
                  </a:cubicBezTo>
                  <a:lnTo>
                    <a:pt x="983798" y="985877"/>
                  </a:lnTo>
                  <a:lnTo>
                    <a:pt x="980915" y="922054"/>
                  </a:lnTo>
                  <a:cubicBezTo>
                    <a:pt x="977552" y="841278"/>
                    <a:pt x="947764" y="614906"/>
                    <a:pt x="929026" y="526651"/>
                  </a:cubicBezTo>
                  <a:cubicBezTo>
                    <a:pt x="901639" y="398507"/>
                    <a:pt x="864163" y="268866"/>
                    <a:pt x="820441" y="151691"/>
                  </a:cubicBezTo>
                  <a:cubicBezTo>
                    <a:pt x="802184" y="102827"/>
                    <a:pt x="794016" y="87868"/>
                    <a:pt x="771915" y="62439"/>
                  </a:cubicBezTo>
                  <a:cubicBezTo>
                    <a:pt x="757501" y="45985"/>
                    <a:pt x="734439" y="24544"/>
                    <a:pt x="720986" y="15070"/>
                  </a:cubicBezTo>
                  <a:lnTo>
                    <a:pt x="696482" y="-1883"/>
                  </a:lnTo>
                  <a:lnTo>
                    <a:pt x="1214420" y="-1883"/>
                  </a:lnTo>
                  <a:cubicBezTo>
                    <a:pt x="1498853" y="-1883"/>
                    <a:pt x="1731876" y="-387"/>
                    <a:pt x="1731876" y="1109"/>
                  </a:cubicBezTo>
                  <a:cubicBezTo>
                    <a:pt x="1731876" y="2605"/>
                    <a:pt x="1716021" y="22550"/>
                    <a:pt x="1696322" y="45486"/>
                  </a:cubicBezTo>
                  <a:cubicBezTo>
                    <a:pt x="1665092" y="81386"/>
                    <a:pt x="1658366" y="93353"/>
                    <a:pt x="1640589" y="140722"/>
                  </a:cubicBezTo>
                  <a:cubicBezTo>
                    <a:pt x="1569961" y="329698"/>
                    <a:pt x="1515669" y="551083"/>
                    <a:pt x="1492126" y="751029"/>
                  </a:cubicBezTo>
                  <a:cubicBezTo>
                    <a:pt x="1483478" y="822829"/>
                    <a:pt x="1472427" y="950475"/>
                    <a:pt x="1472427" y="976403"/>
                  </a:cubicBezTo>
                  <a:cubicBezTo>
                    <a:pt x="1472427" y="991362"/>
                    <a:pt x="1510864" y="1013301"/>
                    <a:pt x="1568520" y="1030254"/>
                  </a:cubicBezTo>
                  <a:cubicBezTo>
                    <a:pt x="1849109" y="1112526"/>
                    <a:pt x="2097988" y="1300006"/>
                    <a:pt x="2257501" y="1548815"/>
                  </a:cubicBezTo>
                  <a:cubicBezTo>
                    <a:pt x="2361281" y="1710866"/>
                    <a:pt x="2425182" y="1882390"/>
                    <a:pt x="2454971" y="2079842"/>
                  </a:cubicBezTo>
                  <a:cubicBezTo>
                    <a:pt x="2462178" y="2128208"/>
                    <a:pt x="2470826" y="2306713"/>
                    <a:pt x="2466021" y="2306713"/>
                  </a:cubicBezTo>
                  <a:cubicBezTo>
                    <a:pt x="2464580" y="2306713"/>
                    <a:pt x="2462178" y="2290258"/>
                    <a:pt x="2460256" y="2270812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  <p:sp>
          <p:nvSpPr>
            <p:cNvPr id="49" name="Prostoručno: oblik 48">
              <a:extLst>
                <a:ext uri="{FF2B5EF4-FFF2-40B4-BE49-F238E27FC236}">
                  <a16:creationId xmlns:a16="http://schemas.microsoft.com/office/drawing/2014/main" id="{21443B69-E4BF-C426-F892-8E66F85CDF35}"/>
                </a:ext>
              </a:extLst>
            </p:cNvPr>
            <p:cNvSpPr/>
            <p:nvPr/>
          </p:nvSpPr>
          <p:spPr>
            <a:xfrm flipV="1">
              <a:off x="11534129" y="4016109"/>
              <a:ext cx="3122" cy="15276"/>
            </a:xfrm>
            <a:custGeom>
              <a:avLst/>
              <a:gdLst>
                <a:gd name="connsiteX0" fmla="*/ -9824 w 3122"/>
                <a:gd name="connsiteY0" fmla="*/ 3627 h 15276"/>
                <a:gd name="connsiteX1" fmla="*/ -7421 w 3122"/>
                <a:gd name="connsiteY1" fmla="*/ -2357 h 15276"/>
                <a:gd name="connsiteX2" fmla="*/ -7421 w 3122"/>
                <a:gd name="connsiteY2" fmla="*/ 10109 h 15276"/>
                <a:gd name="connsiteX3" fmla="*/ -9824 w 3122"/>
                <a:gd name="connsiteY3" fmla="*/ 3627 h 1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2" h="15276">
                  <a:moveTo>
                    <a:pt x="-9824" y="3627"/>
                  </a:moveTo>
                  <a:cubicBezTo>
                    <a:pt x="-9824" y="-3354"/>
                    <a:pt x="-8863" y="-5847"/>
                    <a:pt x="-7421" y="-2357"/>
                  </a:cubicBezTo>
                  <a:cubicBezTo>
                    <a:pt x="-6460" y="635"/>
                    <a:pt x="-6460" y="6618"/>
                    <a:pt x="-7421" y="10109"/>
                  </a:cubicBezTo>
                  <a:cubicBezTo>
                    <a:pt x="-8863" y="13100"/>
                    <a:pt x="-9824" y="10607"/>
                    <a:pt x="-9824" y="3627"/>
                  </a:cubicBezTo>
                  <a:close/>
                </a:path>
              </a:pathLst>
            </a:custGeom>
            <a:grpFill/>
            <a:ln w="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r-HR">
                <a:latin typeface="Arial" panose="020B0604020202020204" pitchFamily="34" charset="0"/>
              </a:endParaRPr>
            </a:p>
          </p:txBody>
        </p:sp>
      </p:grpSp>
      <p:sp>
        <p:nvSpPr>
          <p:cNvPr id="50" name="Naslov 1">
            <a:extLst>
              <a:ext uri="{FF2B5EF4-FFF2-40B4-BE49-F238E27FC236}">
                <a16:creationId xmlns:a16="http://schemas.microsoft.com/office/drawing/2014/main" id="{57BDA021-C909-27B9-433C-C605ED068FF6}"/>
              </a:ext>
            </a:extLst>
          </p:cNvPr>
          <p:cNvSpPr txBox="1">
            <a:spLocks/>
          </p:cNvSpPr>
          <p:nvPr/>
        </p:nvSpPr>
        <p:spPr>
          <a:xfrm>
            <a:off x="594885" y="2132592"/>
            <a:ext cx="6081253" cy="2253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r-HR" sz="600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Ekoklik</a:t>
            </a:r>
            <a:r>
              <a:rPr lang="hr-HR" sz="600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sa AI</a:t>
            </a:r>
          </a:p>
        </p:txBody>
      </p:sp>
      <p:sp>
        <p:nvSpPr>
          <p:cNvPr id="51" name="Podnaslov 12">
            <a:extLst>
              <a:ext uri="{FF2B5EF4-FFF2-40B4-BE49-F238E27FC236}">
                <a16:creationId xmlns:a16="http://schemas.microsoft.com/office/drawing/2014/main" id="{08D6952E-2196-F5A9-A298-DA72FCA5EA9F}"/>
              </a:ext>
            </a:extLst>
          </p:cNvPr>
          <p:cNvSpPr txBox="1">
            <a:spLocks/>
          </p:cNvSpPr>
          <p:nvPr/>
        </p:nvSpPr>
        <p:spPr>
          <a:xfrm>
            <a:off x="1138467" y="5266128"/>
            <a:ext cx="5250423" cy="985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CUC 2024</a:t>
            </a:r>
          </a:p>
          <a:p>
            <a:pPr marL="0" indent="0">
              <a:buNone/>
            </a:pPr>
            <a:r>
              <a:rPr lang="hr-HR" sz="20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Autorice: Čorak Dinka i Pernar Sandra</a:t>
            </a:r>
          </a:p>
        </p:txBody>
      </p:sp>
    </p:spTree>
    <p:extLst>
      <p:ext uri="{BB962C8B-B14F-4D97-AF65-F5344CB8AC3E}">
        <p14:creationId xmlns:p14="http://schemas.microsoft.com/office/powerpoint/2010/main" val="2708543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0" grpId="0"/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zervirano mjesto sadržaja 6">
            <a:extLst>
              <a:ext uri="{FF2B5EF4-FFF2-40B4-BE49-F238E27FC236}">
                <a16:creationId xmlns:a16="http://schemas.microsoft.com/office/drawing/2014/main" id="{C2A5C568-1196-5F78-150D-32995C966E3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97214696"/>
              </p:ext>
            </p:extLst>
          </p:nvPr>
        </p:nvGraphicFramePr>
        <p:xfrm>
          <a:off x="678730" y="321711"/>
          <a:ext cx="10348045" cy="586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Slika 8">
            <a:extLst>
              <a:ext uri="{FF2B5EF4-FFF2-40B4-BE49-F238E27FC236}">
                <a16:creationId xmlns:a16="http://schemas.microsoft.com/office/drawing/2014/main" id="{C3329B5C-406A-EDBD-A170-4F5EA73892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42" y="536128"/>
            <a:ext cx="7693819" cy="231668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143F456-D403-920D-DD6F-460AED4AD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79" y="4219607"/>
            <a:ext cx="8309568" cy="2316681"/>
          </a:xfrm>
          <a:prstGeom prst="rect">
            <a:avLst/>
          </a:prstGeom>
        </p:spPr>
      </p:pic>
      <p:pic>
        <p:nvPicPr>
          <p:cNvPr id="12" name="Slika 18" descr="A screen shot of a phone&#10;&#10;Description automatically generated">
            <a:extLst>
              <a:ext uri="{FF2B5EF4-FFF2-40B4-BE49-F238E27FC236}">
                <a16:creationId xmlns:a16="http://schemas.microsoft.com/office/drawing/2014/main" id="{C4B10F6A-980E-095D-3759-25FFBE2011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155" y="1303614"/>
            <a:ext cx="822331" cy="1059003"/>
          </a:xfrm>
          <a:prstGeom prst="rect">
            <a:avLst/>
          </a:prstGeom>
          <a:solidFill>
            <a:srgbClr val="EDEDED"/>
          </a:solidFill>
          <a:ln w="57150" cap="sq">
            <a:solidFill>
              <a:srgbClr val="5EF0F7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13" name="Picture 4" descr="Openlittermap">
            <a:extLst>
              <a:ext uri="{FF2B5EF4-FFF2-40B4-BE49-F238E27FC236}">
                <a16:creationId xmlns:a16="http://schemas.microsoft.com/office/drawing/2014/main" id="{F8267637-5FE9-E374-4F6E-69B062E13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3" b="21316"/>
          <a:stretch/>
        </p:blipFill>
        <p:spPr bwMode="auto">
          <a:xfrm>
            <a:off x="8850535" y="4287253"/>
            <a:ext cx="1452636" cy="9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56762581-374E-73CC-4387-0DC678517F2F}"/>
              </a:ext>
            </a:extLst>
          </p:cNvPr>
          <p:cNvSpPr txBox="1"/>
          <p:nvPr/>
        </p:nvSpPr>
        <p:spPr>
          <a:xfrm>
            <a:off x="5241304" y="3017778"/>
            <a:ext cx="150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RAZLIKE</a:t>
            </a:r>
          </a:p>
        </p:txBody>
      </p:sp>
    </p:spTree>
    <p:extLst>
      <p:ext uri="{BB962C8B-B14F-4D97-AF65-F5344CB8AC3E}">
        <p14:creationId xmlns:p14="http://schemas.microsoft.com/office/powerpoint/2010/main" val="242632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3D18E-F46E-29C5-E843-D94B07B0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366697" cy="1007314"/>
          </a:xfrm>
        </p:spPr>
        <p:txBody>
          <a:bodyPr>
            <a:normAutofit fontScale="90000"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hr-HR"/>
              <a:t> </a:t>
            </a:r>
            <a:r>
              <a:rPr lang="hr-HR" sz="4000"/>
              <a:t>Istraživački rad: v</a:t>
            </a:r>
            <a:r>
              <a:rPr lang="en-US" sz="4000" err="1"/>
              <a:t>rst</a:t>
            </a:r>
            <a:r>
              <a:rPr lang="hr-HR" sz="4000"/>
              <a:t>a</a:t>
            </a:r>
            <a:r>
              <a:rPr lang="en-US" sz="4000"/>
              <a:t> </a:t>
            </a:r>
            <a:r>
              <a:rPr lang="en-US" sz="4000" err="1"/>
              <a:t>i</a:t>
            </a:r>
            <a:r>
              <a:rPr lang="en-US" sz="4000"/>
              <a:t> </a:t>
            </a:r>
            <a:r>
              <a:rPr lang="en-US" sz="4000" err="1"/>
              <a:t>količin</a:t>
            </a:r>
            <a:r>
              <a:rPr lang="hr-HR" sz="4000"/>
              <a:t>a</a:t>
            </a:r>
            <a:r>
              <a:rPr lang="en-US" sz="4000"/>
              <a:t> </a:t>
            </a:r>
            <a:r>
              <a:rPr lang="en-US" sz="4000" err="1"/>
              <a:t>otpada</a:t>
            </a:r>
            <a:endParaRPr lang="en-US"/>
          </a:p>
        </p:txBody>
      </p:sp>
      <p:pic>
        <p:nvPicPr>
          <p:cNvPr id="5" name="Slika 4" descr="Slika na kojoj se prikazuje grafika, šarenilo, zeleno, crta&#10;&#10;Opis je automatski generiran">
            <a:extLst>
              <a:ext uri="{FF2B5EF4-FFF2-40B4-BE49-F238E27FC236}">
                <a16:creationId xmlns:a16="http://schemas.microsoft.com/office/drawing/2014/main" id="{901C1CC0-F80A-54F6-D1D8-AD0F56C86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1776313">
            <a:off x="9274730" y="570737"/>
            <a:ext cx="2275455" cy="2314022"/>
          </a:xfrm>
          <a:prstGeom prst="rect">
            <a:avLst/>
          </a:prstGeom>
        </p:spPr>
      </p:pic>
      <p:pic>
        <p:nvPicPr>
          <p:cNvPr id="4" name="Picture 3" descr="Math Graph Geometry · Free vector graphic on Pixabay">
            <a:extLst>
              <a:ext uri="{FF2B5EF4-FFF2-40B4-BE49-F238E27FC236}">
                <a16:creationId xmlns:a16="http://schemas.microsoft.com/office/drawing/2014/main" id="{D45484C0-DFE5-8A0E-EA61-3423D4DAF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1320000">
            <a:off x="759189" y="4077587"/>
            <a:ext cx="2583403" cy="2616324"/>
          </a:xfrm>
          <a:prstGeom prst="rect">
            <a:avLst/>
          </a:prstGeom>
        </p:spPr>
      </p:pic>
      <p:pic>
        <p:nvPicPr>
          <p:cNvPr id="7" name="Slika 6" descr="Slika na kojoj se prikazuje ukrasni isječci, crtež, ilustracija, Crtić&#10;&#10;Opis je automatski generiran">
            <a:extLst>
              <a:ext uri="{FF2B5EF4-FFF2-40B4-BE49-F238E27FC236}">
                <a16:creationId xmlns:a16="http://schemas.microsoft.com/office/drawing/2014/main" id="{67E9BACB-869A-B189-4E35-B4CE0C667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41373" y="2224187"/>
            <a:ext cx="4135752" cy="2139182"/>
          </a:xfrm>
          <a:prstGeom prst="rect">
            <a:avLst/>
          </a:prstGeom>
        </p:spPr>
      </p:pic>
      <p:pic>
        <p:nvPicPr>
          <p:cNvPr id="8" name="Slika 7" descr="Slika na kojoj se prikazuje krug, električno plava, grafika, snimka zaslona&#10;&#10;Opis je automatski generiran">
            <a:hlinkClick r:id="rId8"/>
            <a:extLst>
              <a:ext uri="{FF2B5EF4-FFF2-40B4-BE49-F238E27FC236}">
                <a16:creationId xmlns:a16="http://schemas.microsoft.com/office/drawing/2014/main" id="{5398A7C3-A18E-8F36-D706-25B547074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716077" y="4109983"/>
            <a:ext cx="2027583" cy="2027583"/>
          </a:xfrm>
          <a:prstGeom prst="rect">
            <a:avLst/>
          </a:prstGeom>
        </p:spPr>
      </p:pic>
      <p:sp>
        <p:nvSpPr>
          <p:cNvPr id="11" name="Rezervirano mjesto sadržaja 10">
            <a:extLst>
              <a:ext uri="{FF2B5EF4-FFF2-40B4-BE49-F238E27FC236}">
                <a16:creationId xmlns:a16="http://schemas.microsoft.com/office/drawing/2014/main" id="{B61D64CF-1A54-306D-E990-13249EF0A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748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6227FB-2C75-D038-554E-1E81B094D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29" y="720435"/>
            <a:ext cx="5105457" cy="1507375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/>
              <a:t>Anketa - gospodarenje otpadom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9CB3A20-D253-C46A-56CF-4D8B684CE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129" y="3544479"/>
            <a:ext cx="6839664" cy="2812539"/>
          </a:xfrm>
          <a:solidFill>
            <a:srgbClr val="BBD4A4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hr-HR" b="1" i="0" u="none" strike="noStrike" baseline="0"/>
          </a:p>
          <a:p>
            <a:pPr marL="0" indent="0">
              <a:buNone/>
            </a:pPr>
            <a:r>
              <a:rPr lang="hr-HR" b="1" i="0" u="none" strike="noStrike" baseline="0" err="1"/>
              <a:t>ChatGPT</a:t>
            </a:r>
            <a:r>
              <a:rPr lang="hr-HR" b="1" i="0" u="none" strike="noStrike" baseline="0"/>
              <a:t> </a:t>
            </a:r>
            <a:r>
              <a:rPr lang="hr-HR" b="0" i="0" u="none" strike="noStrike" baseline="0"/>
              <a:t>– umjetna inteligencija korištena u sastavljanju pitanja za anketni upitnik</a:t>
            </a:r>
          </a:p>
          <a:p>
            <a:pPr marL="0" indent="0">
              <a:buNone/>
            </a:pPr>
            <a:r>
              <a:rPr lang="hr-HR" b="1" err="1"/>
              <a:t>Forms</a:t>
            </a:r>
            <a:r>
              <a:rPr lang="hr-HR"/>
              <a:t> umjetna inteligencija korištena za stvaranje privlačnog dizajna ankete</a:t>
            </a:r>
            <a:endParaRPr lang="hr-HR" b="0" i="0" u="none" strike="noStrike" baseline="0"/>
          </a:p>
          <a:p>
            <a:pPr marL="0" indent="0">
              <a:buNone/>
            </a:pPr>
            <a:endParaRPr lang="hr-HR"/>
          </a:p>
        </p:txBody>
      </p:sp>
      <p:pic>
        <p:nvPicPr>
          <p:cNvPr id="5" name="Slika 4" descr="Slika na kojoj se prikazuje tekst, kugla, snimka zaslona, umjetničko djelo&#10;&#10;Opis je automatski generiran">
            <a:extLst>
              <a:ext uri="{FF2B5EF4-FFF2-40B4-BE49-F238E27FC236}">
                <a16:creationId xmlns:a16="http://schemas.microsoft.com/office/drawing/2014/main" id="{221D0FC3-AB1D-5B7D-FA2F-6F3F5676A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7"/>
          <a:stretch/>
        </p:blipFill>
        <p:spPr>
          <a:xfrm>
            <a:off x="7235686" y="1025221"/>
            <a:ext cx="2466877" cy="19878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F63A22-D2A4-72E4-9F62-C4E72986F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87604" y="944880"/>
            <a:ext cx="2149576" cy="211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 descr="Slika na kojoj se prikazuje tekst, softver, Ikona na računalu, web-stranica&#10;&#10;Opis je automatski generiran">
            <a:extLst>
              <a:ext uri="{FF2B5EF4-FFF2-40B4-BE49-F238E27FC236}">
                <a16:creationId xmlns:a16="http://schemas.microsoft.com/office/drawing/2014/main" id="{54DD9FA6-9CC1-C8A1-6A9A-2AD09E9BF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42" t="28673" r="1060" b="31334"/>
          <a:stretch/>
        </p:blipFill>
        <p:spPr bwMode="auto">
          <a:xfrm>
            <a:off x="7918901" y="3364714"/>
            <a:ext cx="3325063" cy="299230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865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FDA4A1-D945-8D1C-A7C4-E95DFC497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5252"/>
            <a:ext cx="3816096" cy="54017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hr-HR" sz="3600" b="1"/>
              <a:t>R2 COPILOT</a:t>
            </a:r>
          </a:p>
          <a:p>
            <a:pPr marL="0" indent="0" algn="ctr">
              <a:buNone/>
            </a:pPr>
            <a:endParaRPr lang="hr-HR" sz="3600" b="1"/>
          </a:p>
          <a:p>
            <a:pPr marL="0" indent="0" algn="ctr">
              <a:buNone/>
            </a:pPr>
            <a:r>
              <a:rPr lang="hr-HR" b="1">
                <a:cs typeface="Arial" panose="020B0604020202020204" pitchFamily="34" charset="0"/>
              </a:rPr>
              <a:t>Tekstualni asistent koji pruža informacije i pomoć korisnicima.</a:t>
            </a:r>
          </a:p>
          <a:p>
            <a:pPr marL="0" indent="0" algn="ctr">
              <a:buNone/>
            </a:pPr>
            <a:endParaRPr lang="hr-HR" sz="3600" b="1"/>
          </a:p>
          <a:p>
            <a:pPr marL="0" indent="0" algn="ctr">
              <a:buNone/>
            </a:pPr>
            <a:endParaRPr lang="hr-HR" sz="1800" b="1"/>
          </a:p>
        </p:txBody>
      </p:sp>
      <p:pic>
        <p:nvPicPr>
          <p:cNvPr id="6" name="Slika 5" descr="Slika na kojoj se prikazuje crtić, krug&#10;&#10;Opis je automatski generiran">
            <a:extLst>
              <a:ext uri="{FF2B5EF4-FFF2-40B4-BE49-F238E27FC236}">
                <a16:creationId xmlns:a16="http://schemas.microsoft.com/office/drawing/2014/main" id="{48C0C2A7-1BE2-94AB-6200-0820B159A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70" y="1413228"/>
            <a:ext cx="6461542" cy="3586155"/>
          </a:xfrm>
          <a:prstGeom prst="rect">
            <a:avLst/>
          </a:prstGeom>
        </p:spPr>
      </p:pic>
      <p:cxnSp>
        <p:nvCxnSpPr>
          <p:cNvPr id="4" name="Ravni poveznik 26">
            <a:extLst>
              <a:ext uri="{FF2B5EF4-FFF2-40B4-BE49-F238E27FC236}">
                <a16:creationId xmlns:a16="http://schemas.microsoft.com/office/drawing/2014/main" id="{42616970-05EC-E33F-95B1-72CDDF51F59F}"/>
              </a:ext>
            </a:extLst>
          </p:cNvPr>
          <p:cNvCxnSpPr>
            <a:cxnSpLocks/>
          </p:cNvCxnSpPr>
          <p:nvPr/>
        </p:nvCxnSpPr>
        <p:spPr>
          <a:xfrm>
            <a:off x="467508" y="1734143"/>
            <a:ext cx="4939862" cy="0"/>
          </a:xfrm>
          <a:prstGeom prst="straightConnector1">
            <a:avLst/>
          </a:prstGeom>
          <a:noFill/>
          <a:ln w="76200" cap="flat">
            <a:solidFill>
              <a:srgbClr val="0BD0D9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43568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08C7F79-76A7-A90F-3838-ED3FED936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87" b="4460"/>
          <a:stretch/>
        </p:blipFill>
        <p:spPr>
          <a:xfrm>
            <a:off x="362383" y="768836"/>
            <a:ext cx="11179370" cy="5172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 descr="Slika na kojoj se prikazuje Dječja umjetnost, Trokut, šarenilo, snimka zaslona&#10;&#10;Opis je automatski generiran">
            <a:extLst>
              <a:ext uri="{FF2B5EF4-FFF2-40B4-BE49-F238E27FC236}">
                <a16:creationId xmlns:a16="http://schemas.microsoft.com/office/drawing/2014/main" id="{091F873E-E84B-878D-7237-7D9C5B132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465903" y="5325319"/>
            <a:ext cx="1567021" cy="1444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CF13134F-2FB4-FE08-2934-BDB77105CD98}"/>
              </a:ext>
            </a:extLst>
          </p:cNvPr>
          <p:cNvSpPr txBox="1"/>
          <p:nvPr/>
        </p:nvSpPr>
        <p:spPr>
          <a:xfrm>
            <a:off x="6718852" y="6984120"/>
            <a:ext cx="309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latin typeface="Arial" panose="020B0604020202020204" pitchFamily="34" charset="0"/>
                <a:hlinkClick r:id="rId5" tooltip="https://www.pngall.com/analysis-png/download/2273"/>
              </a:rPr>
              <a:t>Ta fotografija</a:t>
            </a:r>
            <a:r>
              <a:rPr lang="hr-HR" sz="900">
                <a:latin typeface="Arial" panose="020B0604020202020204" pitchFamily="34" charset="0"/>
              </a:rPr>
              <a:t> korisnika Nepoznat autor: licenca </a:t>
            </a:r>
            <a:r>
              <a:rPr lang="hr-HR" sz="900">
                <a:latin typeface="Arial" panose="020B0604020202020204" pitchFamily="34" charset="0"/>
                <a:hlinkClick r:id="rId6" tooltip="https://creativecommons.org/licenses/by-nc/3.0/"/>
              </a:rPr>
              <a:t>CC BY-NC</a:t>
            </a:r>
            <a:endParaRPr lang="hr-HR" sz="900">
              <a:latin typeface="Arial" panose="020B0604020202020204" pitchFamily="34" charset="0"/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DE7FDFB7-A346-CA98-C53E-D93AEB79B0FB}"/>
              </a:ext>
            </a:extLst>
          </p:cNvPr>
          <p:cNvSpPr/>
          <p:nvPr/>
        </p:nvSpPr>
        <p:spPr>
          <a:xfrm rot="19440000">
            <a:off x="3459641" y="809480"/>
            <a:ext cx="773906" cy="250031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70952AF3-6E4F-064F-06BF-1118F3AA01BE}"/>
              </a:ext>
            </a:extLst>
          </p:cNvPr>
          <p:cNvSpPr/>
          <p:nvPr/>
        </p:nvSpPr>
        <p:spPr>
          <a:xfrm rot="-2280000">
            <a:off x="5311710" y="1023300"/>
            <a:ext cx="845344" cy="238125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A35383D6-C71B-0BFD-34A1-62DD54BEE4F5}"/>
              </a:ext>
            </a:extLst>
          </p:cNvPr>
          <p:cNvSpPr/>
          <p:nvPr/>
        </p:nvSpPr>
        <p:spPr>
          <a:xfrm rot="-2700000">
            <a:off x="7559756" y="1434451"/>
            <a:ext cx="1000124" cy="28575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8694C14C-212F-C4CF-89AC-67D0CD93FBDA}"/>
              </a:ext>
            </a:extLst>
          </p:cNvPr>
          <p:cNvSpPr/>
          <p:nvPr/>
        </p:nvSpPr>
        <p:spPr>
          <a:xfrm rot="-2160000">
            <a:off x="8622026" y="5431139"/>
            <a:ext cx="285750" cy="1297780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0419CF7D-0058-0AFB-0648-22D58A3D12CE}"/>
              </a:ext>
            </a:extLst>
          </p:cNvPr>
          <p:cNvSpPr/>
          <p:nvPr/>
        </p:nvSpPr>
        <p:spPr>
          <a:xfrm rot="-2220000">
            <a:off x="2904910" y="5506663"/>
            <a:ext cx="333375" cy="1297781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7170" name="Picture 2" descr="Microsoft Excel - Wikipedia">
            <a:extLst>
              <a:ext uri="{FF2B5EF4-FFF2-40B4-BE49-F238E27FC236}">
                <a16:creationId xmlns:a16="http://schemas.microsoft.com/office/drawing/2014/main" id="{06229405-E218-7D5D-200B-79BFB6066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83" y="222560"/>
            <a:ext cx="827041" cy="76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849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8906E3-5E09-A58D-BE97-CFB317D4E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967" y="1473860"/>
            <a:ext cx="10046237" cy="33416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Slika 4" descr="Slika na kojoj se prikazuje Dječja umjetnost, Trokut, šarenilo, snimka zaslona&#10;&#10;Opis je automatski generiran">
            <a:extLst>
              <a:ext uri="{FF2B5EF4-FFF2-40B4-BE49-F238E27FC236}">
                <a16:creationId xmlns:a16="http://schemas.microsoft.com/office/drawing/2014/main" id="{45F52CC1-3C76-4311-FCAC-3FCDEC607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319300" y="5171090"/>
            <a:ext cx="1683808" cy="155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1F9F783-8F3D-A866-EEF4-7A4CB0C13DDF}"/>
              </a:ext>
            </a:extLst>
          </p:cNvPr>
          <p:cNvSpPr txBox="1"/>
          <p:nvPr/>
        </p:nvSpPr>
        <p:spPr>
          <a:xfrm>
            <a:off x="6718852" y="6984120"/>
            <a:ext cx="309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latin typeface="Arial" panose="020B0604020202020204" pitchFamily="34" charset="0"/>
                <a:hlinkClick r:id="rId5" tooltip="https://www.pngall.com/analysis-png/download/2273"/>
              </a:rPr>
              <a:t>Ta fotografija</a:t>
            </a:r>
            <a:r>
              <a:rPr lang="hr-HR" sz="900">
                <a:latin typeface="Arial" panose="020B0604020202020204" pitchFamily="34" charset="0"/>
              </a:rPr>
              <a:t> korisnika Nepoznat autor: licenca </a:t>
            </a:r>
            <a:r>
              <a:rPr lang="hr-HR" sz="900">
                <a:latin typeface="Arial" panose="020B0604020202020204" pitchFamily="34" charset="0"/>
                <a:hlinkClick r:id="rId6" tooltip="https://creativecommons.org/licenses/by-nc/3.0/"/>
              </a:rPr>
              <a:t>CC BY-NC</a:t>
            </a:r>
            <a:endParaRPr lang="hr-HR" sz="900">
              <a:latin typeface="Arial" panose="020B0604020202020204" pitchFamily="34" charset="0"/>
            </a:endParaRPr>
          </a:p>
        </p:txBody>
      </p:sp>
      <p:pic>
        <p:nvPicPr>
          <p:cNvPr id="9" name="Picture 2" descr="Microsoft Excel - Wikipedia">
            <a:extLst>
              <a:ext uri="{FF2B5EF4-FFF2-40B4-BE49-F238E27FC236}">
                <a16:creationId xmlns:a16="http://schemas.microsoft.com/office/drawing/2014/main" id="{AAA369B1-2636-745B-26C8-6FF2244AA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26" y="351582"/>
            <a:ext cx="827041" cy="76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5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1AED66DC-EC84-56E7-9ABB-87D427AFE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45" r="102" b="12160"/>
          <a:stretch/>
        </p:blipFill>
        <p:spPr>
          <a:xfrm>
            <a:off x="142875" y="642938"/>
            <a:ext cx="11644330" cy="5406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Strelica: gore 8">
            <a:extLst>
              <a:ext uri="{FF2B5EF4-FFF2-40B4-BE49-F238E27FC236}">
                <a16:creationId xmlns:a16="http://schemas.microsoft.com/office/drawing/2014/main" id="{AC455132-F33C-341F-EDC3-47B4D584686B}"/>
              </a:ext>
            </a:extLst>
          </p:cNvPr>
          <p:cNvSpPr/>
          <p:nvPr/>
        </p:nvSpPr>
        <p:spPr>
          <a:xfrm rot="14420786">
            <a:off x="7102706" y="784213"/>
            <a:ext cx="1261241" cy="155471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atin typeface="Arial" panose="020B0604020202020204" pitchFamily="34" charset="0"/>
            </a:endParaRPr>
          </a:p>
        </p:txBody>
      </p:sp>
      <p:pic>
        <p:nvPicPr>
          <p:cNvPr id="11" name="Slika 10" descr="Slika na kojoj se prikazuje Dječja umjetnost, Trokut, šarenilo, snimka zaslona&#10;&#10;Opis je automatski generiran">
            <a:extLst>
              <a:ext uri="{FF2B5EF4-FFF2-40B4-BE49-F238E27FC236}">
                <a16:creationId xmlns:a16="http://schemas.microsoft.com/office/drawing/2014/main" id="{1CC265AD-29FB-6F9C-D29C-9F4ACB457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287528" y="6063348"/>
            <a:ext cx="715580" cy="659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31655B-BC5E-12D7-6C16-186F8A352E64}"/>
              </a:ext>
            </a:extLst>
          </p:cNvPr>
          <p:cNvSpPr txBox="1"/>
          <p:nvPr/>
        </p:nvSpPr>
        <p:spPr>
          <a:xfrm>
            <a:off x="6349244" y="5009711"/>
            <a:ext cx="4168202" cy="400110"/>
          </a:xfrm>
          <a:prstGeom prst="rect">
            <a:avLst/>
          </a:prstGeom>
          <a:solidFill>
            <a:srgbClr val="BBD4A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 panose="020B0604020202020204" pitchFamily="34" charset="0"/>
              </a:rPr>
              <a:t>R2 Copilot: 1.korak-Pitanje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000F6-5C83-BD17-295A-BA647CA3B7B6}"/>
              </a:ext>
            </a:extLst>
          </p:cNvPr>
          <p:cNvSpPr txBox="1"/>
          <p:nvPr/>
        </p:nvSpPr>
        <p:spPr>
          <a:xfrm rot="-840000">
            <a:off x="2898715" y="2606148"/>
            <a:ext cx="7932687" cy="1261884"/>
          </a:xfrm>
          <a:prstGeom prst="rect">
            <a:avLst/>
          </a:prstGeom>
          <a:solidFill>
            <a:srgbClr val="BBD4A4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 panose="020B0604020202020204" pitchFamily="34" charset="0"/>
              </a:rPr>
              <a:t>               </a:t>
            </a:r>
            <a:endParaRPr lang="en-US" sz="2800">
              <a:latin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</a:rPr>
              <a:t>                   </a:t>
            </a:r>
            <a:r>
              <a:rPr lang="en-US" sz="2800">
                <a:latin typeface="Arial" panose="020B0604020202020204" pitchFamily="34" charset="0"/>
              </a:rPr>
              <a:t>Kako </a:t>
            </a:r>
            <a:r>
              <a:rPr lang="en-US" sz="2800" err="1">
                <a:latin typeface="Arial" panose="020B0604020202020204" pitchFamily="34" charset="0"/>
              </a:rPr>
              <a:t>izračunati</a:t>
            </a:r>
            <a:r>
              <a:rPr lang="en-US" sz="2800">
                <a:latin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</a:rPr>
              <a:t>relativnu</a:t>
            </a:r>
            <a:r>
              <a:rPr lang="en-US" sz="2800">
                <a:latin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</a:rPr>
              <a:t>frekevenciju</a:t>
            </a:r>
            <a:r>
              <a:rPr lang="en-US" sz="2800">
                <a:latin typeface="Arial" panose="020B0604020202020204" pitchFamily="34" charset="0"/>
              </a:rPr>
              <a:t>?</a:t>
            </a: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ka 2" descr="Slika na kojoj se prikazuje crtić, krug&#10;&#10;Opis je automatski generiran">
            <a:extLst>
              <a:ext uri="{FF2B5EF4-FFF2-40B4-BE49-F238E27FC236}">
                <a16:creationId xmlns:a16="http://schemas.microsoft.com/office/drawing/2014/main" id="{70ED540A-2F67-99F5-D45D-47E15D0331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>
          <a:xfrm>
            <a:off x="142875" y="34189"/>
            <a:ext cx="715581" cy="77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fika 2">
            <a:extLst>
              <a:ext uri="{FF2B5EF4-FFF2-40B4-BE49-F238E27FC236}">
                <a16:creationId xmlns:a16="http://schemas.microsoft.com/office/drawing/2014/main" id="{513550FD-5931-C8C7-C676-4D59E4BBD69E}"/>
              </a:ext>
            </a:extLst>
          </p:cNvPr>
          <p:cNvSpPr/>
          <p:nvPr/>
        </p:nvSpPr>
        <p:spPr>
          <a:xfrm flipV="1">
            <a:off x="1378274" y="403526"/>
            <a:ext cx="9490842" cy="6154830"/>
          </a:xfrm>
          <a:custGeom>
            <a:avLst/>
            <a:gdLst>
              <a:gd name="connsiteX0" fmla="*/ 174292 w 7661318"/>
              <a:gd name="connsiteY0" fmla="*/ 5865296 h 5883009"/>
              <a:gd name="connsiteX1" fmla="*/ 173 w 7661318"/>
              <a:gd name="connsiteY1" fmla="*/ 5676055 h 5883009"/>
              <a:gd name="connsiteX2" fmla="*/ -5583 w 7661318"/>
              <a:gd name="connsiteY2" fmla="*/ 3444734 h 5883009"/>
              <a:gd name="connsiteX3" fmla="*/ -3424 w 7661318"/>
              <a:gd name="connsiteY3" fmla="*/ 1250111 h 5883009"/>
              <a:gd name="connsiteX4" fmla="*/ 18880 w 7661318"/>
              <a:gd name="connsiteY4" fmla="*/ 1203341 h 5883009"/>
              <a:gd name="connsiteX5" fmla="*/ 198036 w 7661318"/>
              <a:gd name="connsiteY5" fmla="*/ 1054394 h 5883009"/>
              <a:gd name="connsiteX6" fmla="*/ 1830581 w 7661318"/>
              <a:gd name="connsiteY6" fmla="*/ 1039284 h 5883009"/>
              <a:gd name="connsiteX7" fmla="*/ 3445857 w 7661318"/>
              <a:gd name="connsiteY7" fmla="*/ 1032088 h 5883009"/>
              <a:gd name="connsiteX8" fmla="*/ 3471759 w 7661318"/>
              <a:gd name="connsiteY8" fmla="*/ 1026332 h 5883009"/>
              <a:gd name="connsiteX9" fmla="*/ 3471759 w 7661318"/>
              <a:gd name="connsiteY9" fmla="*/ 706852 h 5883009"/>
              <a:gd name="connsiteX10" fmla="*/ 3471759 w 7661318"/>
              <a:gd name="connsiteY10" fmla="*/ 386653 h 5883009"/>
              <a:gd name="connsiteX11" fmla="*/ 3446577 w 7661318"/>
              <a:gd name="connsiteY11" fmla="*/ 384495 h 5883009"/>
              <a:gd name="connsiteX12" fmla="*/ 2826368 w 7661318"/>
              <a:gd name="connsiteY12" fmla="*/ 220437 h 5883009"/>
              <a:gd name="connsiteX13" fmla="*/ 2850112 w 7661318"/>
              <a:gd name="connsiteY13" fmla="*/ 170069 h 5883009"/>
              <a:gd name="connsiteX14" fmla="*/ 3094022 w 7661318"/>
              <a:gd name="connsiteY14" fmla="*/ 56380 h 5883009"/>
              <a:gd name="connsiteX15" fmla="*/ 4558204 w 7661318"/>
              <a:gd name="connsiteY15" fmla="*/ 88040 h 5883009"/>
              <a:gd name="connsiteX16" fmla="*/ 4662531 w 7661318"/>
              <a:gd name="connsiteY16" fmla="*/ 213961 h 5883009"/>
              <a:gd name="connsiteX17" fmla="*/ 4628715 w 7661318"/>
              <a:gd name="connsiteY17" fmla="*/ 261452 h 5883009"/>
              <a:gd name="connsiteX18" fmla="*/ 4216441 w 7661318"/>
              <a:gd name="connsiteY18" fmla="*/ 364347 h 5883009"/>
              <a:gd name="connsiteX19" fmla="*/ 4102760 w 7661318"/>
              <a:gd name="connsiteY19" fmla="*/ 380177 h 5883009"/>
              <a:gd name="connsiteX20" fmla="*/ 4085492 w 7661318"/>
              <a:gd name="connsiteY20" fmla="*/ 383775 h 5883009"/>
              <a:gd name="connsiteX21" fmla="*/ 4088370 w 7661318"/>
              <a:gd name="connsiteY21" fmla="*/ 699657 h 5883009"/>
              <a:gd name="connsiteX22" fmla="*/ 4099882 w 7661318"/>
              <a:gd name="connsiteY22" fmla="*/ 1024893 h 5883009"/>
              <a:gd name="connsiteX23" fmla="*/ 5761927 w 7661318"/>
              <a:gd name="connsiteY23" fmla="*/ 1037845 h 5883009"/>
              <a:gd name="connsiteX24" fmla="*/ 7443397 w 7661318"/>
              <a:gd name="connsiteY24" fmla="*/ 1051516 h 5883009"/>
              <a:gd name="connsiteX25" fmla="*/ 7649174 w 7661318"/>
              <a:gd name="connsiteY25" fmla="*/ 1302638 h 5883009"/>
              <a:gd name="connsiteX26" fmla="*/ 7648455 w 7661318"/>
              <a:gd name="connsiteY26" fmla="*/ 5620649 h 5883009"/>
              <a:gd name="connsiteX27" fmla="*/ 7498079 w 7661318"/>
              <a:gd name="connsiteY27" fmla="*/ 5853783 h 5883009"/>
              <a:gd name="connsiteX28" fmla="*/ 7450592 w 7661318"/>
              <a:gd name="connsiteY28" fmla="*/ 5876809 h 5883009"/>
              <a:gd name="connsiteX29" fmla="*/ 3835107 w 7661318"/>
              <a:gd name="connsiteY29" fmla="*/ 5878248 h 5883009"/>
              <a:gd name="connsiteX30" fmla="*/ 174292 w 7661318"/>
              <a:gd name="connsiteY30" fmla="*/ 5865296 h 5883009"/>
              <a:gd name="connsiteX31" fmla="*/ 7341948 w 7661318"/>
              <a:gd name="connsiteY31" fmla="*/ 5564525 h 5883009"/>
              <a:gd name="connsiteX32" fmla="*/ 7352021 w 7661318"/>
              <a:gd name="connsiteY32" fmla="*/ 3457686 h 5883009"/>
              <a:gd name="connsiteX33" fmla="*/ 7339070 w 7661318"/>
              <a:gd name="connsiteY33" fmla="*/ 1354446 h 5883009"/>
              <a:gd name="connsiteX34" fmla="*/ 3818558 w 7661318"/>
              <a:gd name="connsiteY34" fmla="*/ 1347250 h 5883009"/>
              <a:gd name="connsiteX35" fmla="*/ 303802 w 7661318"/>
              <a:gd name="connsiteY35" fmla="*/ 1360202 h 5883009"/>
              <a:gd name="connsiteX36" fmla="*/ 298766 w 7661318"/>
              <a:gd name="connsiteY36" fmla="*/ 3459845 h 5883009"/>
              <a:gd name="connsiteX37" fmla="*/ 308119 w 7661318"/>
              <a:gd name="connsiteY37" fmla="*/ 5558768 h 5883009"/>
              <a:gd name="connsiteX38" fmla="*/ 362082 w 7661318"/>
              <a:gd name="connsiteY38" fmla="*/ 5573159 h 5883009"/>
              <a:gd name="connsiteX39" fmla="*/ 3868203 w 7661318"/>
              <a:gd name="connsiteY39" fmla="*/ 5575318 h 5883009"/>
              <a:gd name="connsiteX40" fmla="*/ 7341948 w 7661318"/>
              <a:gd name="connsiteY40" fmla="*/ 5564525 h 588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661318" h="5883009">
                <a:moveTo>
                  <a:pt x="174292" y="5865296"/>
                </a:moveTo>
                <a:cubicBezTo>
                  <a:pt x="90830" y="5838673"/>
                  <a:pt x="17441" y="5759522"/>
                  <a:pt x="173" y="5676055"/>
                </a:cubicBezTo>
                <a:cubicBezTo>
                  <a:pt x="-4863" y="5650870"/>
                  <a:pt x="-6302" y="4966580"/>
                  <a:pt x="-5583" y="3444734"/>
                </a:cubicBezTo>
                <a:lnTo>
                  <a:pt x="-3424" y="1250111"/>
                </a:lnTo>
                <a:lnTo>
                  <a:pt x="18880" y="1203341"/>
                </a:lnTo>
                <a:cubicBezTo>
                  <a:pt x="55575" y="1127788"/>
                  <a:pt x="112415" y="1079578"/>
                  <a:pt x="198036" y="1054394"/>
                </a:cubicBezTo>
                <a:cubicBezTo>
                  <a:pt x="238328" y="1042881"/>
                  <a:pt x="334741" y="1041442"/>
                  <a:pt x="1830581" y="1039284"/>
                </a:cubicBezTo>
                <a:cubicBezTo>
                  <a:pt x="2704773" y="1038564"/>
                  <a:pt x="3431467" y="1034966"/>
                  <a:pt x="3445857" y="1032088"/>
                </a:cubicBezTo>
                <a:lnTo>
                  <a:pt x="3471759" y="1026332"/>
                </a:lnTo>
                <a:lnTo>
                  <a:pt x="3471759" y="706852"/>
                </a:lnTo>
                <a:lnTo>
                  <a:pt x="3471759" y="386653"/>
                </a:lnTo>
                <a:lnTo>
                  <a:pt x="3446577" y="384495"/>
                </a:lnTo>
                <a:cubicBezTo>
                  <a:pt x="3107692" y="360030"/>
                  <a:pt x="2859465" y="293831"/>
                  <a:pt x="2826368" y="220437"/>
                </a:cubicBezTo>
                <a:cubicBezTo>
                  <a:pt x="2819173" y="204607"/>
                  <a:pt x="2821332" y="199571"/>
                  <a:pt x="2850112" y="170069"/>
                </a:cubicBezTo>
                <a:cubicBezTo>
                  <a:pt x="2906952" y="111786"/>
                  <a:pt x="2961634" y="85882"/>
                  <a:pt x="3094022" y="56380"/>
                </a:cubicBezTo>
                <a:cubicBezTo>
                  <a:pt x="3512771" y="-36441"/>
                  <a:pt x="4306379" y="-19892"/>
                  <a:pt x="4558204" y="88040"/>
                </a:cubicBezTo>
                <a:cubicBezTo>
                  <a:pt x="4620800" y="114664"/>
                  <a:pt x="4662531" y="165032"/>
                  <a:pt x="4662531" y="213961"/>
                </a:cubicBezTo>
                <a:cubicBezTo>
                  <a:pt x="4662531" y="236267"/>
                  <a:pt x="4658934" y="242024"/>
                  <a:pt x="4628715" y="261452"/>
                </a:cubicBezTo>
                <a:cubicBezTo>
                  <a:pt x="4561082" y="303905"/>
                  <a:pt x="4412145" y="341322"/>
                  <a:pt x="4216441" y="364347"/>
                </a:cubicBezTo>
                <a:cubicBezTo>
                  <a:pt x="4163198" y="370823"/>
                  <a:pt x="4111394" y="378019"/>
                  <a:pt x="4102760" y="380177"/>
                </a:cubicBezTo>
                <a:lnTo>
                  <a:pt x="4085492" y="383775"/>
                </a:lnTo>
                <a:lnTo>
                  <a:pt x="4088370" y="699657"/>
                </a:lnTo>
                <a:cubicBezTo>
                  <a:pt x="4089809" y="946462"/>
                  <a:pt x="4092687" y="1017697"/>
                  <a:pt x="4099882" y="1024893"/>
                </a:cubicBezTo>
                <a:cubicBezTo>
                  <a:pt x="4107797" y="1032808"/>
                  <a:pt x="4420060" y="1034966"/>
                  <a:pt x="5761927" y="1037845"/>
                </a:cubicBezTo>
                <a:cubicBezTo>
                  <a:pt x="7091562" y="1041442"/>
                  <a:pt x="7420373" y="1043601"/>
                  <a:pt x="7443397" y="1051516"/>
                </a:cubicBezTo>
                <a:cubicBezTo>
                  <a:pt x="7568590" y="1092530"/>
                  <a:pt x="7635504" y="1173120"/>
                  <a:pt x="7649174" y="1302638"/>
                </a:cubicBezTo>
                <a:cubicBezTo>
                  <a:pt x="7657808" y="1390423"/>
                  <a:pt x="7657808" y="5532864"/>
                  <a:pt x="7648455" y="5620649"/>
                </a:cubicBezTo>
                <a:cubicBezTo>
                  <a:pt x="7636223" y="5736497"/>
                  <a:pt x="7589456" y="5808452"/>
                  <a:pt x="7498079" y="5853783"/>
                </a:cubicBezTo>
                <a:lnTo>
                  <a:pt x="7450592" y="5876809"/>
                </a:lnTo>
                <a:lnTo>
                  <a:pt x="3835107" y="5878248"/>
                </a:lnTo>
                <a:cubicBezTo>
                  <a:pt x="246242" y="5879687"/>
                  <a:pt x="219621" y="5879687"/>
                  <a:pt x="174292" y="5865296"/>
                </a:cubicBezTo>
                <a:close/>
                <a:moveTo>
                  <a:pt x="7341948" y="5564525"/>
                </a:moveTo>
                <a:cubicBezTo>
                  <a:pt x="7352740" y="5555170"/>
                  <a:pt x="7353460" y="5409822"/>
                  <a:pt x="7352021" y="3457686"/>
                </a:cubicBezTo>
                <a:cubicBezTo>
                  <a:pt x="7349862" y="1603410"/>
                  <a:pt x="7348423" y="1360202"/>
                  <a:pt x="7339070" y="1354446"/>
                </a:cubicBezTo>
                <a:cubicBezTo>
                  <a:pt x="7332594" y="1350129"/>
                  <a:pt x="6018068" y="1347250"/>
                  <a:pt x="3818558" y="1347250"/>
                </a:cubicBezTo>
                <a:cubicBezTo>
                  <a:pt x="482958" y="1347250"/>
                  <a:pt x="308839" y="1347970"/>
                  <a:pt x="303802" y="1360202"/>
                </a:cubicBezTo>
                <a:cubicBezTo>
                  <a:pt x="300924" y="1366678"/>
                  <a:pt x="298766" y="2311446"/>
                  <a:pt x="298766" y="3459845"/>
                </a:cubicBezTo>
                <a:cubicBezTo>
                  <a:pt x="298766" y="5189640"/>
                  <a:pt x="300205" y="5549414"/>
                  <a:pt x="308119" y="5558768"/>
                </a:cubicBezTo>
                <a:cubicBezTo>
                  <a:pt x="314595" y="5566683"/>
                  <a:pt x="332582" y="5571001"/>
                  <a:pt x="362082" y="5573159"/>
                </a:cubicBezTo>
                <a:cubicBezTo>
                  <a:pt x="386545" y="5574598"/>
                  <a:pt x="1964407" y="5575318"/>
                  <a:pt x="3868203" y="5575318"/>
                </a:cubicBezTo>
                <a:cubicBezTo>
                  <a:pt x="6809518" y="5574598"/>
                  <a:pt x="7331155" y="5573159"/>
                  <a:pt x="7341948" y="5564525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719" cap="flat">
            <a:noFill/>
            <a:prstDash val="solid"/>
            <a:miter/>
          </a:ln>
        </p:spPr>
        <p:txBody>
          <a:bodyPr rtlCol="0" anchor="ctr"/>
          <a:lstStyle/>
          <a:p>
            <a:endParaRPr lang="hr-HR">
              <a:latin typeface="Arial" panose="020B060402020202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CC64344-0DDE-8C49-77C9-5820B38F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073" y="715618"/>
            <a:ext cx="6966435" cy="79106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DB1F476-19C6-61D6-0507-9782A5116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073" y="1610226"/>
            <a:ext cx="6966435" cy="1444324"/>
          </a:xfrm>
          <a:prstGeom prst="rect">
            <a:avLst/>
          </a:prstGeom>
        </p:spPr>
      </p:pic>
      <p:pic>
        <p:nvPicPr>
          <p:cNvPr id="6" name="Picture 17" descr="A blue screen with white text&#10;&#10;Description automatically generated">
            <a:extLst>
              <a:ext uri="{FF2B5EF4-FFF2-40B4-BE49-F238E27FC236}">
                <a16:creationId xmlns:a16="http://schemas.microsoft.com/office/drawing/2014/main" id="{E5638751-4675-23C4-8541-440FD83B9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073" y="3126829"/>
            <a:ext cx="6966435" cy="1877649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5128D5F9-B114-90BC-447F-B4F8142C950B}"/>
              </a:ext>
            </a:extLst>
          </p:cNvPr>
          <p:cNvSpPr txBox="1"/>
          <p:nvPr/>
        </p:nvSpPr>
        <p:spPr>
          <a:xfrm>
            <a:off x="7255868" y="1374032"/>
            <a:ext cx="3557858" cy="400110"/>
          </a:xfrm>
          <a:prstGeom prst="rect">
            <a:avLst/>
          </a:prstGeom>
          <a:solidFill>
            <a:srgbClr val="BBD4A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</a:rPr>
              <a:t>2.korak-Odgovor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1D310A7-3CA6-5A7A-573F-8441927CCBED}"/>
              </a:ext>
            </a:extLst>
          </p:cNvPr>
          <p:cNvSpPr txBox="1"/>
          <p:nvPr/>
        </p:nvSpPr>
        <p:spPr>
          <a:xfrm>
            <a:off x="7607431" y="4383464"/>
            <a:ext cx="3204876" cy="369332"/>
          </a:xfrm>
          <a:prstGeom prst="rect">
            <a:avLst/>
          </a:prstGeom>
          <a:solidFill>
            <a:srgbClr val="BBD4A4"/>
          </a:solidFill>
        </p:spPr>
        <p:txBody>
          <a:bodyPr wrap="square" rtlCol="0">
            <a:spAutoFit/>
          </a:bodyPr>
          <a:lstStyle/>
          <a:p>
            <a:r>
              <a:rPr lang="hr-HR">
                <a:latin typeface="Arial" panose="020B0604020202020204" pitchFamily="34" charset="0"/>
              </a:rPr>
              <a:t>Oblikovanje rezultata</a:t>
            </a:r>
          </a:p>
        </p:txBody>
      </p:sp>
      <p:pic>
        <p:nvPicPr>
          <p:cNvPr id="11" name="Picture 25" descr="A cartoon character holding a red sign&#10;&#10;Description automatically generated">
            <a:extLst>
              <a:ext uri="{FF2B5EF4-FFF2-40B4-BE49-F238E27FC236}">
                <a16:creationId xmlns:a16="http://schemas.microsoft.com/office/drawing/2014/main" id="{38BBFE9B-E4F1-76FA-2E9A-1D765DB26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997723">
            <a:off x="10869116" y="5392796"/>
            <a:ext cx="1079026" cy="1061678"/>
          </a:xfrm>
          <a:prstGeom prst="rect">
            <a:avLst/>
          </a:prstGeom>
        </p:spPr>
      </p:pic>
      <p:pic>
        <p:nvPicPr>
          <p:cNvPr id="12" name="Slika 11" descr="Slika na kojoj se prikazuje crtić, krug&#10;&#10;Opis je automatski generiran">
            <a:extLst>
              <a:ext uri="{FF2B5EF4-FFF2-40B4-BE49-F238E27FC236}">
                <a16:creationId xmlns:a16="http://schemas.microsoft.com/office/drawing/2014/main" id="{B17142DA-066C-587C-5EC0-D2F6307261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>
          <a:xfrm>
            <a:off x="142875" y="34189"/>
            <a:ext cx="715581" cy="77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3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Question Mark">
                <a:extLst>
                  <a:ext uri="{FF2B5EF4-FFF2-40B4-BE49-F238E27FC236}">
                    <a16:creationId xmlns:a16="http://schemas.microsoft.com/office/drawing/2014/main" id="{74DC98FD-66AA-77BA-46C4-22A3866AD0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58172547"/>
                  </p:ext>
                </p:extLst>
              </p:nvPr>
            </p:nvGraphicFramePr>
            <p:xfrm>
              <a:off x="10977333" y="5260156"/>
              <a:ext cx="1050510" cy="144721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50510" cy="1447215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622014" ay="409719" az="7476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7518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Question Mark">
                <a:extLst>
                  <a:ext uri="{FF2B5EF4-FFF2-40B4-BE49-F238E27FC236}">
                    <a16:creationId xmlns:a16="http://schemas.microsoft.com/office/drawing/2014/main" id="{74DC98FD-66AA-77BA-46C4-22A3866AD0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77333" y="5260156"/>
                <a:ext cx="1050510" cy="1447215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325816F8-C38C-6E37-EA31-13CEDEE7D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250"/>
          <a:stretch/>
        </p:blipFill>
        <p:spPr>
          <a:xfrm>
            <a:off x="2164720" y="674794"/>
            <a:ext cx="7614580" cy="1367079"/>
          </a:xfrm>
          <a:prstGeom prst="rect">
            <a:avLst/>
          </a:prstGeom>
        </p:spPr>
      </p:pic>
      <p:pic>
        <p:nvPicPr>
          <p:cNvPr id="8" name="Picture 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199F9345-2FF7-476F-3FA8-EAB11339A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720" y="2041873"/>
            <a:ext cx="7609818" cy="1903592"/>
          </a:xfrm>
          <a:prstGeom prst="rect">
            <a:avLst/>
          </a:prstGeom>
        </p:spPr>
      </p:pic>
      <p:sp>
        <p:nvSpPr>
          <p:cNvPr id="3" name="Grafika 2">
            <a:extLst>
              <a:ext uri="{FF2B5EF4-FFF2-40B4-BE49-F238E27FC236}">
                <a16:creationId xmlns:a16="http://schemas.microsoft.com/office/drawing/2014/main" id="{58A554ED-9CCA-01E7-9799-75BC4DDA7637}"/>
              </a:ext>
            </a:extLst>
          </p:cNvPr>
          <p:cNvSpPr/>
          <p:nvPr/>
        </p:nvSpPr>
        <p:spPr>
          <a:xfrm flipV="1">
            <a:off x="1112455" y="299873"/>
            <a:ext cx="9548566" cy="6558127"/>
          </a:xfrm>
          <a:custGeom>
            <a:avLst/>
            <a:gdLst>
              <a:gd name="connsiteX0" fmla="*/ 174292 w 7661318"/>
              <a:gd name="connsiteY0" fmla="*/ 5865296 h 5883009"/>
              <a:gd name="connsiteX1" fmla="*/ 173 w 7661318"/>
              <a:gd name="connsiteY1" fmla="*/ 5676055 h 5883009"/>
              <a:gd name="connsiteX2" fmla="*/ -5583 w 7661318"/>
              <a:gd name="connsiteY2" fmla="*/ 3444734 h 5883009"/>
              <a:gd name="connsiteX3" fmla="*/ -3424 w 7661318"/>
              <a:gd name="connsiteY3" fmla="*/ 1250111 h 5883009"/>
              <a:gd name="connsiteX4" fmla="*/ 18880 w 7661318"/>
              <a:gd name="connsiteY4" fmla="*/ 1203341 h 5883009"/>
              <a:gd name="connsiteX5" fmla="*/ 198036 w 7661318"/>
              <a:gd name="connsiteY5" fmla="*/ 1054394 h 5883009"/>
              <a:gd name="connsiteX6" fmla="*/ 1830581 w 7661318"/>
              <a:gd name="connsiteY6" fmla="*/ 1039284 h 5883009"/>
              <a:gd name="connsiteX7" fmla="*/ 3445857 w 7661318"/>
              <a:gd name="connsiteY7" fmla="*/ 1032088 h 5883009"/>
              <a:gd name="connsiteX8" fmla="*/ 3471759 w 7661318"/>
              <a:gd name="connsiteY8" fmla="*/ 1026332 h 5883009"/>
              <a:gd name="connsiteX9" fmla="*/ 3471759 w 7661318"/>
              <a:gd name="connsiteY9" fmla="*/ 706852 h 5883009"/>
              <a:gd name="connsiteX10" fmla="*/ 3471759 w 7661318"/>
              <a:gd name="connsiteY10" fmla="*/ 386653 h 5883009"/>
              <a:gd name="connsiteX11" fmla="*/ 3446577 w 7661318"/>
              <a:gd name="connsiteY11" fmla="*/ 384495 h 5883009"/>
              <a:gd name="connsiteX12" fmla="*/ 2826368 w 7661318"/>
              <a:gd name="connsiteY12" fmla="*/ 220437 h 5883009"/>
              <a:gd name="connsiteX13" fmla="*/ 2850112 w 7661318"/>
              <a:gd name="connsiteY13" fmla="*/ 170069 h 5883009"/>
              <a:gd name="connsiteX14" fmla="*/ 3094022 w 7661318"/>
              <a:gd name="connsiteY14" fmla="*/ 56380 h 5883009"/>
              <a:gd name="connsiteX15" fmla="*/ 4558204 w 7661318"/>
              <a:gd name="connsiteY15" fmla="*/ 88040 h 5883009"/>
              <a:gd name="connsiteX16" fmla="*/ 4662531 w 7661318"/>
              <a:gd name="connsiteY16" fmla="*/ 213961 h 5883009"/>
              <a:gd name="connsiteX17" fmla="*/ 4628715 w 7661318"/>
              <a:gd name="connsiteY17" fmla="*/ 261452 h 5883009"/>
              <a:gd name="connsiteX18" fmla="*/ 4216441 w 7661318"/>
              <a:gd name="connsiteY18" fmla="*/ 364347 h 5883009"/>
              <a:gd name="connsiteX19" fmla="*/ 4102760 w 7661318"/>
              <a:gd name="connsiteY19" fmla="*/ 380177 h 5883009"/>
              <a:gd name="connsiteX20" fmla="*/ 4085492 w 7661318"/>
              <a:gd name="connsiteY20" fmla="*/ 383775 h 5883009"/>
              <a:gd name="connsiteX21" fmla="*/ 4088370 w 7661318"/>
              <a:gd name="connsiteY21" fmla="*/ 699657 h 5883009"/>
              <a:gd name="connsiteX22" fmla="*/ 4099882 w 7661318"/>
              <a:gd name="connsiteY22" fmla="*/ 1024893 h 5883009"/>
              <a:gd name="connsiteX23" fmla="*/ 5761927 w 7661318"/>
              <a:gd name="connsiteY23" fmla="*/ 1037845 h 5883009"/>
              <a:gd name="connsiteX24" fmla="*/ 7443397 w 7661318"/>
              <a:gd name="connsiteY24" fmla="*/ 1051516 h 5883009"/>
              <a:gd name="connsiteX25" fmla="*/ 7649174 w 7661318"/>
              <a:gd name="connsiteY25" fmla="*/ 1302638 h 5883009"/>
              <a:gd name="connsiteX26" fmla="*/ 7648455 w 7661318"/>
              <a:gd name="connsiteY26" fmla="*/ 5620649 h 5883009"/>
              <a:gd name="connsiteX27" fmla="*/ 7498079 w 7661318"/>
              <a:gd name="connsiteY27" fmla="*/ 5853783 h 5883009"/>
              <a:gd name="connsiteX28" fmla="*/ 7450592 w 7661318"/>
              <a:gd name="connsiteY28" fmla="*/ 5876809 h 5883009"/>
              <a:gd name="connsiteX29" fmla="*/ 3835107 w 7661318"/>
              <a:gd name="connsiteY29" fmla="*/ 5878248 h 5883009"/>
              <a:gd name="connsiteX30" fmla="*/ 174292 w 7661318"/>
              <a:gd name="connsiteY30" fmla="*/ 5865296 h 5883009"/>
              <a:gd name="connsiteX31" fmla="*/ 7341948 w 7661318"/>
              <a:gd name="connsiteY31" fmla="*/ 5564525 h 5883009"/>
              <a:gd name="connsiteX32" fmla="*/ 7352021 w 7661318"/>
              <a:gd name="connsiteY32" fmla="*/ 3457686 h 5883009"/>
              <a:gd name="connsiteX33" fmla="*/ 7339070 w 7661318"/>
              <a:gd name="connsiteY33" fmla="*/ 1354446 h 5883009"/>
              <a:gd name="connsiteX34" fmla="*/ 3818558 w 7661318"/>
              <a:gd name="connsiteY34" fmla="*/ 1347250 h 5883009"/>
              <a:gd name="connsiteX35" fmla="*/ 303802 w 7661318"/>
              <a:gd name="connsiteY35" fmla="*/ 1360202 h 5883009"/>
              <a:gd name="connsiteX36" fmla="*/ 298766 w 7661318"/>
              <a:gd name="connsiteY36" fmla="*/ 3459845 h 5883009"/>
              <a:gd name="connsiteX37" fmla="*/ 308119 w 7661318"/>
              <a:gd name="connsiteY37" fmla="*/ 5558768 h 5883009"/>
              <a:gd name="connsiteX38" fmla="*/ 362082 w 7661318"/>
              <a:gd name="connsiteY38" fmla="*/ 5573159 h 5883009"/>
              <a:gd name="connsiteX39" fmla="*/ 3868203 w 7661318"/>
              <a:gd name="connsiteY39" fmla="*/ 5575318 h 5883009"/>
              <a:gd name="connsiteX40" fmla="*/ 7341948 w 7661318"/>
              <a:gd name="connsiteY40" fmla="*/ 5564525 h 588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661318" h="5883009">
                <a:moveTo>
                  <a:pt x="174292" y="5865296"/>
                </a:moveTo>
                <a:cubicBezTo>
                  <a:pt x="90830" y="5838673"/>
                  <a:pt x="17441" y="5759522"/>
                  <a:pt x="173" y="5676055"/>
                </a:cubicBezTo>
                <a:cubicBezTo>
                  <a:pt x="-4863" y="5650870"/>
                  <a:pt x="-6302" y="4966580"/>
                  <a:pt x="-5583" y="3444734"/>
                </a:cubicBezTo>
                <a:lnTo>
                  <a:pt x="-3424" y="1250111"/>
                </a:lnTo>
                <a:lnTo>
                  <a:pt x="18880" y="1203341"/>
                </a:lnTo>
                <a:cubicBezTo>
                  <a:pt x="55575" y="1127788"/>
                  <a:pt x="112415" y="1079578"/>
                  <a:pt x="198036" y="1054394"/>
                </a:cubicBezTo>
                <a:cubicBezTo>
                  <a:pt x="238328" y="1042881"/>
                  <a:pt x="334741" y="1041442"/>
                  <a:pt x="1830581" y="1039284"/>
                </a:cubicBezTo>
                <a:cubicBezTo>
                  <a:pt x="2704773" y="1038564"/>
                  <a:pt x="3431467" y="1034966"/>
                  <a:pt x="3445857" y="1032088"/>
                </a:cubicBezTo>
                <a:lnTo>
                  <a:pt x="3471759" y="1026332"/>
                </a:lnTo>
                <a:lnTo>
                  <a:pt x="3471759" y="706852"/>
                </a:lnTo>
                <a:lnTo>
                  <a:pt x="3471759" y="386653"/>
                </a:lnTo>
                <a:lnTo>
                  <a:pt x="3446577" y="384495"/>
                </a:lnTo>
                <a:cubicBezTo>
                  <a:pt x="3107692" y="360030"/>
                  <a:pt x="2859465" y="293831"/>
                  <a:pt x="2826368" y="220437"/>
                </a:cubicBezTo>
                <a:cubicBezTo>
                  <a:pt x="2819173" y="204607"/>
                  <a:pt x="2821332" y="199571"/>
                  <a:pt x="2850112" y="170069"/>
                </a:cubicBezTo>
                <a:cubicBezTo>
                  <a:pt x="2906952" y="111786"/>
                  <a:pt x="2961634" y="85882"/>
                  <a:pt x="3094022" y="56380"/>
                </a:cubicBezTo>
                <a:cubicBezTo>
                  <a:pt x="3512771" y="-36441"/>
                  <a:pt x="4306379" y="-19892"/>
                  <a:pt x="4558204" y="88040"/>
                </a:cubicBezTo>
                <a:cubicBezTo>
                  <a:pt x="4620800" y="114664"/>
                  <a:pt x="4662531" y="165032"/>
                  <a:pt x="4662531" y="213961"/>
                </a:cubicBezTo>
                <a:cubicBezTo>
                  <a:pt x="4662531" y="236267"/>
                  <a:pt x="4658934" y="242024"/>
                  <a:pt x="4628715" y="261452"/>
                </a:cubicBezTo>
                <a:cubicBezTo>
                  <a:pt x="4561082" y="303905"/>
                  <a:pt x="4412145" y="341322"/>
                  <a:pt x="4216441" y="364347"/>
                </a:cubicBezTo>
                <a:cubicBezTo>
                  <a:pt x="4163198" y="370823"/>
                  <a:pt x="4111394" y="378019"/>
                  <a:pt x="4102760" y="380177"/>
                </a:cubicBezTo>
                <a:lnTo>
                  <a:pt x="4085492" y="383775"/>
                </a:lnTo>
                <a:lnTo>
                  <a:pt x="4088370" y="699657"/>
                </a:lnTo>
                <a:cubicBezTo>
                  <a:pt x="4089809" y="946462"/>
                  <a:pt x="4092687" y="1017697"/>
                  <a:pt x="4099882" y="1024893"/>
                </a:cubicBezTo>
                <a:cubicBezTo>
                  <a:pt x="4107797" y="1032808"/>
                  <a:pt x="4420060" y="1034966"/>
                  <a:pt x="5761927" y="1037845"/>
                </a:cubicBezTo>
                <a:cubicBezTo>
                  <a:pt x="7091562" y="1041442"/>
                  <a:pt x="7420373" y="1043601"/>
                  <a:pt x="7443397" y="1051516"/>
                </a:cubicBezTo>
                <a:cubicBezTo>
                  <a:pt x="7568590" y="1092530"/>
                  <a:pt x="7635504" y="1173120"/>
                  <a:pt x="7649174" y="1302638"/>
                </a:cubicBezTo>
                <a:cubicBezTo>
                  <a:pt x="7657808" y="1390423"/>
                  <a:pt x="7657808" y="5532864"/>
                  <a:pt x="7648455" y="5620649"/>
                </a:cubicBezTo>
                <a:cubicBezTo>
                  <a:pt x="7636223" y="5736497"/>
                  <a:pt x="7589456" y="5808452"/>
                  <a:pt x="7498079" y="5853783"/>
                </a:cubicBezTo>
                <a:lnTo>
                  <a:pt x="7450592" y="5876809"/>
                </a:lnTo>
                <a:lnTo>
                  <a:pt x="3835107" y="5878248"/>
                </a:lnTo>
                <a:cubicBezTo>
                  <a:pt x="246242" y="5879687"/>
                  <a:pt x="219621" y="5879687"/>
                  <a:pt x="174292" y="5865296"/>
                </a:cubicBezTo>
                <a:close/>
                <a:moveTo>
                  <a:pt x="7341948" y="5564525"/>
                </a:moveTo>
                <a:cubicBezTo>
                  <a:pt x="7352740" y="5555170"/>
                  <a:pt x="7353460" y="5409822"/>
                  <a:pt x="7352021" y="3457686"/>
                </a:cubicBezTo>
                <a:cubicBezTo>
                  <a:pt x="7349862" y="1603410"/>
                  <a:pt x="7348423" y="1360202"/>
                  <a:pt x="7339070" y="1354446"/>
                </a:cubicBezTo>
                <a:cubicBezTo>
                  <a:pt x="7332594" y="1350129"/>
                  <a:pt x="6018068" y="1347250"/>
                  <a:pt x="3818558" y="1347250"/>
                </a:cubicBezTo>
                <a:cubicBezTo>
                  <a:pt x="482958" y="1347250"/>
                  <a:pt x="308839" y="1347970"/>
                  <a:pt x="303802" y="1360202"/>
                </a:cubicBezTo>
                <a:cubicBezTo>
                  <a:pt x="300924" y="1366678"/>
                  <a:pt x="298766" y="2311446"/>
                  <a:pt x="298766" y="3459845"/>
                </a:cubicBezTo>
                <a:cubicBezTo>
                  <a:pt x="298766" y="5189640"/>
                  <a:pt x="300205" y="5549414"/>
                  <a:pt x="308119" y="5558768"/>
                </a:cubicBezTo>
                <a:cubicBezTo>
                  <a:pt x="314595" y="5566683"/>
                  <a:pt x="332582" y="5571001"/>
                  <a:pt x="362082" y="5573159"/>
                </a:cubicBezTo>
                <a:cubicBezTo>
                  <a:pt x="386545" y="5574598"/>
                  <a:pt x="1964407" y="5575318"/>
                  <a:pt x="3868203" y="5575318"/>
                </a:cubicBezTo>
                <a:cubicBezTo>
                  <a:pt x="6809518" y="5574598"/>
                  <a:pt x="7331155" y="5573159"/>
                  <a:pt x="7341948" y="5564525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719" cap="flat">
            <a:noFill/>
            <a:prstDash val="solid"/>
            <a:miter/>
          </a:ln>
        </p:spPr>
        <p:txBody>
          <a:bodyPr rtlCol="0" anchor="ctr"/>
          <a:lstStyle/>
          <a:p>
            <a:endParaRPr lang="hr-HR">
              <a:latin typeface="Arial" panose="020B0604020202020204" pitchFamily="34" charset="0"/>
            </a:endParaRPr>
          </a:p>
        </p:txBody>
      </p:sp>
      <p:pic>
        <p:nvPicPr>
          <p:cNvPr id="9" name="Picture 8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4FA60427-7B0F-B5EB-3A74-7BBDBB6AE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720" y="3866690"/>
            <a:ext cx="7609818" cy="1365398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2A0F7282-F2BD-EDA8-4940-9D896BD4BD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5" t="10231" b="37627"/>
          <a:stretch/>
        </p:blipFill>
        <p:spPr>
          <a:xfrm rot="279889">
            <a:off x="2344135" y="5805488"/>
            <a:ext cx="8738776" cy="65061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4" name="Slika 3" descr="Slika na kojoj se prikazuje crtić, krug&#10;&#10;Opis je automatski generiran">
            <a:extLst>
              <a:ext uri="{FF2B5EF4-FFF2-40B4-BE49-F238E27FC236}">
                <a16:creationId xmlns:a16="http://schemas.microsoft.com/office/drawing/2014/main" id="{FA7E6499-5FE9-37D5-3F63-7025ACA162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>
          <a:xfrm>
            <a:off x="142875" y="34189"/>
            <a:ext cx="715581" cy="77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3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5E031-9721-D7C8-AF2F-DA7DE6634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 useBgFill="1">
        <p:nvSpPr>
          <p:cNvPr id="33" name="Rectangle 14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A0150-36C4-978E-E82B-A57D3149A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algn="ctr"/>
            <a:r>
              <a:rPr lang="hr-HR" sz="4000" b="1">
                <a:latin typeface="Arial"/>
                <a:cs typeface="Arial"/>
              </a:rPr>
              <a:t>Profesionalna</a:t>
            </a:r>
            <a:br>
              <a:rPr lang="hr-HR" sz="4000" b="1">
                <a:latin typeface="Arial"/>
                <a:cs typeface="Arial"/>
              </a:rPr>
            </a:br>
            <a:r>
              <a:rPr lang="en-US" sz="4000" b="1" kern="1200" err="1">
                <a:latin typeface="Arial"/>
                <a:cs typeface="Arial"/>
              </a:rPr>
              <a:t>verzija</a:t>
            </a:r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8" name="Rezervirano mjesto sadržaja 7" descr="Slika na kojoj se prikazuje tipografija, dizajn&#10;&#10;Opis je automatski generiran">
            <a:extLst>
              <a:ext uri="{FF2B5EF4-FFF2-40B4-BE49-F238E27FC236}">
                <a16:creationId xmlns:a16="http://schemas.microsoft.com/office/drawing/2014/main" id="{94FB9F08-5B09-4EA1-8A49-CBD9CAF379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08205" y="5470309"/>
            <a:ext cx="1598730" cy="113110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5E7-1909-EF4D-FD0C-DE9C964C3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6390" y="2470244"/>
            <a:ext cx="5164584" cy="3769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b="1" err="1">
                <a:latin typeface="Arial"/>
                <a:cs typeface="Arial"/>
              </a:rPr>
              <a:t>Mogućnosti</a:t>
            </a:r>
            <a:r>
              <a:rPr lang="en-US" b="1">
                <a:latin typeface="Arial"/>
                <a:cs typeface="Arial"/>
              </a:rPr>
              <a:t>: </a:t>
            </a:r>
            <a:endParaRPr lang="hr-HR" b="1"/>
          </a:p>
          <a:p>
            <a:pPr>
              <a:buFont typeface="Wingdings" panose="05000000000000000000" pitchFamily="2" charset="2"/>
              <a:buChar char="q"/>
            </a:pPr>
            <a:r>
              <a:rPr lang="hr-HR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Stupac</a:t>
            </a:r>
            <a:r>
              <a:rPr lang="en-US" sz="2400">
                <a:latin typeface="Arial"/>
                <a:cs typeface="Arial"/>
              </a:rPr>
              <a:t> za </a:t>
            </a:r>
            <a:r>
              <a:rPr lang="en-US" sz="2400" err="1">
                <a:latin typeface="Arial"/>
                <a:cs typeface="Arial"/>
              </a:rPr>
              <a:t>dodavanje</a:t>
            </a:r>
            <a:r>
              <a:rPr lang="en-US" sz="2400">
                <a:latin typeface="Arial"/>
                <a:cs typeface="Arial"/>
              </a:rPr>
              <a:t> formula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Označavanje</a:t>
            </a:r>
            <a:endParaRPr lang="en-US" sz="2400">
              <a:latin typeface="Arial"/>
              <a:cs typeface="Arial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r-HR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Sortiranje</a:t>
            </a: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i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filtriranje</a:t>
            </a:r>
            <a:endParaRPr lang="en-US" sz="2400">
              <a:latin typeface="Arial"/>
              <a:cs typeface="Arial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r-HR" sz="2400">
                <a:latin typeface="Arial"/>
                <a:cs typeface="Arial"/>
              </a:rPr>
              <a:t> </a:t>
            </a:r>
            <a:r>
              <a:rPr lang="en-US" sz="2400">
                <a:latin typeface="Arial"/>
                <a:cs typeface="Arial"/>
              </a:rPr>
              <a:t>Analiza</a:t>
            </a:r>
          </a:p>
          <a:p>
            <a:pPr marL="0"/>
            <a:endParaRPr lang="en-US" sz="2000"/>
          </a:p>
          <a:p>
            <a:endParaRPr lang="en-US" sz="2000"/>
          </a:p>
        </p:txBody>
      </p:sp>
      <p:pic>
        <p:nvPicPr>
          <p:cNvPr id="4" name="Slika 3" descr="Slika na kojoj se prikazuje logotip, grafika, šarenilo, kreativnost&#10;&#10;Opis je automatski generiran">
            <a:extLst>
              <a:ext uri="{FF2B5EF4-FFF2-40B4-BE49-F238E27FC236}">
                <a16:creationId xmlns:a16="http://schemas.microsoft.com/office/drawing/2014/main" id="{D179312C-E9E1-5631-8F0C-DD0B1A9B5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26" y="1653227"/>
            <a:ext cx="3346376" cy="334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0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016A22-44A9-87EE-2400-65F22FBD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28" y="305890"/>
            <a:ext cx="6527532" cy="208694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b="1" kern="1200" err="1">
                <a:solidFill>
                  <a:schemeClr val="tx1"/>
                </a:solidFill>
                <a:effectLst/>
                <a:ea typeface="+mj-ea"/>
                <a:cs typeface="+mj-cs"/>
              </a:rPr>
              <a:t>Ciljevi</a:t>
            </a:r>
            <a:r>
              <a:rPr lang="en-US" b="1" kern="1200">
                <a:solidFill>
                  <a:schemeClr val="tx1"/>
                </a:solidFill>
                <a:effectLst/>
                <a:ea typeface="+mj-ea"/>
                <a:cs typeface="+mj-cs"/>
              </a:rPr>
              <a:t> </a:t>
            </a:r>
            <a:r>
              <a:rPr lang="en-US" b="1" kern="1200" err="1">
                <a:solidFill>
                  <a:schemeClr val="tx1"/>
                </a:solidFill>
                <a:effectLst/>
                <a:ea typeface="+mj-ea"/>
                <a:cs typeface="+mj-cs"/>
              </a:rPr>
              <a:t>projektnog</a:t>
            </a:r>
            <a:r>
              <a:rPr lang="en-US" b="1" kern="1200">
                <a:solidFill>
                  <a:schemeClr val="tx1"/>
                </a:solidFill>
                <a:effectLst/>
                <a:ea typeface="+mj-ea"/>
                <a:cs typeface="+mj-cs"/>
              </a:rPr>
              <a:t> </a:t>
            </a:r>
            <a:r>
              <a:rPr lang="en-US" b="1" kern="1200" err="1">
                <a:solidFill>
                  <a:schemeClr val="tx1"/>
                </a:solidFill>
                <a:effectLst/>
                <a:ea typeface="+mj-ea"/>
                <a:cs typeface="+mj-cs"/>
              </a:rPr>
              <a:t>zadatka</a:t>
            </a:r>
            <a:br>
              <a:rPr lang="hr-HR" b="1" kern="1200">
                <a:solidFill>
                  <a:schemeClr val="tx1"/>
                </a:solidFill>
                <a:effectLst/>
                <a:ea typeface="+mj-ea"/>
                <a:cs typeface="+mj-cs"/>
              </a:rPr>
            </a:br>
            <a:r>
              <a:rPr lang="en-US" b="1" kern="1200">
                <a:solidFill>
                  <a:schemeClr val="tx1"/>
                </a:solidFill>
                <a:effectLst/>
                <a:ea typeface="+mj-ea"/>
                <a:cs typeface="+mj-cs"/>
              </a:rPr>
              <a:t>„ </a:t>
            </a:r>
            <a:r>
              <a:rPr lang="en-US" b="1" i="0" kern="1200" err="1">
                <a:solidFill>
                  <a:schemeClr val="tx1"/>
                </a:solidFill>
                <a:effectLst/>
                <a:ea typeface="+mj-ea"/>
                <a:cs typeface="+mj-cs"/>
              </a:rPr>
              <a:t>EkoKoraci</a:t>
            </a:r>
            <a:r>
              <a:rPr lang="en-US" b="1" i="0" kern="1200">
                <a:solidFill>
                  <a:schemeClr val="tx1"/>
                </a:solidFill>
                <a:effectLst/>
                <a:ea typeface="+mj-ea"/>
                <a:cs typeface="+mj-cs"/>
              </a:rPr>
              <a:t>- </a:t>
            </a:r>
            <a:r>
              <a:rPr lang="en-US" b="1" kern="1200" err="1">
                <a:solidFill>
                  <a:schemeClr val="tx1"/>
                </a:solidFill>
                <a:effectLst/>
                <a:ea typeface="+mj-ea"/>
                <a:cs typeface="+mj-cs"/>
              </a:rPr>
              <a:t>o</a:t>
            </a:r>
            <a:r>
              <a:rPr lang="en-US" b="1" i="0" kern="1200" err="1">
                <a:solidFill>
                  <a:schemeClr val="tx1"/>
                </a:solidFill>
                <a:effectLst/>
                <a:ea typeface="+mj-ea"/>
                <a:cs typeface="+mj-cs"/>
              </a:rPr>
              <a:t>drživa</a:t>
            </a:r>
            <a:r>
              <a:rPr lang="en-US" b="1" i="0" kern="1200">
                <a:solidFill>
                  <a:schemeClr val="tx1"/>
                </a:solidFill>
                <a:effectLst/>
                <a:ea typeface="+mj-ea"/>
                <a:cs typeface="+mj-cs"/>
              </a:rPr>
              <a:t> </a:t>
            </a:r>
            <a:r>
              <a:rPr lang="hr-HR" b="1"/>
              <a:t>b</a:t>
            </a:r>
            <a:r>
              <a:rPr lang="en-US" b="1" i="0" kern="1200" err="1">
                <a:solidFill>
                  <a:schemeClr val="tx1"/>
                </a:solidFill>
                <a:effectLst/>
                <a:ea typeface="+mj-ea"/>
                <a:cs typeface="+mj-cs"/>
              </a:rPr>
              <a:t>udućnost</a:t>
            </a:r>
            <a:r>
              <a:rPr lang="en-US" b="1" kern="1200">
                <a:solidFill>
                  <a:schemeClr val="tx1"/>
                </a:solidFill>
                <a:effectLst/>
                <a:ea typeface="+mj-ea"/>
                <a:cs typeface="+mj-cs"/>
              </a:rPr>
              <a:t> „</a:t>
            </a:r>
          </a:p>
        </p:txBody>
      </p:sp>
      <p:pic>
        <p:nvPicPr>
          <p:cNvPr id="1026" name="Picture 2" descr="Green trash can is full waste Royalty Free Vector Image">
            <a:extLst>
              <a:ext uri="{FF2B5EF4-FFF2-40B4-BE49-F238E27FC236}">
                <a16:creationId xmlns:a16="http://schemas.microsoft.com/office/drawing/2014/main" id="{7E93AC42-17C2-DF4B-B1F3-6C2EF5B95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" r="-3" b="8383"/>
          <a:stretch/>
        </p:blipFill>
        <p:spPr bwMode="auto">
          <a:xfrm>
            <a:off x="9554326" y="4206240"/>
            <a:ext cx="2322962" cy="227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Slika na kojoj se prikazuje krug, grafika, simbol, Font&#10;&#10;Opis je automatski generiran">
            <a:extLst>
              <a:ext uri="{FF2B5EF4-FFF2-40B4-BE49-F238E27FC236}">
                <a16:creationId xmlns:a16="http://schemas.microsoft.com/office/drawing/2014/main" id="{A13385A6-CD19-3EFE-E9DE-8014FE171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7479" r="-4" b="17465"/>
          <a:stretch/>
        </p:blipFill>
        <p:spPr>
          <a:xfrm>
            <a:off x="6958856" y="1750"/>
            <a:ext cx="5242196" cy="3410237"/>
          </a:xfrm>
          <a:prstGeom prst="rect">
            <a:avLst/>
          </a:prstGeom>
        </p:spPr>
      </p:pic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D9049AC4-5383-B679-98F1-82848EA4AD79}"/>
              </a:ext>
            </a:extLst>
          </p:cNvPr>
          <p:cNvSpPr txBox="1">
            <a:spLocks/>
          </p:cNvSpPr>
          <p:nvPr/>
        </p:nvSpPr>
        <p:spPr>
          <a:xfrm>
            <a:off x="2489200" y="3460624"/>
            <a:ext cx="7294880" cy="2879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hr-HR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istražiti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vrstu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otpada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i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količinu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koju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stvara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jedna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prosječna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obitelj</a:t>
            </a:r>
            <a:endParaRPr lang="en-US" sz="2400" b="1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hr-HR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promicati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svijesti</a:t>
            </a:r>
            <a:r>
              <a:rPr lang="en-US" sz="2400" b="1">
                <a:latin typeface="Arial" panose="020B0604020202020204" pitchFamily="34" charset="0"/>
              </a:rPr>
              <a:t> o </a:t>
            </a:r>
            <a:r>
              <a:rPr lang="en-US" sz="2400" b="1" err="1">
                <a:latin typeface="Arial" panose="020B0604020202020204" pitchFamily="34" charset="0"/>
              </a:rPr>
              <a:t>problemu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divljeg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odlaganja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otpada</a:t>
            </a:r>
            <a:endParaRPr lang="en-US" sz="2400" b="1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hr-HR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primjeniti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digitalne</a:t>
            </a:r>
            <a:r>
              <a:rPr lang="en-US" sz="2400" b="1">
                <a:latin typeface="Arial" panose="020B0604020202020204" pitchFamily="34" charset="0"/>
              </a:rPr>
              <a:t> alate u </a:t>
            </a:r>
            <a:r>
              <a:rPr lang="en-US" sz="2400" b="1" err="1">
                <a:latin typeface="Arial" panose="020B0604020202020204" pitchFamily="34" charset="0"/>
              </a:rPr>
              <a:t>očuvanju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okoliša</a:t>
            </a:r>
            <a:endParaRPr lang="en-US" sz="2400" b="1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hr-HR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poticati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razvoj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istraživačkih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vještina</a:t>
            </a:r>
            <a:r>
              <a:rPr lang="en-US" sz="2400" b="1">
                <a:latin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</a:rPr>
              <a:t>učenika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C070BD5-9D04-DD4A-0C60-066365F59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46" y="3882418"/>
            <a:ext cx="2058298" cy="201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054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AC9936-0982-9DD6-6E00-B57A8367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013" y="36473"/>
            <a:ext cx="9950103" cy="1507376"/>
          </a:xfrm>
        </p:spPr>
        <p:txBody>
          <a:bodyPr/>
          <a:lstStyle/>
          <a:p>
            <a:r>
              <a:rPr lang="hr-HR" b="1"/>
              <a:t>Daljnji koraci projekta</a:t>
            </a:r>
          </a:p>
        </p:txBody>
      </p:sp>
      <p:graphicFrame>
        <p:nvGraphicFramePr>
          <p:cNvPr id="2052" name="Rezervirano mjesto sadržaja 2">
            <a:extLst>
              <a:ext uri="{FF2B5EF4-FFF2-40B4-BE49-F238E27FC236}">
                <a16:creationId xmlns:a16="http://schemas.microsoft.com/office/drawing/2014/main" id="{96EDBB73-8F28-51CF-6B3C-9D4748011C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7319815"/>
              </p:ext>
            </p:extLst>
          </p:nvPr>
        </p:nvGraphicFramePr>
        <p:xfrm>
          <a:off x="820255" y="2717460"/>
          <a:ext cx="9950103" cy="3513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 descr="Slika na kojoj se prikazuje tekst, snimka zaslona, softver, Multimedijski softver&#10;&#10;Opis je automatski generiran">
            <a:extLst>
              <a:ext uri="{FF2B5EF4-FFF2-40B4-BE49-F238E27FC236}">
                <a16:creationId xmlns:a16="http://schemas.microsoft.com/office/drawing/2014/main" id="{70ABA7E2-750D-161D-1E19-124520DE6C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249" t="23986" r="26058" b="23810"/>
          <a:stretch/>
        </p:blipFill>
        <p:spPr bwMode="auto">
          <a:xfrm>
            <a:off x="10152970" y="5160652"/>
            <a:ext cx="1912883" cy="1203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Slika 7" descr="Slika na kojoj se prikazuje odijevanje, crtić, snimka zaslona, osoba&#10;&#10;Opis je automatski generiran">
            <a:extLst>
              <a:ext uri="{FF2B5EF4-FFF2-40B4-BE49-F238E27FC236}">
                <a16:creationId xmlns:a16="http://schemas.microsoft.com/office/drawing/2014/main" id="{EB885D61-A67E-5AB8-8F8A-0F92FC7051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816733" y="1177125"/>
            <a:ext cx="447675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 descr="Slika na kojoj se prikazuje tekst, snimka zaslona, sat, gledati&#10;&#10;Opis je automatski generiran">
            <a:extLst>
              <a:ext uri="{FF2B5EF4-FFF2-40B4-BE49-F238E27FC236}">
                <a16:creationId xmlns:a16="http://schemas.microsoft.com/office/drawing/2014/main" id="{586D019A-3183-F12E-763A-02EB08BE547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302" t="15990" r="51058" b="11111"/>
          <a:stretch/>
        </p:blipFill>
        <p:spPr bwMode="auto">
          <a:xfrm rot="14040729">
            <a:off x="10816048" y="3560822"/>
            <a:ext cx="1007891" cy="1127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Lidl / Florabest Thermokomposter, 360l | Komposter fürs kleine grüne Eckchen">
            <a:extLst>
              <a:ext uri="{FF2B5EF4-FFF2-40B4-BE49-F238E27FC236}">
                <a16:creationId xmlns:a16="http://schemas.microsoft.com/office/drawing/2014/main" id="{49C889E2-59F5-F68E-2E94-542984790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/>
          <a:stretch/>
        </p:blipFill>
        <p:spPr bwMode="auto">
          <a:xfrm>
            <a:off x="10410952" y="1733767"/>
            <a:ext cx="1438102" cy="1519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774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>
            <a:extLst>
              <a:ext uri="{FF2B5EF4-FFF2-40B4-BE49-F238E27FC236}">
                <a16:creationId xmlns:a16="http://schemas.microsoft.com/office/drawing/2014/main" id="{B706D413-6331-5CCD-7753-8A15B09A843E}"/>
              </a:ext>
            </a:extLst>
          </p:cNvPr>
          <p:cNvSpPr/>
          <p:nvPr/>
        </p:nvSpPr>
        <p:spPr>
          <a:xfrm>
            <a:off x="5822731" y="746234"/>
            <a:ext cx="5875283" cy="534554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DEE59-2A9D-4D9D-0177-22087F950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414" y="4700858"/>
            <a:ext cx="9335728" cy="6341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err="1"/>
              <a:t>Hvala</a:t>
            </a:r>
            <a:r>
              <a:rPr lang="en-US" sz="2800" b="1"/>
              <a:t> </a:t>
            </a:r>
            <a:r>
              <a:rPr lang="en-US" sz="2800" b="1" err="1"/>
              <a:t>na</a:t>
            </a:r>
            <a:r>
              <a:rPr lang="en-US" sz="2800" b="1"/>
              <a:t> </a:t>
            </a:r>
            <a:r>
              <a:rPr lang="en-US" sz="2800" b="1" err="1"/>
              <a:t>pažnji</a:t>
            </a:r>
            <a:r>
              <a:rPr lang="en-US" sz="2800" b="1"/>
              <a:t>!</a:t>
            </a:r>
          </a:p>
        </p:txBody>
      </p:sp>
      <p:pic>
        <p:nvPicPr>
          <p:cNvPr id="3" name="Slika 2" descr="Slika na kojoj se prikazuje tekst, snimka zaslona, grafika, grafički dizajn&#10;&#10;Opis je automatski generiran">
            <a:extLst>
              <a:ext uri="{FF2B5EF4-FFF2-40B4-BE49-F238E27FC236}">
                <a16:creationId xmlns:a16="http://schemas.microsoft.com/office/drawing/2014/main" id="{4F9ABBE1-9B11-8EB1-4618-4B5EFDB55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0" r="-3" b="-3"/>
          <a:stretch/>
        </p:blipFill>
        <p:spPr>
          <a:xfrm>
            <a:off x="6429560" y="1159204"/>
            <a:ext cx="4768527" cy="4686047"/>
          </a:xfrm>
          <a:custGeom>
            <a:avLst/>
            <a:gdLst/>
            <a:ahLst/>
            <a:cxnLst/>
            <a:rect l="l" t="t" r="r" b="b"/>
            <a:pathLst>
              <a:path w="4845018" h="4845018">
                <a:moveTo>
                  <a:pt x="2422509" y="0"/>
                </a:moveTo>
                <a:cubicBezTo>
                  <a:pt x="3760424" y="0"/>
                  <a:pt x="4845018" y="1084594"/>
                  <a:pt x="4845018" y="2422509"/>
                </a:cubicBezTo>
                <a:cubicBezTo>
                  <a:pt x="4845018" y="3760424"/>
                  <a:pt x="3760424" y="4845018"/>
                  <a:pt x="2422509" y="4845018"/>
                </a:cubicBezTo>
                <a:cubicBezTo>
                  <a:pt x="1084594" y="4845018"/>
                  <a:pt x="0" y="3760424"/>
                  <a:pt x="0" y="2422509"/>
                </a:cubicBezTo>
                <a:cubicBezTo>
                  <a:pt x="0" y="1084594"/>
                  <a:pt x="1084594" y="0"/>
                  <a:pt x="2422509" y="0"/>
                </a:cubicBezTo>
                <a:close/>
              </a:path>
            </a:pathLst>
          </a:custGeom>
        </p:spPr>
      </p:pic>
      <p:cxnSp>
        <p:nvCxnSpPr>
          <p:cNvPr id="6" name="Ravni poveznik sa strelicom 5">
            <a:extLst>
              <a:ext uri="{FF2B5EF4-FFF2-40B4-BE49-F238E27FC236}">
                <a16:creationId xmlns:a16="http://schemas.microsoft.com/office/drawing/2014/main" id="{F894B050-FC19-6F26-5622-AF7BBFBF6215}"/>
              </a:ext>
            </a:extLst>
          </p:cNvPr>
          <p:cNvCxnSpPr>
            <a:cxnSpLocks/>
          </p:cNvCxnSpPr>
          <p:nvPr/>
        </p:nvCxnSpPr>
        <p:spPr>
          <a:xfrm>
            <a:off x="993913" y="3429000"/>
            <a:ext cx="3746253" cy="0"/>
          </a:xfrm>
          <a:prstGeom prst="straightConnector1">
            <a:avLst/>
          </a:prstGeom>
          <a:ln w="35242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AFA1561-6E73-64D4-8DF4-2C0A2CD38832}"/>
              </a:ext>
            </a:extLst>
          </p:cNvPr>
          <p:cNvSpPr txBox="1"/>
          <p:nvPr/>
        </p:nvSpPr>
        <p:spPr>
          <a:xfrm>
            <a:off x="1093076" y="2438400"/>
            <a:ext cx="3069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>
                <a:latin typeface="Arial" panose="020B0604020202020204" pitchFamily="34" charset="0"/>
              </a:rPr>
              <a:t>EVALUACIJA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E00978F6-1B3A-37C9-B404-9FDC4BAEF70F}"/>
              </a:ext>
            </a:extLst>
          </p:cNvPr>
          <p:cNvSpPr txBox="1"/>
          <p:nvPr/>
        </p:nvSpPr>
        <p:spPr>
          <a:xfrm>
            <a:off x="613586" y="5761851"/>
            <a:ext cx="3003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latin typeface="Arial" panose="020B0604020202020204" pitchFamily="34" charset="0"/>
                <a:hlinkClick r:id="rId3"/>
              </a:rPr>
              <a:t>dinka.corak</a:t>
            </a:r>
            <a:r>
              <a:rPr lang="hr-HR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@skole.hr</a:t>
            </a:r>
            <a:endParaRPr lang="hr-H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sandra.pernar@skole.hr</a:t>
            </a:r>
            <a:endParaRPr lang="hr-H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20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2016B0A2-071A-7229-5E58-B08EB316F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79" y="2194954"/>
            <a:ext cx="2319576" cy="4136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Naslov 1">
            <a:extLst>
              <a:ext uri="{FF2B5EF4-FFF2-40B4-BE49-F238E27FC236}">
                <a16:creationId xmlns:a16="http://schemas.microsoft.com/office/drawing/2014/main" id="{81CE54E3-FE4A-4FF5-48F0-5EB51D9BC856}"/>
              </a:ext>
            </a:extLst>
          </p:cNvPr>
          <p:cNvSpPr txBox="1">
            <a:spLocks/>
          </p:cNvSpPr>
          <p:nvPr/>
        </p:nvSpPr>
        <p:spPr>
          <a:xfrm>
            <a:off x="1693780" y="349369"/>
            <a:ext cx="8646722" cy="1507375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4000" u="sng">
                <a:latin typeface="Arial" panose="020B0604020202020204" pitchFamily="34" charset="0"/>
              </a:rPr>
              <a:t>Digitalne aplikacije za traženje divljih odlagališta i otpada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DE7BD822-D450-47D6-DA22-BEC248596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454101" y="2305041"/>
            <a:ext cx="3465623" cy="387160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6D26E26-27DA-5E8E-8343-D135B82BD3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773" b="14155"/>
          <a:stretch/>
        </p:blipFill>
        <p:spPr>
          <a:xfrm>
            <a:off x="8887986" y="2148813"/>
            <a:ext cx="2605923" cy="4182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81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B0B8A4-B4AF-477A-88F9-840439D419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335" y="294970"/>
            <a:ext cx="9950103" cy="852765"/>
          </a:xfrm>
        </p:spPr>
        <p:txBody>
          <a:bodyPr anchorCtr="1">
            <a:normAutofit/>
          </a:bodyPr>
          <a:lstStyle/>
          <a:p>
            <a:pPr lvl="0" algn="ctr"/>
            <a:r>
              <a:rPr lang="hr-HR" sz="4000"/>
              <a:t>Aplikacija </a:t>
            </a:r>
            <a:r>
              <a:rPr lang="hr-HR" sz="4000" err="1"/>
              <a:t>Trashout</a:t>
            </a:r>
            <a:endParaRPr lang="hr-HR" sz="4000"/>
          </a:p>
        </p:txBody>
      </p:sp>
      <p:pic>
        <p:nvPicPr>
          <p:cNvPr id="3" name="Slika 16">
            <a:extLst>
              <a:ext uri="{FF2B5EF4-FFF2-40B4-BE49-F238E27FC236}">
                <a16:creationId xmlns:a16="http://schemas.microsoft.com/office/drawing/2014/main" id="{4C02B37D-B7F2-4730-B5A5-C74E0118D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58" y="2084517"/>
            <a:ext cx="2189320" cy="42841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Slika 18">
            <a:extLst>
              <a:ext uri="{FF2B5EF4-FFF2-40B4-BE49-F238E27FC236}">
                <a16:creationId xmlns:a16="http://schemas.microsoft.com/office/drawing/2014/main" id="{315C7A3C-65AE-4A54-8A2F-28125BB97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231" y="182921"/>
            <a:ext cx="1072362" cy="1392594"/>
          </a:xfrm>
          <a:prstGeom prst="rect">
            <a:avLst/>
          </a:prstGeom>
          <a:solidFill>
            <a:srgbClr val="EDEDED"/>
          </a:solidFill>
          <a:ln w="57150" cap="sq">
            <a:solidFill>
              <a:srgbClr val="5EF0F7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cxnSp>
        <p:nvCxnSpPr>
          <p:cNvPr id="6" name="Ravni poveznik 26">
            <a:extLst>
              <a:ext uri="{FF2B5EF4-FFF2-40B4-BE49-F238E27FC236}">
                <a16:creationId xmlns:a16="http://schemas.microsoft.com/office/drawing/2014/main" id="{0022F550-9C3E-49DB-8515-36C33AB9E285}"/>
              </a:ext>
            </a:extLst>
          </p:cNvPr>
          <p:cNvCxnSpPr>
            <a:cxnSpLocks/>
          </p:cNvCxnSpPr>
          <p:nvPr/>
        </p:nvCxnSpPr>
        <p:spPr>
          <a:xfrm>
            <a:off x="3531476" y="1147735"/>
            <a:ext cx="4939862" cy="0"/>
          </a:xfrm>
          <a:prstGeom prst="straightConnector1">
            <a:avLst/>
          </a:prstGeom>
          <a:noFill/>
          <a:ln w="76200" cap="flat">
            <a:solidFill>
              <a:srgbClr val="0BD0D9"/>
            </a:solidFill>
            <a:prstDash val="solid"/>
            <a:miter/>
          </a:ln>
        </p:spPr>
      </p:cxnSp>
      <p:cxnSp>
        <p:nvCxnSpPr>
          <p:cNvPr id="7" name="Ravni poveznik sa strelicom 28">
            <a:extLst>
              <a:ext uri="{FF2B5EF4-FFF2-40B4-BE49-F238E27FC236}">
                <a16:creationId xmlns:a16="http://schemas.microsoft.com/office/drawing/2014/main" id="{EDBF56AC-3AFD-4752-BE8C-5767613954EE}"/>
              </a:ext>
            </a:extLst>
          </p:cNvPr>
          <p:cNvCxnSpPr>
            <a:cxnSpLocks/>
          </p:cNvCxnSpPr>
          <p:nvPr/>
        </p:nvCxnSpPr>
        <p:spPr>
          <a:xfrm>
            <a:off x="2807047" y="2856696"/>
            <a:ext cx="1691381" cy="241634"/>
          </a:xfrm>
          <a:prstGeom prst="straightConnector1">
            <a:avLst/>
          </a:prstGeom>
          <a:noFill/>
          <a:ln w="38100" cap="flat">
            <a:solidFill>
              <a:srgbClr val="0BD0D9"/>
            </a:solidFill>
            <a:prstDash val="solid"/>
            <a:miter/>
            <a:tailEnd type="arrow"/>
          </a:ln>
        </p:spPr>
      </p:cxnSp>
      <p:sp>
        <p:nvSpPr>
          <p:cNvPr id="8" name="Pravokutnik: zaobljeni kutovi 29">
            <a:extLst>
              <a:ext uri="{FF2B5EF4-FFF2-40B4-BE49-F238E27FC236}">
                <a16:creationId xmlns:a16="http://schemas.microsoft.com/office/drawing/2014/main" id="{7F632DB6-1A77-4F3F-91B5-58C2C338309D}"/>
              </a:ext>
            </a:extLst>
          </p:cNvPr>
          <p:cNvSpPr/>
          <p:nvPr/>
        </p:nvSpPr>
        <p:spPr>
          <a:xfrm>
            <a:off x="4577075" y="1919927"/>
            <a:ext cx="4342216" cy="199694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CF1F8"/>
              </a:gs>
              <a:gs pos="100000">
                <a:srgbClr val="8EE7EE"/>
              </a:gs>
            </a:gsLst>
            <a:lin ang="5400000"/>
          </a:gradFill>
          <a:ln w="6345" cap="flat">
            <a:solidFill>
              <a:srgbClr val="0BD0D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1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Prijava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ukoliko želite biti registrirani kada uslikate nezakonito područje s otpadom. Možete odabrati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opciju bez prijave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, kada slike ostaju anonimne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9" name="Slika 34">
            <a:extLst>
              <a:ext uri="{FF2B5EF4-FFF2-40B4-BE49-F238E27FC236}">
                <a16:creationId xmlns:a16="http://schemas.microsoft.com/office/drawing/2014/main" id="{875989A7-CFA9-4AE8-92ED-9E8393399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886" y="1828823"/>
            <a:ext cx="2316451" cy="45398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0" name="Ravni poveznik sa strelicom 36">
            <a:extLst>
              <a:ext uri="{FF2B5EF4-FFF2-40B4-BE49-F238E27FC236}">
                <a16:creationId xmlns:a16="http://schemas.microsoft.com/office/drawing/2014/main" id="{A6297438-1E36-4FC4-BF29-51CD75305498}"/>
              </a:ext>
            </a:extLst>
          </p:cNvPr>
          <p:cNvCxnSpPr>
            <a:cxnSpLocks/>
          </p:cNvCxnSpPr>
          <p:nvPr/>
        </p:nvCxnSpPr>
        <p:spPr>
          <a:xfrm flipH="1" flipV="1">
            <a:off x="8471338" y="5108028"/>
            <a:ext cx="1187669" cy="1030013"/>
          </a:xfrm>
          <a:prstGeom prst="straightConnector1">
            <a:avLst/>
          </a:prstGeom>
          <a:noFill/>
          <a:ln w="38100" cap="flat">
            <a:solidFill>
              <a:srgbClr val="0BD0D9"/>
            </a:solidFill>
            <a:prstDash val="solid"/>
            <a:miter/>
            <a:tailEnd type="arrow"/>
          </a:ln>
        </p:spPr>
      </p:cxnSp>
      <p:sp>
        <p:nvSpPr>
          <p:cNvPr id="11" name="Pravokutnik: zaobljeni kutovi 38">
            <a:extLst>
              <a:ext uri="{FF2B5EF4-FFF2-40B4-BE49-F238E27FC236}">
                <a16:creationId xmlns:a16="http://schemas.microsoft.com/office/drawing/2014/main" id="{27CE4306-EFF3-4DA0-B615-780F9F79399B}"/>
              </a:ext>
            </a:extLst>
          </p:cNvPr>
          <p:cNvSpPr/>
          <p:nvPr/>
        </p:nvSpPr>
        <p:spPr>
          <a:xfrm>
            <a:off x="4600304" y="4689065"/>
            <a:ext cx="3836392" cy="115947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CF1F8"/>
              </a:gs>
              <a:gs pos="100000">
                <a:srgbClr val="8EE7EE"/>
              </a:gs>
            </a:gsLst>
            <a:lin ang="5400000"/>
          </a:gradFill>
          <a:ln w="6345" cap="flat">
            <a:solidFill>
              <a:srgbClr val="0BD0D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1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Home</a:t>
            </a:r>
            <a:r>
              <a:rPr lang="hr-HR" sz="2000" b="0" i="1" u="none" strike="noStrike" kern="1200" cap="none" spc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-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najnovije objave u blizini Vaše lokacije.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3">
            <a:extLst>
              <a:ext uri="{FF2B5EF4-FFF2-40B4-BE49-F238E27FC236}">
                <a16:creationId xmlns:a16="http://schemas.microsoft.com/office/drawing/2014/main" id="{6B21EF8E-1435-4CB9-976E-9588EFA8E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493" y="2131753"/>
            <a:ext cx="2107222" cy="41253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9A7DD766-C44B-4214-B511-9A0E10FA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14" y="546049"/>
            <a:ext cx="2017748" cy="3964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4" name="Ravni poveznik sa strelicom 10">
            <a:extLst>
              <a:ext uri="{FF2B5EF4-FFF2-40B4-BE49-F238E27FC236}">
                <a16:creationId xmlns:a16="http://schemas.microsoft.com/office/drawing/2014/main" id="{FD4733A7-865B-422F-884E-EB03C2C8E1D2}"/>
              </a:ext>
            </a:extLst>
          </p:cNvPr>
          <p:cNvCxnSpPr>
            <a:cxnSpLocks/>
          </p:cNvCxnSpPr>
          <p:nvPr/>
        </p:nvCxnSpPr>
        <p:spPr>
          <a:xfrm>
            <a:off x="2774731" y="1030346"/>
            <a:ext cx="2357282" cy="0"/>
          </a:xfrm>
          <a:prstGeom prst="straightConnector1">
            <a:avLst/>
          </a:prstGeom>
          <a:noFill/>
          <a:ln w="57150" cap="flat">
            <a:solidFill>
              <a:srgbClr val="7CCA62"/>
            </a:solidFill>
            <a:prstDash val="solid"/>
            <a:miter/>
            <a:tailEnd type="arrow"/>
          </a:ln>
        </p:spPr>
      </p:cxnSp>
      <p:cxnSp>
        <p:nvCxnSpPr>
          <p:cNvPr id="5" name="Ravni poveznik sa strelicom 12">
            <a:extLst>
              <a:ext uri="{FF2B5EF4-FFF2-40B4-BE49-F238E27FC236}">
                <a16:creationId xmlns:a16="http://schemas.microsoft.com/office/drawing/2014/main" id="{22A6B3F5-6D9D-4A2F-B91A-8DA4B289820D}"/>
              </a:ext>
            </a:extLst>
          </p:cNvPr>
          <p:cNvCxnSpPr>
            <a:cxnSpLocks/>
          </p:cNvCxnSpPr>
          <p:nvPr/>
        </p:nvCxnSpPr>
        <p:spPr>
          <a:xfrm flipH="1">
            <a:off x="7323008" y="5619153"/>
            <a:ext cx="2135952" cy="0"/>
          </a:xfrm>
          <a:prstGeom prst="straightConnector1">
            <a:avLst/>
          </a:prstGeom>
          <a:noFill/>
          <a:ln w="57150" cap="flat">
            <a:solidFill>
              <a:srgbClr val="7CCA62"/>
            </a:solidFill>
            <a:prstDash val="solid"/>
            <a:miter/>
            <a:tailEnd type="arrow"/>
          </a:ln>
        </p:spPr>
      </p:cxnSp>
      <p:sp>
        <p:nvSpPr>
          <p:cNvPr id="6" name="Pravokutnik: zaobljeni kutovi 13">
            <a:extLst>
              <a:ext uri="{FF2B5EF4-FFF2-40B4-BE49-F238E27FC236}">
                <a16:creationId xmlns:a16="http://schemas.microsoft.com/office/drawing/2014/main" id="{0475169C-DE2B-44B4-A226-9A0D18803A5E}"/>
              </a:ext>
            </a:extLst>
          </p:cNvPr>
          <p:cNvSpPr/>
          <p:nvPr/>
        </p:nvSpPr>
        <p:spPr>
          <a:xfrm>
            <a:off x="5465379" y="259732"/>
            <a:ext cx="6063007" cy="147369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BDE3B3"/>
              </a:gs>
              <a:gs pos="100000">
                <a:srgbClr val="B1DDA6"/>
              </a:gs>
            </a:gsLst>
            <a:lin ang="5400000"/>
          </a:gradFill>
          <a:ln w="6345" cap="flat">
            <a:solidFill>
              <a:srgbClr val="7CCA6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1" i="1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Recycling</a:t>
            </a:r>
            <a:r>
              <a:rPr lang="hr-HR" sz="2400" b="1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stranica</a:t>
            </a:r>
            <a:r>
              <a:rPr lang="hr-HR" sz="24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.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Prikazuje najbliža </a:t>
            </a:r>
            <a:r>
              <a:rPr lang="hr-HR" sz="2400" b="0" i="0" u="none" strike="noStrike" kern="1200" cap="none" spc="0" baseline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reciklažna</a:t>
            </a:r>
            <a:r>
              <a:rPr lang="hr-HR" sz="24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dvorišta i ustanove i udruge koje primaju različite vrste otpada</a:t>
            </a:r>
            <a:endParaRPr lang="hr-HR" sz="2400" b="0" i="1" u="none" strike="noStrike" kern="1200" cap="none" spc="0" baseline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7" name="Pravokutnik: zaobljeni kutovi 14">
            <a:extLst>
              <a:ext uri="{FF2B5EF4-FFF2-40B4-BE49-F238E27FC236}">
                <a16:creationId xmlns:a16="http://schemas.microsoft.com/office/drawing/2014/main" id="{22145CFB-91B0-4A74-9E2A-4B22105ED4EE}"/>
              </a:ext>
            </a:extLst>
          </p:cNvPr>
          <p:cNvSpPr/>
          <p:nvPr/>
        </p:nvSpPr>
        <p:spPr>
          <a:xfrm>
            <a:off x="1975945" y="5242381"/>
            <a:ext cx="5347063" cy="130638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BDE3B3"/>
              </a:gs>
              <a:gs pos="100000">
                <a:srgbClr val="B1DDA6"/>
              </a:gs>
            </a:gsLst>
            <a:lin ang="5400000"/>
          </a:gradFill>
          <a:ln w="6345" cap="flat">
            <a:solidFill>
              <a:srgbClr val="7CCA6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1" i="1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News </a:t>
            </a:r>
            <a:r>
              <a:rPr lang="hr-HR" sz="2400" b="1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stranic</a:t>
            </a:r>
            <a:r>
              <a:rPr lang="hr-HR" sz="240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endParaRPr lang="hr-HR" sz="2400" b="0" i="0" u="none" strike="noStrike" kern="1200" cap="none" spc="0" baseline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>
                <a:solidFill>
                  <a:srgbClr val="000000"/>
                </a:solidFill>
                <a:latin typeface="Arial" panose="020B0604020202020204" pitchFamily="34" charset="0"/>
              </a:rPr>
              <a:t> Podaci </a:t>
            </a:r>
            <a:r>
              <a:rPr lang="hr-HR" sz="24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o organizaciji skupnog čišćenja određenog područja.</a:t>
            </a:r>
            <a:r>
              <a:rPr lang="hr-HR" sz="3200" b="0" i="1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5B7C1020-1270-528A-5429-C305083E3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639" y="1842923"/>
            <a:ext cx="2467469" cy="328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3">
            <a:extLst>
              <a:ext uri="{FF2B5EF4-FFF2-40B4-BE49-F238E27FC236}">
                <a16:creationId xmlns:a16="http://schemas.microsoft.com/office/drawing/2014/main" id="{A366755E-8E39-445E-9DF4-DF165C813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152" y="218130"/>
            <a:ext cx="1853342" cy="37351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Slika 4">
            <a:extLst>
              <a:ext uri="{FF2B5EF4-FFF2-40B4-BE49-F238E27FC236}">
                <a16:creationId xmlns:a16="http://schemas.microsoft.com/office/drawing/2014/main" id="{4108F784-4776-4B42-A6A4-742C129D9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26" y="1659199"/>
            <a:ext cx="1918237" cy="37565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Slika 5">
            <a:extLst>
              <a:ext uri="{FF2B5EF4-FFF2-40B4-BE49-F238E27FC236}">
                <a16:creationId xmlns:a16="http://schemas.microsoft.com/office/drawing/2014/main" id="{3343C414-09B5-4AB6-BB87-0CF7210F0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680" y="1572813"/>
            <a:ext cx="2355436" cy="4617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5" name="Ravni poveznik sa strelicom 9">
            <a:extLst>
              <a:ext uri="{FF2B5EF4-FFF2-40B4-BE49-F238E27FC236}">
                <a16:creationId xmlns:a16="http://schemas.microsoft.com/office/drawing/2014/main" id="{C62AFAF4-3F78-453D-9BAF-509B58F0AEB0}"/>
              </a:ext>
            </a:extLst>
          </p:cNvPr>
          <p:cNvCxnSpPr/>
          <p:nvPr/>
        </p:nvCxnSpPr>
        <p:spPr>
          <a:xfrm flipH="1">
            <a:off x="3633329" y="4067064"/>
            <a:ext cx="369116" cy="833567"/>
          </a:xfrm>
          <a:prstGeom prst="straightConnector1">
            <a:avLst/>
          </a:prstGeom>
          <a:noFill/>
          <a:ln w="38100" cap="flat">
            <a:solidFill>
              <a:srgbClr val="006600"/>
            </a:solidFill>
            <a:prstDash val="solid"/>
            <a:miter/>
            <a:tailEnd type="arrow"/>
          </a:ln>
        </p:spPr>
      </p:cxnSp>
      <p:cxnSp>
        <p:nvCxnSpPr>
          <p:cNvPr id="6" name="Ravni poveznik sa strelicom 12">
            <a:extLst>
              <a:ext uri="{FF2B5EF4-FFF2-40B4-BE49-F238E27FC236}">
                <a16:creationId xmlns:a16="http://schemas.microsoft.com/office/drawing/2014/main" id="{ECD5FDA6-FA9C-422F-9689-A99D2EABB584}"/>
              </a:ext>
            </a:extLst>
          </p:cNvPr>
          <p:cNvCxnSpPr/>
          <p:nvPr/>
        </p:nvCxnSpPr>
        <p:spPr>
          <a:xfrm>
            <a:off x="2337638" y="5002247"/>
            <a:ext cx="434011" cy="0"/>
          </a:xfrm>
          <a:prstGeom prst="straightConnector1">
            <a:avLst/>
          </a:prstGeom>
          <a:noFill/>
          <a:ln w="38100" cap="flat">
            <a:solidFill>
              <a:srgbClr val="006600"/>
            </a:solidFill>
            <a:prstDash val="solid"/>
            <a:miter/>
            <a:tailEnd type="arrow"/>
          </a:ln>
        </p:spPr>
      </p:cxnSp>
      <p:sp>
        <p:nvSpPr>
          <p:cNvPr id="7" name="Pravokutnik: zaobljeni kutovi 13">
            <a:extLst>
              <a:ext uri="{FF2B5EF4-FFF2-40B4-BE49-F238E27FC236}">
                <a16:creationId xmlns:a16="http://schemas.microsoft.com/office/drawing/2014/main" id="{92A81328-3165-4F29-A477-C190366920F8}"/>
              </a:ext>
            </a:extLst>
          </p:cNvPr>
          <p:cNvSpPr/>
          <p:nvPr/>
        </p:nvSpPr>
        <p:spPr>
          <a:xfrm>
            <a:off x="2607245" y="5008517"/>
            <a:ext cx="4575419" cy="163135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CFDEA9"/>
              </a:gs>
              <a:gs pos="100000">
                <a:srgbClr val="C6D89C"/>
              </a:gs>
            </a:gsLst>
            <a:lin ang="5400000"/>
          </a:gradFill>
          <a:ln w="6345" cap="flat">
            <a:solidFill>
              <a:srgbClr val="A5C24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Aplikacija nudi i pregled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karte svijeta 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na kojoj možete zumirati područje koje Vas zanima (brojevi prijavljenih područja s nepravilno odlaganim otpadom).</a:t>
            </a:r>
          </a:p>
        </p:txBody>
      </p:sp>
      <p:cxnSp>
        <p:nvCxnSpPr>
          <p:cNvPr id="8" name="Ravni poveznik sa strelicom 15">
            <a:extLst>
              <a:ext uri="{FF2B5EF4-FFF2-40B4-BE49-F238E27FC236}">
                <a16:creationId xmlns:a16="http://schemas.microsoft.com/office/drawing/2014/main" id="{01D0E99A-FAD5-4FA7-BB5D-FBAFA7394632}"/>
              </a:ext>
            </a:extLst>
          </p:cNvPr>
          <p:cNvCxnSpPr>
            <a:cxnSpLocks/>
          </p:cNvCxnSpPr>
          <p:nvPr/>
        </p:nvCxnSpPr>
        <p:spPr>
          <a:xfrm flipH="1" flipV="1">
            <a:off x="8063023" y="2499923"/>
            <a:ext cx="1175570" cy="600629"/>
          </a:xfrm>
          <a:prstGeom prst="straightConnector1">
            <a:avLst/>
          </a:prstGeom>
          <a:noFill/>
          <a:ln w="57150" cap="flat">
            <a:solidFill>
              <a:srgbClr val="006600"/>
            </a:solidFill>
            <a:prstDash val="solid"/>
            <a:miter/>
            <a:tailEnd type="arrow"/>
          </a:ln>
        </p:spPr>
      </p:cxnSp>
      <p:sp>
        <p:nvSpPr>
          <p:cNvPr id="9" name="Pravokutnik: zaobljeni kutovi 20">
            <a:extLst>
              <a:ext uri="{FF2B5EF4-FFF2-40B4-BE49-F238E27FC236}">
                <a16:creationId xmlns:a16="http://schemas.microsoft.com/office/drawing/2014/main" id="{5F9D1095-F427-4647-91B7-E7F805F12FC6}"/>
              </a:ext>
            </a:extLst>
          </p:cNvPr>
          <p:cNvSpPr/>
          <p:nvPr/>
        </p:nvSpPr>
        <p:spPr>
          <a:xfrm>
            <a:off x="4918428" y="952668"/>
            <a:ext cx="3757873" cy="14933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CFDEA9"/>
              </a:gs>
              <a:gs pos="100000">
                <a:srgbClr val="C6D89C"/>
              </a:gs>
            </a:gsLst>
            <a:lin ang="5400000"/>
          </a:gradFill>
          <a:ln w="6345" cap="flat">
            <a:solidFill>
              <a:srgbClr val="A5C24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1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Lista</a:t>
            </a:r>
            <a:r>
              <a:rPr lang="hr-HR" sz="24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nezakonitog odlaganja otpada na javnoj površini. </a:t>
            </a:r>
          </a:p>
        </p:txBody>
      </p:sp>
      <p:pic>
        <p:nvPicPr>
          <p:cNvPr id="12" name="Slika 11" descr="Slika na kojoj se prikazuje ukrasni isječci, crtić, Crtić, ilustracija&#10;&#10;Opis je automatski generiran">
            <a:extLst>
              <a:ext uri="{FF2B5EF4-FFF2-40B4-BE49-F238E27FC236}">
                <a16:creationId xmlns:a16="http://schemas.microsoft.com/office/drawing/2014/main" id="{9493A8CA-990A-0C45-94A8-CD16A064FE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96876" y="3537477"/>
            <a:ext cx="2309648" cy="2309648"/>
          </a:xfrm>
          <a:prstGeom prst="rect">
            <a:avLst/>
          </a:prstGeom>
        </p:spPr>
      </p:pic>
      <p:pic>
        <p:nvPicPr>
          <p:cNvPr id="15" name="Slika 14" descr="Slika na kojoj se prikazuje snimka zaslona, grafika, srce, šarenilo&#10;&#10;Opis je automatski generiran">
            <a:extLst>
              <a:ext uri="{FF2B5EF4-FFF2-40B4-BE49-F238E27FC236}">
                <a16:creationId xmlns:a16="http://schemas.microsoft.com/office/drawing/2014/main" id="{FA5E3E9B-3878-7AFC-2A02-27B9270BB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096876" y="2989287"/>
            <a:ext cx="966147" cy="87942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AE87F4-86FF-440A-AA27-D59E782741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8120" y="392882"/>
            <a:ext cx="10515600" cy="764981"/>
          </a:xfrm>
        </p:spPr>
        <p:txBody>
          <a:bodyPr anchorCtr="1">
            <a:normAutofit fontScale="90000"/>
          </a:bodyPr>
          <a:lstStyle/>
          <a:p>
            <a:pPr lvl="0" algn="ctr"/>
            <a:r>
              <a:rPr lang="hr-HR" b="1"/>
              <a:t>Područja s nezakonitim odlaganjem otpada </a:t>
            </a:r>
          </a:p>
        </p:txBody>
      </p:sp>
      <p:cxnSp>
        <p:nvCxnSpPr>
          <p:cNvPr id="5" name="Ravni poveznik sa strelicom 15">
            <a:extLst>
              <a:ext uri="{FF2B5EF4-FFF2-40B4-BE49-F238E27FC236}">
                <a16:creationId xmlns:a16="http://schemas.microsoft.com/office/drawing/2014/main" id="{325E3271-BDA2-4951-A5BD-F476666D4C1F}"/>
              </a:ext>
            </a:extLst>
          </p:cNvPr>
          <p:cNvCxnSpPr>
            <a:cxnSpLocks/>
          </p:cNvCxnSpPr>
          <p:nvPr/>
        </p:nvCxnSpPr>
        <p:spPr>
          <a:xfrm>
            <a:off x="3042822" y="3605239"/>
            <a:ext cx="1168974" cy="512761"/>
          </a:xfrm>
          <a:prstGeom prst="straightConnector1">
            <a:avLst/>
          </a:prstGeom>
          <a:noFill/>
          <a:ln w="57150" cap="flat">
            <a:solidFill>
              <a:srgbClr val="0BD0D9"/>
            </a:solidFill>
            <a:prstDash val="solid"/>
            <a:miter/>
            <a:tailEnd type="arrow"/>
          </a:ln>
        </p:spPr>
      </p:cxnSp>
      <p:cxnSp>
        <p:nvCxnSpPr>
          <p:cNvPr id="6" name="Ravni poveznik sa strelicom 17">
            <a:extLst>
              <a:ext uri="{FF2B5EF4-FFF2-40B4-BE49-F238E27FC236}">
                <a16:creationId xmlns:a16="http://schemas.microsoft.com/office/drawing/2014/main" id="{8AD6F991-6AA5-4BE3-A240-A428888F0602}"/>
              </a:ext>
            </a:extLst>
          </p:cNvPr>
          <p:cNvCxnSpPr>
            <a:cxnSpLocks/>
          </p:cNvCxnSpPr>
          <p:nvPr/>
        </p:nvCxnSpPr>
        <p:spPr>
          <a:xfrm flipH="1" flipV="1">
            <a:off x="8089077" y="5215834"/>
            <a:ext cx="1217483" cy="422966"/>
          </a:xfrm>
          <a:prstGeom prst="straightConnector1">
            <a:avLst/>
          </a:prstGeom>
          <a:noFill/>
          <a:ln w="57150" cap="flat">
            <a:solidFill>
              <a:srgbClr val="0BD0D9"/>
            </a:solidFill>
            <a:prstDash val="solid"/>
            <a:miter/>
            <a:tailEnd type="arrow"/>
          </a:ln>
        </p:spPr>
      </p:cxnSp>
      <p:sp>
        <p:nvSpPr>
          <p:cNvPr id="7" name="Pravokutnik: zaobljeni kutovi 21">
            <a:extLst>
              <a:ext uri="{FF2B5EF4-FFF2-40B4-BE49-F238E27FC236}">
                <a16:creationId xmlns:a16="http://schemas.microsoft.com/office/drawing/2014/main" id="{7803FF28-E1AD-4F1C-B02D-254BB70C543C}"/>
              </a:ext>
            </a:extLst>
          </p:cNvPr>
          <p:cNvSpPr/>
          <p:nvPr/>
        </p:nvSpPr>
        <p:spPr>
          <a:xfrm>
            <a:off x="4409534" y="4164658"/>
            <a:ext cx="3525426" cy="247735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CF1F8"/>
              </a:gs>
              <a:gs pos="100000">
                <a:srgbClr val="8EE7EE"/>
              </a:gs>
            </a:gsLst>
            <a:lin ang="5400000"/>
          </a:gradFill>
          <a:ln w="6345" cap="flat">
            <a:solidFill>
              <a:srgbClr val="0BD0D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lokacija</a:t>
            </a:r>
          </a:p>
          <a:p>
            <a:pPr marL="0" marR="0" lvl="0" indent="0" algn="ctr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Vrsta otpada: plastika, guma, građevinski materijal</a:t>
            </a:r>
          </a:p>
          <a:p>
            <a:pPr marL="0" marR="0" lvl="0" indent="0" algn="ctr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b="0" i="0" u="none" strike="noStrike" kern="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.</a:t>
            </a:r>
            <a:endParaRPr lang="hr-HR" b="0" i="0" u="none" strike="noStrike" kern="1200" cap="none" spc="0" baseline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6129062-7DDC-D578-109E-7C73CCEB2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36"/>
          <a:stretch/>
        </p:blipFill>
        <p:spPr>
          <a:xfrm>
            <a:off x="9496689" y="1971849"/>
            <a:ext cx="2067031" cy="42754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39E8CFB6-8EDD-F38D-DC24-3039512CA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36"/>
          <a:stretch/>
        </p:blipFill>
        <p:spPr>
          <a:xfrm>
            <a:off x="684873" y="1923392"/>
            <a:ext cx="2119311" cy="4323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Slika 17" descr="Slika na kojoj se prikazuje stablo, na otvorenom, biljka&#10;&#10;Opis je automatski generiran">
            <a:extLst>
              <a:ext uri="{FF2B5EF4-FFF2-40B4-BE49-F238E27FC236}">
                <a16:creationId xmlns:a16="http://schemas.microsoft.com/office/drawing/2014/main" id="{6E2CACDE-EE1E-702E-2595-22BFEDF0DCC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5400000">
            <a:off x="4941503" y="1619524"/>
            <a:ext cx="2477350" cy="2265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Slika 19" descr="Slika na kojoj se prikazuje crno, tama, snimka zaslona, crno-bijelo&#10;&#10;Opis je automatski generiran">
            <a:extLst>
              <a:ext uri="{FF2B5EF4-FFF2-40B4-BE49-F238E27FC236}">
                <a16:creationId xmlns:a16="http://schemas.microsoft.com/office/drawing/2014/main" id="{499B4205-F7E2-CC46-3552-98E1ECEC8E0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3673716" y="5019040"/>
            <a:ext cx="1313988" cy="168640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avokutnik 28">
            <a:extLst>
              <a:ext uri="{FF2B5EF4-FFF2-40B4-BE49-F238E27FC236}">
                <a16:creationId xmlns:a16="http://schemas.microsoft.com/office/drawing/2014/main" id="{688FAF3E-4428-2963-45F1-23451A02624C}"/>
              </a:ext>
            </a:extLst>
          </p:cNvPr>
          <p:cNvSpPr/>
          <p:nvPr/>
        </p:nvSpPr>
        <p:spPr>
          <a:xfrm>
            <a:off x="0" y="0"/>
            <a:ext cx="4407202" cy="6858000"/>
          </a:xfrm>
          <a:prstGeom prst="rect">
            <a:avLst/>
          </a:prstGeom>
          <a:solidFill>
            <a:srgbClr val="BBD4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atin typeface="Arial" panose="020B060402020202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6846EFE-66BB-CEAD-1E3B-B8612EC47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87"/>
          <a:stretch/>
        </p:blipFill>
        <p:spPr>
          <a:xfrm>
            <a:off x="9956810" y="2914303"/>
            <a:ext cx="1540511" cy="3097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E1988A7F-B82A-FEE8-9E32-CFD701DEA7F0}"/>
              </a:ext>
            </a:extLst>
          </p:cNvPr>
          <p:cNvSpPr txBox="1"/>
          <p:nvPr/>
        </p:nvSpPr>
        <p:spPr>
          <a:xfrm>
            <a:off x="8427698" y="807457"/>
            <a:ext cx="3589951" cy="120032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400">
                <a:latin typeface="Arial" panose="020B0604020202020204" pitchFamily="34" charset="0"/>
              </a:rPr>
              <a:t>Primjer obilježavanja fotografije plastične čaše za kavu.</a:t>
            </a:r>
          </a:p>
        </p:txBody>
      </p: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1BB04F48-3B46-0C70-6958-821EDB1B552A}"/>
              </a:ext>
            </a:extLst>
          </p:cNvPr>
          <p:cNvCxnSpPr>
            <a:cxnSpLocks/>
          </p:cNvCxnSpPr>
          <p:nvPr/>
        </p:nvCxnSpPr>
        <p:spPr>
          <a:xfrm>
            <a:off x="10271760" y="2139138"/>
            <a:ext cx="436040" cy="635139"/>
          </a:xfrm>
          <a:prstGeom prst="straightConnector1">
            <a:avLst/>
          </a:prstGeom>
          <a:ln w="76200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Slika 15">
            <a:extLst>
              <a:ext uri="{FF2B5EF4-FFF2-40B4-BE49-F238E27FC236}">
                <a16:creationId xmlns:a16="http://schemas.microsoft.com/office/drawing/2014/main" id="{4F588808-5A14-4959-7195-68872ACCE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990" y="1337441"/>
            <a:ext cx="3026979" cy="4035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Slika 17" descr="Slika na kojoj se prikazuje krug, snimka zaslona&#10;&#10;Opis je automatski generiran">
            <a:extLst>
              <a:ext uri="{FF2B5EF4-FFF2-40B4-BE49-F238E27FC236}">
                <a16:creationId xmlns:a16="http://schemas.microsoft.com/office/drawing/2014/main" id="{63D19E14-518D-7806-B6FB-8B20DF377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8419" y="807456"/>
            <a:ext cx="1351473" cy="1351473"/>
          </a:xfrm>
          <a:prstGeom prst="rect">
            <a:avLst/>
          </a:prstGeom>
        </p:spPr>
      </p:pic>
      <p:pic>
        <p:nvPicPr>
          <p:cNvPr id="4098" name="Picture 2" descr="Tag png Vectors &amp; Illustrations for Free Download | Freepik">
            <a:extLst>
              <a:ext uri="{FF2B5EF4-FFF2-40B4-BE49-F238E27FC236}">
                <a16:creationId xmlns:a16="http://schemas.microsoft.com/office/drawing/2014/main" id="{5ABE6B28-9B83-9AF1-6047-A39075F64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9" y="2651235"/>
            <a:ext cx="1363353" cy="13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hare Vectors &amp; Illustrations for Free Download | Freepik">
            <a:extLst>
              <a:ext uri="{FF2B5EF4-FFF2-40B4-BE49-F238E27FC236}">
                <a16:creationId xmlns:a16="http://schemas.microsoft.com/office/drawing/2014/main" id="{E2AEC70D-ACE6-5926-07EB-8A7AA5955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3" t="21947" r="17972" b="19058"/>
          <a:stretch/>
        </p:blipFill>
        <p:spPr bwMode="auto">
          <a:xfrm>
            <a:off x="528419" y="4506894"/>
            <a:ext cx="1351473" cy="118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id="{8CB45BC7-3630-E515-871D-E6AB94DF11C4}"/>
              </a:ext>
            </a:extLst>
          </p:cNvPr>
          <p:cNvSpPr txBox="1"/>
          <p:nvPr/>
        </p:nvSpPr>
        <p:spPr>
          <a:xfrm>
            <a:off x="2412704" y="1176789"/>
            <a:ext cx="1994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USLIKAJ OTPAD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7773E357-69A5-1768-5B56-1B5BF9269063}"/>
              </a:ext>
            </a:extLst>
          </p:cNvPr>
          <p:cNvSpPr txBox="1"/>
          <p:nvPr/>
        </p:nvSpPr>
        <p:spPr>
          <a:xfrm>
            <a:off x="2361509" y="2755262"/>
            <a:ext cx="1570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OZNAČI SLIKU OTPADA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E64CCD79-59E5-539C-0087-BCD5756BBFAC}"/>
              </a:ext>
            </a:extLst>
          </p:cNvPr>
          <p:cNvSpPr txBox="1"/>
          <p:nvPr/>
        </p:nvSpPr>
        <p:spPr>
          <a:xfrm>
            <a:off x="2361509" y="4833790"/>
            <a:ext cx="166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PODIJELI</a:t>
            </a:r>
          </a:p>
        </p:txBody>
      </p:sp>
      <p:sp>
        <p:nvSpPr>
          <p:cNvPr id="37" name="TekstniOkvir 36">
            <a:extLst>
              <a:ext uri="{FF2B5EF4-FFF2-40B4-BE49-F238E27FC236}">
                <a16:creationId xmlns:a16="http://schemas.microsoft.com/office/drawing/2014/main" id="{6CC6DA39-67F3-CED6-5634-31D2C7FFBE6E}"/>
              </a:ext>
            </a:extLst>
          </p:cNvPr>
          <p:cNvSpPr txBox="1"/>
          <p:nvPr/>
        </p:nvSpPr>
        <p:spPr>
          <a:xfrm>
            <a:off x="4568529" y="283821"/>
            <a:ext cx="5833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>
                <a:latin typeface="Arial" panose="020B0604020202020204" pitchFamily="34" charset="0"/>
              </a:rPr>
              <a:t>OPENLITTERMAP</a:t>
            </a:r>
          </a:p>
        </p:txBody>
      </p:sp>
      <p:cxnSp>
        <p:nvCxnSpPr>
          <p:cNvPr id="39" name="Ravni poveznik 26">
            <a:extLst>
              <a:ext uri="{FF2B5EF4-FFF2-40B4-BE49-F238E27FC236}">
                <a16:creationId xmlns:a16="http://schemas.microsoft.com/office/drawing/2014/main" id="{5E42E6E9-5E34-6924-6343-325C38D3DC93}"/>
              </a:ext>
            </a:extLst>
          </p:cNvPr>
          <p:cNvCxnSpPr>
            <a:cxnSpLocks/>
          </p:cNvCxnSpPr>
          <p:nvPr/>
        </p:nvCxnSpPr>
        <p:spPr>
          <a:xfrm>
            <a:off x="4568529" y="868596"/>
            <a:ext cx="3492204" cy="0"/>
          </a:xfrm>
          <a:prstGeom prst="straightConnector1">
            <a:avLst/>
          </a:prstGeom>
          <a:noFill/>
          <a:ln w="76200" cap="flat">
            <a:solidFill>
              <a:srgbClr val="0BD0D9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7447842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DF801947-2B0E-DB73-6A54-45920F0C6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47" t="33285" r="36289" b="21786"/>
          <a:stretch/>
        </p:blipFill>
        <p:spPr>
          <a:xfrm>
            <a:off x="8878911" y="382776"/>
            <a:ext cx="3093507" cy="304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727BCA08-3E9A-3DAA-6E1E-13BFF4685AAC}"/>
              </a:ext>
            </a:extLst>
          </p:cNvPr>
          <p:cNvSpPr txBox="1">
            <a:spLocks/>
          </p:cNvSpPr>
          <p:nvPr/>
        </p:nvSpPr>
        <p:spPr>
          <a:xfrm>
            <a:off x="560732" y="5396913"/>
            <a:ext cx="6943654" cy="1225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400" b="1">
                <a:latin typeface="Arial" panose="020B0604020202020204" pitchFamily="34" charset="0"/>
              </a:rPr>
              <a:t>Global </a:t>
            </a:r>
            <a:r>
              <a:rPr lang="hr-HR" sz="2400" b="1" err="1">
                <a:latin typeface="Arial" panose="020B0604020202020204" pitchFamily="34" charset="0"/>
              </a:rPr>
              <a:t>map</a:t>
            </a:r>
            <a:r>
              <a:rPr lang="hr-HR" sz="2400" b="1">
                <a:latin typeface="Arial" panose="020B0604020202020204" pitchFamily="34" charset="0"/>
              </a:rPr>
              <a:t> </a:t>
            </a:r>
            <a:r>
              <a:rPr lang="hr-HR" sz="2400">
                <a:latin typeface="Arial" panose="020B0604020202020204" pitchFamily="34" charset="0"/>
              </a:rPr>
              <a:t>–mapa prikazuje lokaciju otpada, broj pokazuje koliko puta je na toj lokaciji pronađen otpad</a:t>
            </a:r>
          </a:p>
        </p:txBody>
      </p:sp>
      <p:pic>
        <p:nvPicPr>
          <p:cNvPr id="5" name="Slika 4" descr="Slika na kojoj se prikazuje tekst, snimka zaslona, karta&#10;&#10;Opis je automatski generiran">
            <a:extLst>
              <a:ext uri="{FF2B5EF4-FFF2-40B4-BE49-F238E27FC236}">
                <a16:creationId xmlns:a16="http://schemas.microsoft.com/office/drawing/2014/main" id="{44B8EF52-EDA9-0F02-6BB3-602DFB609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4" t="23045" r="1591" b="7114"/>
          <a:stretch/>
        </p:blipFill>
        <p:spPr bwMode="auto">
          <a:xfrm>
            <a:off x="138068" y="1905888"/>
            <a:ext cx="7772400" cy="327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A11CAF4E-0240-5F4C-FD30-6E92C34EE5F6}"/>
              </a:ext>
            </a:extLst>
          </p:cNvPr>
          <p:cNvSpPr txBox="1">
            <a:spLocks/>
          </p:cNvSpPr>
          <p:nvPr/>
        </p:nvSpPr>
        <p:spPr>
          <a:xfrm>
            <a:off x="8410575" y="3545844"/>
            <a:ext cx="3781425" cy="1225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400" b="1">
                <a:latin typeface="Arial" panose="020B0604020202020204" pitchFamily="34" charset="0"/>
              </a:rPr>
              <a:t>Školsko dvorište </a:t>
            </a:r>
            <a:r>
              <a:rPr lang="hr-HR" sz="2400">
                <a:latin typeface="Arial" panose="020B0604020202020204" pitchFamily="34" charset="0"/>
              </a:rPr>
              <a:t>– mjesta na kojima je zabilježen otpad</a:t>
            </a:r>
          </a:p>
        </p:txBody>
      </p:sp>
      <p:pic>
        <p:nvPicPr>
          <p:cNvPr id="10" name="Slika 9" descr="Slika na kojoj se prikazuje kreativnost, krug&#10;&#10;Opis je automatski generiran">
            <a:extLst>
              <a:ext uri="{FF2B5EF4-FFF2-40B4-BE49-F238E27FC236}">
                <a16:creationId xmlns:a16="http://schemas.microsoft.com/office/drawing/2014/main" id="{84A43639-1DC8-7BD9-EBFA-09BACA8C2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23920" y="348871"/>
            <a:ext cx="1727677" cy="2646655"/>
          </a:xfrm>
          <a:prstGeom prst="rect">
            <a:avLst/>
          </a:prstGeom>
        </p:spPr>
      </p:pic>
      <p:sp>
        <p:nvSpPr>
          <p:cNvPr id="11" name="Strelica: desno 10">
            <a:extLst>
              <a:ext uri="{FF2B5EF4-FFF2-40B4-BE49-F238E27FC236}">
                <a16:creationId xmlns:a16="http://schemas.microsoft.com/office/drawing/2014/main" id="{BE67066D-0046-EABB-DE1A-670055991492}"/>
              </a:ext>
            </a:extLst>
          </p:cNvPr>
          <p:cNvSpPr/>
          <p:nvPr/>
        </p:nvSpPr>
        <p:spPr>
          <a:xfrm>
            <a:off x="7504386" y="515007"/>
            <a:ext cx="1198180" cy="9564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85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  <wetp:taskpane dockstate="right" visibility="0" width="438" row="3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69154459-A614-44D5-83DF-51CBBD835ECB}">
  <we:reference id="wa200006000" version="1.0.7.0" store="hr-HR" storeType="OMEX"/>
  <we:alternateReferences>
    <we:reference id="WA200006000" version="1.0.7.0" store="WA200006000" storeType="OMEX"/>
  </we:alternateReferences>
  <we:properties>
    <we:property name="document_UID" value="&quot;891a741c-4eb4-4526-bcf7-9ead93bb40c8&quot;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4C9EA978-4948-4AA9-B058-C104F4523B97}">
  <we:reference id="wa104178141" version="4.3.3.0" store="hr-HR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21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Tema sustava Office</vt:lpstr>
      <vt:lpstr>PowerPoint Presentation</vt:lpstr>
      <vt:lpstr>Ciljevi projektnog zadatka „ EkoKoraci- održiva budućnost „</vt:lpstr>
      <vt:lpstr>PowerPoint Presentation</vt:lpstr>
      <vt:lpstr>Aplikacija Trashout</vt:lpstr>
      <vt:lpstr>PowerPoint Presentation</vt:lpstr>
      <vt:lpstr>PowerPoint Presentation</vt:lpstr>
      <vt:lpstr>Područja s nezakonitim odlaganjem otpada </vt:lpstr>
      <vt:lpstr>PowerPoint Presentation</vt:lpstr>
      <vt:lpstr>PowerPoint Presentation</vt:lpstr>
      <vt:lpstr>PowerPoint Presentation</vt:lpstr>
      <vt:lpstr> Istraživački rad: vrsta i količina otpada</vt:lpstr>
      <vt:lpstr>Anketa - gospodarenje otpadom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Profesionalna verzija</vt:lpstr>
      <vt:lpstr>Daljnji koraci projekta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U OBRAZOVANJU</dc:title>
  <dc:creator>Dinka Čorak</dc:creator>
  <cp:revision>1</cp:revision>
  <dcterms:created xsi:type="dcterms:W3CDTF">2024-01-09T08:24:07Z</dcterms:created>
  <dcterms:modified xsi:type="dcterms:W3CDTF">2024-03-28T16:28:04Z</dcterms:modified>
</cp:coreProperties>
</file>