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65" r:id="rId5"/>
    <p:sldId id="259" r:id="rId6"/>
    <p:sldId id="260" r:id="rId7"/>
    <p:sldId id="261" r:id="rId8"/>
    <p:sldId id="266" r:id="rId9"/>
    <p:sldId id="262" r:id="rId10"/>
    <p:sldId id="263" r:id="rId11"/>
    <p:sldId id="264" r:id="rId12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C52F7-890C-4A85-BE24-8886ACD1A7BA}" type="datetimeFigureOut">
              <a:rPr lang="hr-HR" smtClean="0"/>
              <a:t>28.3.2024.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198F31-6DEF-4B0D-AAB4-A782F97F007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910213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 smtClean="0"/>
              <a:t>Kliknite da biste uredili stil podnaslova matrice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12495-1D15-4E89-966C-145ED5455DAC}" type="datetime1">
              <a:rPr lang="hr-HR" smtClean="0"/>
              <a:t>28.3.2024.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CUC 2024. - AI u obrazovanju – novi početak ili početak kraja</a:t>
            </a:r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7C04B-663E-4864-B2D7-6574E7A59F4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966130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FD8D6-24F0-47D5-851A-E11C03122182}" type="datetime1">
              <a:rPr lang="hr-HR" smtClean="0"/>
              <a:t>28.3.2024.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CUC 2024. - AI u obrazovanju – novi početak ili početak kraja</a:t>
            </a:r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7C04B-663E-4864-B2D7-6574E7A59F4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970494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B2D57-5AB3-43C3-BC50-63166F823725}" type="datetime1">
              <a:rPr lang="hr-HR" smtClean="0"/>
              <a:t>28.3.2024.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CUC 2024. - AI u obrazovanju – novi početak ili početak kraja</a:t>
            </a:r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7C04B-663E-4864-B2D7-6574E7A59F4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055747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17BD0-EAA4-43CD-B7DB-753FA123DB8B}" type="datetime1">
              <a:rPr lang="hr-HR" smtClean="0"/>
              <a:t>28.3.2024.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CUC 2024. - AI u obrazovanju – novi početak ili početak kraja</a:t>
            </a:r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7C04B-663E-4864-B2D7-6574E7A59F4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928564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57A09-E73A-49E1-AECF-E15AF6595631}" type="datetime1">
              <a:rPr lang="hr-HR" smtClean="0"/>
              <a:t>28.3.2024.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CUC 2024. - AI u obrazovanju – novi početak ili početak kraja</a:t>
            </a:r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7C04B-663E-4864-B2D7-6574E7A59F4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542949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B8375-BF2A-4D96-8E70-190EABB2504F}" type="datetime1">
              <a:rPr lang="hr-HR" smtClean="0"/>
              <a:t>28.3.2024.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CUC 2024. - AI u obrazovanju – novi početak ili početak kraja</a:t>
            </a:r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7C04B-663E-4864-B2D7-6574E7A59F4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653581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8FB37-885F-4D68-86FD-EC09FE98301B}" type="datetime1">
              <a:rPr lang="hr-HR" smtClean="0"/>
              <a:t>28.3.2024.</a:t>
            </a:fld>
            <a:endParaRPr lang="hr-HR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CUC 2024. - AI u obrazovanju – novi početak ili početak kraja</a:t>
            </a:r>
            <a:endParaRPr lang="hr-HR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7C04B-663E-4864-B2D7-6574E7A59F4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179457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8EB0F-8F3C-4D46-8EB3-7203809B42CF}" type="datetime1">
              <a:rPr lang="hr-HR" smtClean="0"/>
              <a:t>28.3.2024.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CUC 2024. - AI u obrazovanju – novi početak ili početak kraja</a:t>
            </a:r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7C04B-663E-4864-B2D7-6574E7A59F4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18175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B170A-F3E3-4D31-95D0-D6ACC98951D5}" type="datetime1">
              <a:rPr lang="hr-HR" smtClean="0"/>
              <a:t>28.3.2024.</a:t>
            </a:fld>
            <a:endParaRPr lang="hr-HR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CUC 2024. - AI u obrazovanju – novi početak ili početak kraja</a:t>
            </a:r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7C04B-663E-4864-B2D7-6574E7A59F4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776273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05E04-64E4-4821-9462-AA36F8F292D7}" type="datetime1">
              <a:rPr lang="hr-HR" smtClean="0"/>
              <a:t>28.3.2024.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CUC 2024. - AI u obrazovanju – novi početak ili početak kraja</a:t>
            </a:r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7C04B-663E-4864-B2D7-6574E7A59F4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090033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6DA27-90B5-4F61-8FCE-BCF68C525379}" type="datetime1">
              <a:rPr lang="hr-HR" smtClean="0"/>
              <a:t>28.3.2024.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CUC 2024. - AI u obrazovanju – novi početak ili početak kraja</a:t>
            </a:r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7C04B-663E-4864-B2D7-6574E7A59F4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020274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B76D71-E786-416F-A2E4-0ED824719F75}" type="datetime1">
              <a:rPr lang="hr-HR" smtClean="0"/>
              <a:t>28.3.2024.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hr-HR" smtClean="0"/>
              <a:t>CUC 2024. - AI u obrazovanju – novi početak ili početak kraja</a:t>
            </a:r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87C04B-663E-4864-B2D7-6574E7A59F4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29349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mailto:srezek@gmail.com" TargetMode="Externa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4" Type="http://schemas.openxmlformats.org/officeDocument/2006/relationships/hyperlink" Target="mailto:marija.zubec1@skole.hr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1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6.xml"/><Relationship Id="rId4" Type="http://schemas.openxmlformats.org/officeDocument/2006/relationships/video" Target="../media/media2.mp4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Umjetna inteligencija | PC CHI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97" y="100875"/>
            <a:ext cx="12036425" cy="625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0" y="5227661"/>
            <a:ext cx="3709851" cy="874168"/>
          </a:xfrm>
        </p:spPr>
        <p:txBody>
          <a:bodyPr>
            <a:normAutofit lnSpcReduction="10000"/>
          </a:bodyPr>
          <a:lstStyle/>
          <a:p>
            <a:r>
              <a:rPr lang="hr-HR" dirty="0" smtClean="0"/>
              <a:t>Siniša </a:t>
            </a:r>
            <a:r>
              <a:rPr lang="hr-HR" dirty="0" err="1" smtClean="0"/>
              <a:t>Režek</a:t>
            </a:r>
            <a:r>
              <a:rPr lang="hr-HR" dirty="0" smtClean="0"/>
              <a:t>, prof. savjetnik</a:t>
            </a:r>
          </a:p>
          <a:p>
            <a:r>
              <a:rPr lang="hr-HR" dirty="0" smtClean="0"/>
              <a:t>Marija Zubec, </a:t>
            </a:r>
            <a:r>
              <a:rPr lang="hr-HR" dirty="0" err="1" smtClean="0"/>
              <a:t>uč.savjetnica</a:t>
            </a:r>
            <a:endParaRPr lang="hr-HR" dirty="0"/>
          </a:p>
        </p:txBody>
      </p:sp>
      <p:sp>
        <p:nvSpPr>
          <p:cNvPr id="4" name="Pravokutnik 3"/>
          <p:cNvSpPr/>
          <p:nvPr/>
        </p:nvSpPr>
        <p:spPr>
          <a:xfrm>
            <a:off x="7925151" y="337347"/>
            <a:ext cx="365689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hr-HR" sz="5400" b="1" cap="none" spc="0" dirty="0" smtClean="0">
                <a:ln/>
                <a:solidFill>
                  <a:schemeClr val="accent4"/>
                </a:solidFill>
                <a:effectLst/>
              </a:rPr>
              <a:t>AI u</a:t>
            </a:r>
          </a:p>
          <a:p>
            <a:pPr algn="ctr"/>
            <a:r>
              <a:rPr lang="hr-HR" sz="5400" b="1" cap="none" spc="0" dirty="0" smtClean="0">
                <a:ln/>
                <a:solidFill>
                  <a:schemeClr val="accent4"/>
                </a:solidFill>
                <a:effectLst/>
              </a:rPr>
              <a:t>INFOMATICI</a:t>
            </a:r>
            <a:endParaRPr lang="hr-HR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D51A8-742F-47B1-AA4B-1084EF0D1C3C}" type="datetime1">
              <a:rPr lang="hr-HR" smtClean="0"/>
              <a:t>28.3.2024.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CUC 2024. - AI u obrazovanju – novi početak ili početak kraja</a:t>
            </a:r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19926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8. razred – web stranica</a:t>
            </a:r>
            <a:endParaRPr lang="hr-HR" dirty="0"/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8EB0F-8F3C-4D46-8EB3-7203809B42CF}" type="datetime1">
              <a:rPr lang="hr-HR" smtClean="0"/>
              <a:t>28.3.2024.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CUC 2024. - AI u obrazovanju – novi početak ili početak kraja</a:t>
            </a:r>
            <a:endParaRPr lang="hr-HR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 rotWithShape="1">
          <a:blip r:embed="rId2"/>
          <a:srcRect r="202" b="4925"/>
          <a:stretch/>
        </p:blipFill>
        <p:spPr>
          <a:xfrm>
            <a:off x="1689462" y="1475949"/>
            <a:ext cx="8621487" cy="4620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396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Regulacija umjetne inteligencije - Parser compliance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94" y="130628"/>
            <a:ext cx="11869309" cy="6113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Naslov 8"/>
          <p:cNvSpPr>
            <a:spLocks noGrp="1"/>
          </p:cNvSpPr>
          <p:nvPr>
            <p:ph type="title"/>
          </p:nvPr>
        </p:nvSpPr>
        <p:spPr>
          <a:xfrm>
            <a:off x="933994" y="2725148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hr-HR" sz="6600" dirty="0" smtClean="0"/>
              <a:t>Hvala na pažnji!</a:t>
            </a:r>
            <a:br>
              <a:rPr lang="hr-HR" sz="6600" dirty="0" smtClean="0"/>
            </a:br>
            <a:r>
              <a:rPr lang="hr-HR" sz="6600" dirty="0"/>
              <a:t/>
            </a:r>
            <a:br>
              <a:rPr lang="hr-HR" sz="6600" dirty="0"/>
            </a:br>
            <a:r>
              <a:rPr lang="hr-HR" sz="2000" dirty="0" smtClean="0">
                <a:hlinkClick r:id="rId3"/>
              </a:rPr>
              <a:t>srezek@gmail.com</a:t>
            </a:r>
            <a:r>
              <a:rPr lang="hr-HR" sz="2000" dirty="0" smtClean="0"/>
              <a:t/>
            </a:r>
            <a:br>
              <a:rPr lang="hr-HR" sz="2000" dirty="0" smtClean="0"/>
            </a:br>
            <a:r>
              <a:rPr lang="hr-HR" sz="2000" dirty="0" smtClean="0">
                <a:hlinkClick r:id="rId4"/>
              </a:rPr>
              <a:t>marija.zubec1@skole.hr</a:t>
            </a:r>
            <a:r>
              <a:rPr lang="hr-HR" sz="2000" dirty="0" smtClean="0"/>
              <a:t/>
            </a:r>
            <a:br>
              <a:rPr lang="hr-HR" sz="2000" dirty="0" smtClean="0"/>
            </a:br>
            <a:endParaRPr lang="hr-HR" sz="6600" dirty="0"/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8EB0F-8F3C-4D46-8EB3-7203809B42CF}" type="datetime1">
              <a:rPr lang="hr-HR" smtClean="0"/>
              <a:t>28.3.2024.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CUC 2024. - AI u obrazovanju – novi početak ili početak kraja</a:t>
            </a:r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759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Umjetna inteligencija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Grana računalne znanosti</a:t>
            </a:r>
          </a:p>
          <a:p>
            <a:r>
              <a:rPr lang="hr-HR" dirty="0" smtClean="0"/>
              <a:t>Bavi se stvaranjem računalnih sustava koji su sposobni izvršavati zadatke koji zahtijevaju ljudsku inteligenciju:</a:t>
            </a:r>
          </a:p>
          <a:p>
            <a:pPr lvl="1"/>
            <a:r>
              <a:rPr lang="hr-HR" dirty="0" smtClean="0"/>
              <a:t>Učenje;</a:t>
            </a:r>
          </a:p>
          <a:p>
            <a:pPr lvl="1"/>
            <a:r>
              <a:rPr lang="hr-HR" dirty="0" smtClean="0"/>
              <a:t>Zaključivanje;</a:t>
            </a:r>
          </a:p>
          <a:p>
            <a:pPr lvl="1"/>
            <a:r>
              <a:rPr lang="hr-HR" dirty="0" smtClean="0"/>
              <a:t>Prepoznavanje uzoraka;</a:t>
            </a:r>
          </a:p>
          <a:p>
            <a:pPr lvl="1"/>
            <a:r>
              <a:rPr lang="hr-HR" dirty="0" smtClean="0"/>
              <a:t>Donošenje odluka;</a:t>
            </a:r>
          </a:p>
          <a:p>
            <a:pPr lvl="1"/>
            <a:r>
              <a:rPr lang="hr-HR" dirty="0" smtClean="0"/>
              <a:t>Rješavanje problema;</a:t>
            </a:r>
          </a:p>
          <a:p>
            <a:pPr lvl="1"/>
            <a:r>
              <a:rPr lang="hr-HR" dirty="0" smtClean="0"/>
              <a:t>Interakcija s okolinom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17BD0-EAA4-43CD-B7DB-753FA123DB8B}" type="datetime1">
              <a:rPr lang="hr-HR" smtClean="0"/>
              <a:t>28.3.2024.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CUC 2024. - AI u obrazovanju – novi početak ili početak kraja</a:t>
            </a:r>
            <a:endParaRPr lang="hr-HR"/>
          </a:p>
        </p:txBody>
      </p:sp>
      <p:pic>
        <p:nvPicPr>
          <p:cNvPr id="2056" name="Picture 8" descr="Što je umjetna inteligencij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8954" y="3258129"/>
            <a:ext cx="3422650" cy="2284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9680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slov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1. razred</a:t>
            </a:r>
            <a:endParaRPr lang="hr-HR" dirty="0"/>
          </a:p>
        </p:txBody>
      </p:sp>
      <p:sp>
        <p:nvSpPr>
          <p:cNvPr id="7" name="Rezervirano mjesto teksta 6"/>
          <p:cNvSpPr>
            <a:spLocks noGrp="1"/>
          </p:cNvSpPr>
          <p:nvPr>
            <p:ph type="body" idx="1"/>
          </p:nvPr>
        </p:nvSpPr>
        <p:spPr>
          <a:xfrm>
            <a:off x="700451" y="1291106"/>
            <a:ext cx="5157787" cy="823912"/>
          </a:xfrm>
        </p:spPr>
        <p:txBody>
          <a:bodyPr/>
          <a:lstStyle/>
          <a:p>
            <a:r>
              <a:rPr lang="hr-HR" dirty="0" smtClean="0"/>
              <a:t>Radna bilježnica</a:t>
            </a:r>
            <a:endParaRPr lang="hr-HR" dirty="0"/>
          </a:p>
        </p:txBody>
      </p:sp>
      <p:pic>
        <p:nvPicPr>
          <p:cNvPr id="11" name="Rezervirano mjesto sadržaja 10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6231" r="32677" b="3572"/>
          <a:stretch/>
        </p:blipFill>
        <p:spPr>
          <a:xfrm rot="16200000">
            <a:off x="1178028" y="1193709"/>
            <a:ext cx="2390121" cy="4432667"/>
          </a:xfrm>
        </p:spPr>
      </p:pic>
      <p:sp>
        <p:nvSpPr>
          <p:cNvPr id="9" name="Rezervirano mjesto teksta 8"/>
          <p:cNvSpPr>
            <a:spLocks noGrp="1"/>
          </p:cNvSpPr>
          <p:nvPr>
            <p:ph type="body" sz="quarter" idx="3"/>
          </p:nvPr>
        </p:nvSpPr>
        <p:spPr>
          <a:xfrm>
            <a:off x="6172200" y="1169112"/>
            <a:ext cx="5183188" cy="823912"/>
          </a:xfrm>
        </p:spPr>
        <p:txBody>
          <a:bodyPr/>
          <a:lstStyle/>
          <a:p>
            <a:pPr algn="ctr"/>
            <a:r>
              <a:rPr lang="hr-HR" dirty="0" smtClean="0"/>
              <a:t>Bee-</a:t>
            </a:r>
            <a:r>
              <a:rPr lang="hr-HR" dirty="0" err="1" smtClean="0"/>
              <a:t>Bot</a:t>
            </a:r>
            <a:r>
              <a:rPr lang="hr-HR" dirty="0" smtClean="0"/>
              <a:t> </a:t>
            </a:r>
            <a:r>
              <a:rPr lang="hr-HR" b="0" dirty="0" smtClean="0"/>
              <a:t>https://beebot.terrapinlogo.com/</a:t>
            </a:r>
            <a:endParaRPr lang="hr-HR" b="0" dirty="0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17BD0-EAA4-43CD-B7DB-753FA123DB8B}" type="datetime1">
              <a:rPr lang="hr-HR" smtClean="0"/>
              <a:t>28.3.2024.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CUC 2024. - AI u obrazovanju – novi početak ili početak kraja</a:t>
            </a:r>
            <a:endParaRPr lang="hr-HR"/>
          </a:p>
        </p:txBody>
      </p:sp>
      <p:pic>
        <p:nvPicPr>
          <p:cNvPr id="18" name="Slika 17"/>
          <p:cNvPicPr>
            <a:picLocks noChangeAspect="1"/>
          </p:cNvPicPr>
          <p:nvPr/>
        </p:nvPicPr>
        <p:blipFill rotWithShape="1">
          <a:blip r:embed="rId3"/>
          <a:srcRect t="10627" r="51631" b="18753"/>
          <a:stretch/>
        </p:blipFill>
        <p:spPr>
          <a:xfrm>
            <a:off x="5473339" y="2080271"/>
            <a:ext cx="2680061" cy="2201077"/>
          </a:xfrm>
          <a:prstGeom prst="rect">
            <a:avLst/>
          </a:prstGeom>
        </p:spPr>
      </p:pic>
      <p:pic>
        <p:nvPicPr>
          <p:cNvPr id="19" name="Slika 18"/>
          <p:cNvPicPr>
            <a:picLocks noChangeAspect="1"/>
          </p:cNvPicPr>
          <p:nvPr/>
        </p:nvPicPr>
        <p:blipFill rotWithShape="1">
          <a:blip r:embed="rId4"/>
          <a:srcRect t="10080" r="58151" b="34722"/>
          <a:stretch/>
        </p:blipFill>
        <p:spPr>
          <a:xfrm>
            <a:off x="8493826" y="2111968"/>
            <a:ext cx="2788580" cy="2068906"/>
          </a:xfrm>
          <a:prstGeom prst="rect">
            <a:avLst/>
          </a:prstGeom>
        </p:spPr>
      </p:pic>
      <p:pic>
        <p:nvPicPr>
          <p:cNvPr id="20" name="Slika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3290" y="4313045"/>
            <a:ext cx="4241073" cy="1911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769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slov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1. i 2. razred – </a:t>
            </a:r>
            <a:r>
              <a:rPr lang="hr-HR" dirty="0" err="1" smtClean="0"/>
              <a:t>Moose</a:t>
            </a:r>
            <a:r>
              <a:rPr lang="hr-HR" dirty="0" smtClean="0"/>
              <a:t> </a:t>
            </a:r>
            <a:r>
              <a:rPr lang="hr-HR" dirty="0" err="1" smtClean="0"/>
              <a:t>Math</a:t>
            </a:r>
            <a:endParaRPr lang="hr-HR" dirty="0"/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8FB37-885F-4D68-86FD-EC09FE98301B}" type="datetime1">
              <a:rPr lang="hr-HR" smtClean="0"/>
              <a:t>28.3.2024.</a:t>
            </a:fld>
            <a:endParaRPr lang="hr-HR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CUC 2024. - AI u obrazovanju – novi početak ili početak kraja</a:t>
            </a:r>
            <a:endParaRPr lang="hr-HR"/>
          </a:p>
        </p:txBody>
      </p:sp>
      <p:pic>
        <p:nvPicPr>
          <p:cNvPr id="10" name="Slika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7" r="6571"/>
          <a:stretch/>
        </p:blipFill>
        <p:spPr>
          <a:xfrm>
            <a:off x="3469188" y="3582279"/>
            <a:ext cx="4908458" cy="2774071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14" r="6929"/>
          <a:stretch/>
        </p:blipFill>
        <p:spPr>
          <a:xfrm>
            <a:off x="6456228" y="1449452"/>
            <a:ext cx="4934583" cy="2796367"/>
          </a:xfrm>
          <a:prstGeom prst="rect">
            <a:avLst/>
          </a:prstGeom>
        </p:spPr>
      </p:pic>
      <p:pic>
        <p:nvPicPr>
          <p:cNvPr id="12" name="Slika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29" r="6500"/>
          <a:stretch/>
        </p:blipFill>
        <p:spPr>
          <a:xfrm>
            <a:off x="482149" y="1471749"/>
            <a:ext cx="4908457" cy="2774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688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3. Razred - </a:t>
            </a:r>
            <a:r>
              <a:rPr lang="hr-HR" dirty="0" err="1" smtClean="0"/>
              <a:t>Scratch</a:t>
            </a:r>
            <a:endParaRPr lang="hr-HR" dirty="0"/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8FB37-885F-4D68-86FD-EC09FE98301B}" type="datetime1">
              <a:rPr lang="hr-HR" smtClean="0"/>
              <a:t>28.3.2024.</a:t>
            </a:fld>
            <a:endParaRPr lang="hr-HR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CUC 2024. - AI u obrazovanju – novi početak ili početak kraja</a:t>
            </a:r>
            <a:endParaRPr lang="hr-HR"/>
          </a:p>
        </p:txBody>
      </p:sp>
      <p:pic>
        <p:nvPicPr>
          <p:cNvPr id="9" name="WhatsApp Video 2022-05-10 at 18.23.5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35239" y="1515290"/>
            <a:ext cx="2561748" cy="4656621"/>
          </a:xfrm>
          <a:prstGeom prst="rect">
            <a:avLst/>
          </a:prstGeom>
        </p:spPr>
      </p:pic>
      <p:pic>
        <p:nvPicPr>
          <p:cNvPr id="10" name="WhatsApp Video 2022-05-10 at 18.25.11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r="31250"/>
          <a:stretch/>
        </p:blipFill>
        <p:spPr>
          <a:xfrm>
            <a:off x="5218276" y="1515290"/>
            <a:ext cx="5641312" cy="4514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991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4. razred</a:t>
            </a:r>
            <a:endParaRPr lang="hr-HR" dirty="0"/>
          </a:p>
        </p:txBody>
      </p:sp>
      <p:sp>
        <p:nvSpPr>
          <p:cNvPr id="6" name="Rezervirano mjesto teksta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smtClean="0"/>
              <a:t>Lego </a:t>
            </a:r>
            <a:r>
              <a:rPr lang="hr-HR" dirty="0" err="1" smtClean="0"/>
              <a:t>Mindstorms</a:t>
            </a:r>
            <a:endParaRPr lang="hr-HR" dirty="0"/>
          </a:p>
        </p:txBody>
      </p:sp>
      <p:sp>
        <p:nvSpPr>
          <p:cNvPr id="8" name="Rezervirano mjesto teksta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hr-HR" dirty="0" smtClean="0"/>
              <a:t>CMS – Croatian </a:t>
            </a:r>
            <a:r>
              <a:rPr lang="hr-HR" dirty="0" err="1" smtClean="0"/>
              <a:t>Makers</a:t>
            </a:r>
            <a:r>
              <a:rPr lang="hr-HR" dirty="0" smtClean="0"/>
              <a:t> Liga</a:t>
            </a:r>
            <a:endParaRPr lang="hr-HR" dirty="0"/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8EB0F-8F3C-4D46-8EB3-7203809B42CF}" type="datetime1">
              <a:rPr lang="hr-HR" smtClean="0"/>
              <a:t>28.3.2024.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CUC 2024. - AI u obrazovanju – novi početak ili početak kraja</a:t>
            </a:r>
            <a:endParaRPr lang="hr-HR"/>
          </a:p>
        </p:txBody>
      </p:sp>
      <p:pic>
        <p:nvPicPr>
          <p:cNvPr id="3076" name="Picture 4" descr="Robot Inventor 51515 | MINDSTORMS® | Buy online at the Official LEGO® Shop  US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2768675"/>
            <a:ext cx="5157787" cy="3157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roatian Makers League - Croatian Makers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6793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slov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5. Razred - </a:t>
            </a:r>
            <a:r>
              <a:rPr lang="hr-HR" dirty="0" err="1" smtClean="0"/>
              <a:t>Roblox</a:t>
            </a:r>
            <a:endParaRPr lang="hr-HR" dirty="0"/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8FB37-885F-4D68-86FD-EC09FE98301B}" type="datetime1">
              <a:rPr lang="hr-HR" smtClean="0"/>
              <a:t>28.3.2024.</a:t>
            </a:fld>
            <a:endParaRPr lang="hr-HR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CUC 2024. - AI u obrazovanju – novi početak ili početak kraja</a:t>
            </a:r>
            <a:endParaRPr lang="hr-HR"/>
          </a:p>
        </p:txBody>
      </p:sp>
      <p:pic>
        <p:nvPicPr>
          <p:cNvPr id="10" name="Slika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40725"/>
            <a:ext cx="10450286" cy="470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779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6., 7., 8. razred - </a:t>
            </a:r>
            <a:r>
              <a:rPr lang="hr-HR" dirty="0" err="1" smtClean="0"/>
              <a:t>Geogebra</a:t>
            </a:r>
            <a:endParaRPr lang="hr-HR" dirty="0"/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8EB0F-8F3C-4D46-8EB3-7203809B42CF}" type="datetime1">
              <a:rPr lang="hr-HR" smtClean="0"/>
              <a:t>28.3.2024.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CUC 2024. - AI u obrazovanju – novi početak ili početak kraja</a:t>
            </a:r>
            <a:endParaRPr lang="hr-HR"/>
          </a:p>
        </p:txBody>
      </p:sp>
      <p:pic>
        <p:nvPicPr>
          <p:cNvPr id="4098" name="Picture 2" descr="Kut i trokut (6. razred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787" y="2042024"/>
            <a:ext cx="2805009" cy="2695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Koordinatni sustav u ravnini – GeoGebr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2576" y="1972354"/>
            <a:ext cx="4114800" cy="309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Pitagorin poučak (8. razred) – GeoGebr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1" y="1336710"/>
            <a:ext cx="3953691" cy="4106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6778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7. razred – web stranice</a:t>
            </a:r>
            <a:endParaRPr lang="hr-HR" dirty="0"/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8EB0F-8F3C-4D46-8EB3-7203809B42CF}" type="datetime1">
              <a:rPr lang="hr-HR" smtClean="0"/>
              <a:t>28.3.2024.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CUC 2024. - AI u obrazovanju – novi početak ili početak kraja</a:t>
            </a:r>
            <a:endParaRPr lang="hr-HR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2"/>
          <a:srcRect t="5337" r="941" b="4485"/>
          <a:stretch/>
        </p:blipFill>
        <p:spPr>
          <a:xfrm>
            <a:off x="1452651" y="1524000"/>
            <a:ext cx="8129138" cy="4162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199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273</Words>
  <Application>Microsoft Office PowerPoint</Application>
  <PresentationFormat>Široki zaslon</PresentationFormat>
  <Paragraphs>48</Paragraphs>
  <Slides>11</Slides>
  <Notes>0</Notes>
  <HiddenSlides>0</HiddenSlides>
  <MMClips>2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Tema sustava Office</vt:lpstr>
      <vt:lpstr>PowerPoint prezentacija</vt:lpstr>
      <vt:lpstr>Umjetna inteligencija</vt:lpstr>
      <vt:lpstr>1. razred</vt:lpstr>
      <vt:lpstr>1. i 2. razred – Moose Math</vt:lpstr>
      <vt:lpstr>3. Razred - Scratch</vt:lpstr>
      <vt:lpstr>4. razred</vt:lpstr>
      <vt:lpstr>5. Razred - Roblox</vt:lpstr>
      <vt:lpstr>6., 7., 8. razred - Geogebra</vt:lpstr>
      <vt:lpstr>7. razred – web stranice</vt:lpstr>
      <vt:lpstr>8. razred – web stranica</vt:lpstr>
      <vt:lpstr>Hvala na pažnji!  srezek@gmail.com marija.zubec1@skole.hr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Korisnik</dc:creator>
  <cp:lastModifiedBy>Korisnik</cp:lastModifiedBy>
  <cp:revision>9</cp:revision>
  <dcterms:created xsi:type="dcterms:W3CDTF">2024-03-28T18:47:14Z</dcterms:created>
  <dcterms:modified xsi:type="dcterms:W3CDTF">2024-03-28T20:10:40Z</dcterms:modified>
</cp:coreProperties>
</file>