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3"/>
  </p:notesMasterIdLst>
  <p:handoutMasterIdLst>
    <p:handoutMasterId r:id="rId14"/>
  </p:handoutMasterIdLst>
  <p:sldIdLst>
    <p:sldId id="256" r:id="rId3"/>
    <p:sldId id="263" r:id="rId4"/>
    <p:sldId id="271" r:id="rId5"/>
    <p:sldId id="272" r:id="rId6"/>
    <p:sldId id="273" r:id="rId7"/>
    <p:sldId id="282" r:id="rId8"/>
    <p:sldId id="277" r:id="rId9"/>
    <p:sldId id="279" r:id="rId10"/>
    <p:sldId id="262" r:id="rId11"/>
    <p:sldId id="270" r:id="rId12"/>
  </p:sldIdLst>
  <p:sldSz cx="12192000" cy="6858000"/>
  <p:notesSz cx="6858000" cy="9144000"/>
  <p:custDataLst>
    <p:tags r:id="rId1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4A9AB7"/>
    <a:srgbClr val="A2D2D6"/>
    <a:srgbClr val="DDEFBF"/>
    <a:srgbClr val="BFD5DC"/>
    <a:srgbClr val="DDECF1"/>
    <a:srgbClr val="EEF6F9"/>
    <a:srgbClr val="CAE6E8"/>
    <a:srgbClr val="1F4E8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0" autoAdjust="0"/>
    <p:restoredTop sz="79298" autoAdjust="0"/>
  </p:normalViewPr>
  <p:slideViewPr>
    <p:cSldViewPr snapToGrid="0">
      <p:cViewPr varScale="1">
        <p:scale>
          <a:sx n="109" d="100"/>
          <a:sy n="109" d="100"/>
        </p:scale>
        <p:origin x="1488"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0" d="100"/>
          <a:sy n="110" d="100"/>
        </p:scale>
        <p:origin x="251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811F0-F0A2-3C41-91FF-3EF115EB9B5F}"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FE630992-9356-7848-82C7-AAB03722551B}">
      <dgm:prSet phldrT="[Text]"/>
      <dgm:spPr/>
      <dgm:t>
        <a:bodyPr/>
        <a:lstStyle/>
        <a:p>
          <a:r>
            <a:rPr lang="en-US" dirty="0" err="1"/>
            <a:t>čovjekoliki</a:t>
          </a:r>
          <a:r>
            <a:rPr lang="en-US" dirty="0"/>
            <a:t> robot</a:t>
          </a:r>
        </a:p>
      </dgm:t>
    </dgm:pt>
    <dgm:pt modelId="{A2CDC79C-6E92-C741-86EB-7D4F5F1A7176}" type="parTrans" cxnId="{C16D5F8D-7495-3D44-B751-87E342F63907}">
      <dgm:prSet/>
      <dgm:spPr/>
      <dgm:t>
        <a:bodyPr/>
        <a:lstStyle/>
        <a:p>
          <a:endParaRPr lang="en-US"/>
        </a:p>
      </dgm:t>
    </dgm:pt>
    <dgm:pt modelId="{CD0B81EB-A7CC-9647-B927-157268BF5A57}" type="sibTrans" cxnId="{C16D5F8D-7495-3D44-B751-87E342F63907}">
      <dgm:prSet/>
      <dgm:spPr/>
      <dgm:t>
        <a:bodyPr/>
        <a:lstStyle/>
        <a:p>
          <a:endParaRPr lang="en-US"/>
        </a:p>
      </dgm:t>
    </dgm:pt>
    <dgm:pt modelId="{AE1F99A9-7DAD-1544-A173-58942B927A72}">
      <dgm:prSet phldrT="[Text]"/>
      <dgm:spPr/>
      <dgm:t>
        <a:bodyPr/>
        <a:lstStyle/>
        <a:p>
          <a:r>
            <a:rPr lang="en-US" dirty="0" err="1"/>
            <a:t>učenje</a:t>
          </a:r>
          <a:r>
            <a:rPr lang="en-US" dirty="0"/>
            <a:t> </a:t>
          </a:r>
          <a:r>
            <a:rPr lang="en-US" dirty="0" err="1"/>
            <a:t>jezika</a:t>
          </a:r>
          <a:endParaRPr lang="en-US" dirty="0"/>
        </a:p>
      </dgm:t>
    </dgm:pt>
    <dgm:pt modelId="{52DB8776-C4C1-7242-A0AF-604E9C1DA829}" type="parTrans" cxnId="{77916E08-9B15-F541-A012-BF3D73F32135}">
      <dgm:prSet/>
      <dgm:spPr/>
      <dgm:t>
        <a:bodyPr/>
        <a:lstStyle/>
        <a:p>
          <a:endParaRPr lang="en-US"/>
        </a:p>
      </dgm:t>
    </dgm:pt>
    <dgm:pt modelId="{E1EEBEEF-C535-4D4B-A57D-9D2A82DB8027}" type="sibTrans" cxnId="{77916E08-9B15-F541-A012-BF3D73F32135}">
      <dgm:prSet/>
      <dgm:spPr/>
      <dgm:t>
        <a:bodyPr/>
        <a:lstStyle/>
        <a:p>
          <a:endParaRPr lang="en-US"/>
        </a:p>
      </dgm:t>
    </dgm:pt>
    <dgm:pt modelId="{01A26807-32B4-A347-BF88-7CF54C927752}">
      <dgm:prSet phldrT="[Text]"/>
      <dgm:spPr/>
      <dgm:t>
        <a:bodyPr/>
        <a:lstStyle/>
        <a:p>
          <a:r>
            <a:rPr lang="en-US" dirty="0" err="1"/>
            <a:t>oblik</a:t>
          </a:r>
          <a:r>
            <a:rPr lang="en-US" dirty="0"/>
            <a:t> </a:t>
          </a:r>
          <a:r>
            <a:rPr lang="en-US" dirty="0" err="1"/>
            <a:t>stroja</a:t>
          </a:r>
          <a:r>
            <a:rPr lang="en-US" dirty="0"/>
            <a:t> </a:t>
          </a:r>
        </a:p>
      </dgm:t>
    </dgm:pt>
    <dgm:pt modelId="{38F47FFE-9FE8-244F-B3D7-16F2CB7A36FB}" type="parTrans" cxnId="{97A020EA-2B7A-FB48-83D3-9F0C9426C1C1}">
      <dgm:prSet/>
      <dgm:spPr/>
      <dgm:t>
        <a:bodyPr/>
        <a:lstStyle/>
        <a:p>
          <a:endParaRPr lang="en-US"/>
        </a:p>
      </dgm:t>
    </dgm:pt>
    <dgm:pt modelId="{E5554925-AEE5-9A4A-828E-3431CE8F4E88}" type="sibTrans" cxnId="{97A020EA-2B7A-FB48-83D3-9F0C9426C1C1}">
      <dgm:prSet/>
      <dgm:spPr/>
      <dgm:t>
        <a:bodyPr/>
        <a:lstStyle/>
        <a:p>
          <a:endParaRPr lang="en-US"/>
        </a:p>
      </dgm:t>
    </dgm:pt>
    <dgm:pt modelId="{E4454050-FCE3-1140-A9D8-A2D84CC91B64}">
      <dgm:prSet phldrT="[Text]"/>
      <dgm:spPr/>
      <dgm:t>
        <a:bodyPr/>
        <a:lstStyle/>
        <a:p>
          <a:r>
            <a:rPr lang="en-US" dirty="0" err="1"/>
            <a:t>strojarstvo</a:t>
          </a:r>
          <a:endParaRPr lang="en-US" dirty="0"/>
        </a:p>
      </dgm:t>
    </dgm:pt>
    <dgm:pt modelId="{FF53EDCA-E190-FE4E-B314-FB4DD0971117}" type="parTrans" cxnId="{7AD6D5AB-9E19-004B-8E1E-25980E00EA48}">
      <dgm:prSet/>
      <dgm:spPr/>
      <dgm:t>
        <a:bodyPr/>
        <a:lstStyle/>
        <a:p>
          <a:endParaRPr lang="en-US"/>
        </a:p>
      </dgm:t>
    </dgm:pt>
    <dgm:pt modelId="{F7124299-D596-8B4E-BF78-D34E74C10BCB}" type="sibTrans" cxnId="{7AD6D5AB-9E19-004B-8E1E-25980E00EA48}">
      <dgm:prSet/>
      <dgm:spPr/>
      <dgm:t>
        <a:bodyPr/>
        <a:lstStyle/>
        <a:p>
          <a:endParaRPr lang="en-US"/>
        </a:p>
      </dgm:t>
    </dgm:pt>
    <dgm:pt modelId="{58AF3F90-940B-444A-91E1-194C77D7FC29}">
      <dgm:prSet phldrT="[Text]"/>
      <dgm:spPr>
        <a:solidFill>
          <a:schemeClr val="accent3">
            <a:lumMod val="75000"/>
          </a:schemeClr>
        </a:solidFill>
      </dgm:spPr>
      <dgm:t>
        <a:bodyPr/>
        <a:lstStyle/>
        <a:p>
          <a:r>
            <a:rPr lang="en-US" dirty="0" err="1"/>
            <a:t>oblik</a:t>
          </a:r>
          <a:r>
            <a:rPr lang="en-US" dirty="0"/>
            <a:t> </a:t>
          </a:r>
          <a:r>
            <a:rPr lang="en-US" dirty="0" err="1"/>
            <a:t>ribe</a:t>
          </a:r>
          <a:r>
            <a:rPr lang="en-US" dirty="0"/>
            <a:t>, </a:t>
          </a:r>
          <a:r>
            <a:rPr lang="en-US" dirty="0" err="1"/>
            <a:t>školjke</a:t>
          </a:r>
          <a:r>
            <a:rPr lang="en-US" dirty="0"/>
            <a:t> </a:t>
          </a:r>
          <a:r>
            <a:rPr lang="en-US" dirty="0" err="1"/>
            <a:t>ili</a:t>
          </a:r>
          <a:r>
            <a:rPr lang="en-US" dirty="0"/>
            <a:t> </a:t>
          </a:r>
          <a:r>
            <a:rPr lang="en-US" dirty="0" err="1"/>
            <a:t>akvarija</a:t>
          </a:r>
          <a:endParaRPr lang="en-US" dirty="0"/>
        </a:p>
      </dgm:t>
    </dgm:pt>
    <dgm:pt modelId="{410F3163-F388-8A40-B0AB-ABFA2838C27A}" type="parTrans" cxnId="{7369F5DB-CC96-4545-BFEC-CC0178E630F7}">
      <dgm:prSet/>
      <dgm:spPr/>
      <dgm:t>
        <a:bodyPr/>
        <a:lstStyle/>
        <a:p>
          <a:endParaRPr lang="en-US"/>
        </a:p>
      </dgm:t>
    </dgm:pt>
    <dgm:pt modelId="{080B3272-1F96-A649-B99F-E1A437E06DE3}" type="sibTrans" cxnId="{7369F5DB-CC96-4545-BFEC-CC0178E630F7}">
      <dgm:prSet/>
      <dgm:spPr/>
      <dgm:t>
        <a:bodyPr/>
        <a:lstStyle/>
        <a:p>
          <a:endParaRPr lang="en-US"/>
        </a:p>
      </dgm:t>
    </dgm:pt>
    <dgm:pt modelId="{4C8D97B1-12EF-9442-971A-D49535A55F34}">
      <dgm:prSet phldrT="[Text]"/>
      <dgm:spPr/>
      <dgm:t>
        <a:bodyPr/>
        <a:lstStyle/>
        <a:p>
          <a:r>
            <a:rPr lang="en-US" dirty="0" err="1"/>
            <a:t>očuvanje</a:t>
          </a:r>
          <a:r>
            <a:rPr lang="en-US" dirty="0"/>
            <a:t> </a:t>
          </a:r>
          <a:r>
            <a:rPr lang="en-US" dirty="0" err="1"/>
            <a:t>morskog</a:t>
          </a:r>
          <a:r>
            <a:rPr lang="en-US" dirty="0"/>
            <a:t> </a:t>
          </a:r>
          <a:r>
            <a:rPr lang="en-US" dirty="0" err="1"/>
            <a:t>okoliša</a:t>
          </a:r>
          <a:endParaRPr lang="en-US" dirty="0"/>
        </a:p>
      </dgm:t>
    </dgm:pt>
    <dgm:pt modelId="{D84308A5-A834-D144-942F-5B6DC97F9269}" type="parTrans" cxnId="{762B0863-436C-A748-AC28-07CAE1476A04}">
      <dgm:prSet/>
      <dgm:spPr/>
      <dgm:t>
        <a:bodyPr/>
        <a:lstStyle/>
        <a:p>
          <a:endParaRPr lang="en-US"/>
        </a:p>
      </dgm:t>
    </dgm:pt>
    <dgm:pt modelId="{8A7AC817-3E55-8240-BA32-AEC42FB30761}" type="sibTrans" cxnId="{762B0863-436C-A748-AC28-07CAE1476A04}">
      <dgm:prSet/>
      <dgm:spPr/>
      <dgm:t>
        <a:bodyPr/>
        <a:lstStyle/>
        <a:p>
          <a:endParaRPr lang="en-US"/>
        </a:p>
      </dgm:t>
    </dgm:pt>
    <dgm:pt modelId="{4D9155CD-8A77-EA46-99A2-63901C9359FB}">
      <dgm:prSet phldrT="[Text]"/>
      <dgm:spPr/>
      <dgm:t>
        <a:bodyPr/>
        <a:lstStyle/>
        <a:p>
          <a:r>
            <a:rPr lang="en-US" dirty="0" err="1"/>
            <a:t>elektrotehnika</a:t>
          </a:r>
          <a:endParaRPr lang="en-US" dirty="0"/>
        </a:p>
      </dgm:t>
    </dgm:pt>
    <dgm:pt modelId="{A6E0B037-A9DE-F04C-AD2B-E19C12CA82C5}" type="parTrans" cxnId="{29028213-408E-C246-9759-84AC3020E922}">
      <dgm:prSet/>
      <dgm:spPr/>
      <dgm:t>
        <a:bodyPr/>
        <a:lstStyle/>
        <a:p>
          <a:endParaRPr lang="en-US"/>
        </a:p>
      </dgm:t>
    </dgm:pt>
    <dgm:pt modelId="{120656EA-8C78-924C-BECB-0674BB9481B3}" type="sibTrans" cxnId="{29028213-408E-C246-9759-84AC3020E922}">
      <dgm:prSet/>
      <dgm:spPr/>
      <dgm:t>
        <a:bodyPr/>
        <a:lstStyle/>
        <a:p>
          <a:endParaRPr lang="en-US"/>
        </a:p>
      </dgm:t>
    </dgm:pt>
    <dgm:pt modelId="{F9E5434F-2F15-0F49-8B3F-E5083A866603}">
      <dgm:prSet phldrT="[Text]"/>
      <dgm:spPr/>
      <dgm:t>
        <a:bodyPr/>
        <a:lstStyle/>
        <a:p>
          <a:r>
            <a:rPr lang="en-US" dirty="0" err="1"/>
            <a:t>računarstvo</a:t>
          </a:r>
          <a:endParaRPr lang="en-US" dirty="0"/>
        </a:p>
      </dgm:t>
    </dgm:pt>
    <dgm:pt modelId="{C3EA0909-F4C4-6A4A-B650-2ACDD3C04161}" type="parTrans" cxnId="{66973475-7A76-0E47-B59C-AB2D0FDFD841}">
      <dgm:prSet/>
      <dgm:spPr/>
      <dgm:t>
        <a:bodyPr/>
        <a:lstStyle/>
        <a:p>
          <a:endParaRPr lang="en-US"/>
        </a:p>
      </dgm:t>
    </dgm:pt>
    <dgm:pt modelId="{A78EA433-8F89-F94E-86CB-8E5C1981DDA7}" type="sibTrans" cxnId="{66973475-7A76-0E47-B59C-AB2D0FDFD841}">
      <dgm:prSet/>
      <dgm:spPr/>
      <dgm:t>
        <a:bodyPr/>
        <a:lstStyle/>
        <a:p>
          <a:endParaRPr lang="en-US"/>
        </a:p>
      </dgm:t>
    </dgm:pt>
    <dgm:pt modelId="{A81450C2-5DFB-3B4E-B2F8-FAE1FB5CC2B8}" type="pres">
      <dgm:prSet presAssocID="{857811F0-F0A2-3C41-91FF-3EF115EB9B5F}" presName="Name0" presStyleCnt="0">
        <dgm:presLayoutVars>
          <dgm:dir/>
          <dgm:animLvl val="lvl"/>
          <dgm:resizeHandles val="exact"/>
        </dgm:presLayoutVars>
      </dgm:prSet>
      <dgm:spPr/>
    </dgm:pt>
    <dgm:pt modelId="{C747A4B0-3733-254D-AAA2-011FE74B454C}" type="pres">
      <dgm:prSet presAssocID="{857811F0-F0A2-3C41-91FF-3EF115EB9B5F}" presName="tSp" presStyleCnt="0"/>
      <dgm:spPr/>
    </dgm:pt>
    <dgm:pt modelId="{D1C2A965-8072-3F4D-BBC1-3A7FB5D91CB9}" type="pres">
      <dgm:prSet presAssocID="{857811F0-F0A2-3C41-91FF-3EF115EB9B5F}" presName="bSp" presStyleCnt="0"/>
      <dgm:spPr/>
    </dgm:pt>
    <dgm:pt modelId="{2D061F6C-75A8-2D42-94EB-298051A73152}" type="pres">
      <dgm:prSet presAssocID="{857811F0-F0A2-3C41-91FF-3EF115EB9B5F}" presName="process" presStyleCnt="0"/>
      <dgm:spPr/>
    </dgm:pt>
    <dgm:pt modelId="{F107EB9E-B8A1-B946-805E-15930954EFC5}" type="pres">
      <dgm:prSet presAssocID="{FE630992-9356-7848-82C7-AAB03722551B}" presName="composite1" presStyleCnt="0"/>
      <dgm:spPr/>
    </dgm:pt>
    <dgm:pt modelId="{A2E55466-F4E6-7E47-A57F-F773B66EE2E1}" type="pres">
      <dgm:prSet presAssocID="{FE630992-9356-7848-82C7-AAB03722551B}" presName="dummyNode1" presStyleLbl="node1" presStyleIdx="0" presStyleCnt="3"/>
      <dgm:spPr/>
    </dgm:pt>
    <dgm:pt modelId="{E6CFD0D8-30C2-914C-A4B8-079B9695E3C1}" type="pres">
      <dgm:prSet presAssocID="{FE630992-9356-7848-82C7-AAB03722551B}" presName="childNode1" presStyleLbl="bgAcc1" presStyleIdx="0" presStyleCnt="3">
        <dgm:presLayoutVars>
          <dgm:bulletEnabled val="1"/>
        </dgm:presLayoutVars>
      </dgm:prSet>
      <dgm:spPr/>
    </dgm:pt>
    <dgm:pt modelId="{17BCA912-2828-2F49-9732-51728C75DC30}" type="pres">
      <dgm:prSet presAssocID="{FE630992-9356-7848-82C7-AAB03722551B}" presName="childNode1tx" presStyleLbl="bgAcc1" presStyleIdx="0" presStyleCnt="3">
        <dgm:presLayoutVars>
          <dgm:bulletEnabled val="1"/>
        </dgm:presLayoutVars>
      </dgm:prSet>
      <dgm:spPr/>
    </dgm:pt>
    <dgm:pt modelId="{B550C793-A98C-6347-8959-A3BF69DA4BAD}" type="pres">
      <dgm:prSet presAssocID="{FE630992-9356-7848-82C7-AAB03722551B}" presName="parentNode1" presStyleLbl="node1" presStyleIdx="0" presStyleCnt="3">
        <dgm:presLayoutVars>
          <dgm:chMax val="1"/>
          <dgm:bulletEnabled val="1"/>
        </dgm:presLayoutVars>
      </dgm:prSet>
      <dgm:spPr/>
    </dgm:pt>
    <dgm:pt modelId="{8EF17C49-E23A-5840-9E8F-68CB2DF5E76C}" type="pres">
      <dgm:prSet presAssocID="{FE630992-9356-7848-82C7-AAB03722551B}" presName="connSite1" presStyleCnt="0"/>
      <dgm:spPr/>
    </dgm:pt>
    <dgm:pt modelId="{7C4F8135-E8E1-954F-8DD4-9DDC795BD2D3}" type="pres">
      <dgm:prSet presAssocID="{CD0B81EB-A7CC-9647-B927-157268BF5A57}" presName="Name9" presStyleLbl="sibTrans2D1" presStyleIdx="0" presStyleCnt="2"/>
      <dgm:spPr/>
    </dgm:pt>
    <dgm:pt modelId="{603FEBC4-18D8-644D-9785-BCEA1C988D3B}" type="pres">
      <dgm:prSet presAssocID="{01A26807-32B4-A347-BF88-7CF54C927752}" presName="composite2" presStyleCnt="0"/>
      <dgm:spPr/>
    </dgm:pt>
    <dgm:pt modelId="{9C36435C-F5BD-B842-AE0F-604459740D6F}" type="pres">
      <dgm:prSet presAssocID="{01A26807-32B4-A347-BF88-7CF54C927752}" presName="dummyNode2" presStyleLbl="node1" presStyleIdx="0" presStyleCnt="3"/>
      <dgm:spPr/>
    </dgm:pt>
    <dgm:pt modelId="{F894AF06-06CD-2C44-AB07-299E854D5227}" type="pres">
      <dgm:prSet presAssocID="{01A26807-32B4-A347-BF88-7CF54C927752}" presName="childNode2" presStyleLbl="bgAcc1" presStyleIdx="1" presStyleCnt="3">
        <dgm:presLayoutVars>
          <dgm:bulletEnabled val="1"/>
        </dgm:presLayoutVars>
      </dgm:prSet>
      <dgm:spPr/>
    </dgm:pt>
    <dgm:pt modelId="{4C355128-446E-D140-9F4A-4432439EB2F0}" type="pres">
      <dgm:prSet presAssocID="{01A26807-32B4-A347-BF88-7CF54C927752}" presName="childNode2tx" presStyleLbl="bgAcc1" presStyleIdx="1" presStyleCnt="3">
        <dgm:presLayoutVars>
          <dgm:bulletEnabled val="1"/>
        </dgm:presLayoutVars>
      </dgm:prSet>
      <dgm:spPr/>
    </dgm:pt>
    <dgm:pt modelId="{54285F4F-7E3F-A342-90EA-B7932F630076}" type="pres">
      <dgm:prSet presAssocID="{01A26807-32B4-A347-BF88-7CF54C927752}" presName="parentNode2" presStyleLbl="node1" presStyleIdx="1" presStyleCnt="3">
        <dgm:presLayoutVars>
          <dgm:chMax val="0"/>
          <dgm:bulletEnabled val="1"/>
        </dgm:presLayoutVars>
      </dgm:prSet>
      <dgm:spPr/>
    </dgm:pt>
    <dgm:pt modelId="{44EF51F4-FD6A-494B-B47D-0275C8092AA7}" type="pres">
      <dgm:prSet presAssocID="{01A26807-32B4-A347-BF88-7CF54C927752}" presName="connSite2" presStyleCnt="0"/>
      <dgm:spPr/>
    </dgm:pt>
    <dgm:pt modelId="{AFD88AAA-534D-A644-AA2B-526658F1200C}" type="pres">
      <dgm:prSet presAssocID="{E5554925-AEE5-9A4A-828E-3431CE8F4E88}" presName="Name18" presStyleLbl="sibTrans2D1" presStyleIdx="1" presStyleCnt="2"/>
      <dgm:spPr/>
    </dgm:pt>
    <dgm:pt modelId="{343FD140-3A23-344E-9850-D8C607B83918}" type="pres">
      <dgm:prSet presAssocID="{58AF3F90-940B-444A-91E1-194C77D7FC29}" presName="composite1" presStyleCnt="0"/>
      <dgm:spPr/>
    </dgm:pt>
    <dgm:pt modelId="{93CBD19E-EE0F-BF4B-BA0C-75063DA08680}" type="pres">
      <dgm:prSet presAssocID="{58AF3F90-940B-444A-91E1-194C77D7FC29}" presName="dummyNode1" presStyleLbl="node1" presStyleIdx="1" presStyleCnt="3"/>
      <dgm:spPr/>
    </dgm:pt>
    <dgm:pt modelId="{E48F3164-6D5D-5A4A-A964-8914ADA04B1E}" type="pres">
      <dgm:prSet presAssocID="{58AF3F90-940B-444A-91E1-194C77D7FC29}" presName="childNode1" presStyleLbl="bgAcc1" presStyleIdx="2" presStyleCnt="3">
        <dgm:presLayoutVars>
          <dgm:bulletEnabled val="1"/>
        </dgm:presLayoutVars>
      </dgm:prSet>
      <dgm:spPr/>
    </dgm:pt>
    <dgm:pt modelId="{10F8D184-FEE2-C346-A93B-33CF15E2CD25}" type="pres">
      <dgm:prSet presAssocID="{58AF3F90-940B-444A-91E1-194C77D7FC29}" presName="childNode1tx" presStyleLbl="bgAcc1" presStyleIdx="2" presStyleCnt="3">
        <dgm:presLayoutVars>
          <dgm:bulletEnabled val="1"/>
        </dgm:presLayoutVars>
      </dgm:prSet>
      <dgm:spPr/>
    </dgm:pt>
    <dgm:pt modelId="{5256C1FE-04D1-634F-BF88-21F6D758E20C}" type="pres">
      <dgm:prSet presAssocID="{58AF3F90-940B-444A-91E1-194C77D7FC29}" presName="parentNode1" presStyleLbl="node1" presStyleIdx="2" presStyleCnt="3">
        <dgm:presLayoutVars>
          <dgm:chMax val="1"/>
          <dgm:bulletEnabled val="1"/>
        </dgm:presLayoutVars>
      </dgm:prSet>
      <dgm:spPr/>
    </dgm:pt>
    <dgm:pt modelId="{68570639-23F3-564A-8F54-10DAE3952369}" type="pres">
      <dgm:prSet presAssocID="{58AF3F90-940B-444A-91E1-194C77D7FC29}" presName="connSite1" presStyleCnt="0"/>
      <dgm:spPr/>
    </dgm:pt>
  </dgm:ptLst>
  <dgm:cxnLst>
    <dgm:cxn modelId="{031C5207-DE08-4345-9270-DFE516EA83BF}" type="presOf" srcId="{E4454050-FCE3-1140-A9D8-A2D84CC91B64}" destId="{F894AF06-06CD-2C44-AB07-299E854D5227}" srcOrd="0" destOrd="0" presId="urn:microsoft.com/office/officeart/2005/8/layout/hProcess4"/>
    <dgm:cxn modelId="{77916E08-9B15-F541-A012-BF3D73F32135}" srcId="{FE630992-9356-7848-82C7-AAB03722551B}" destId="{AE1F99A9-7DAD-1544-A173-58942B927A72}" srcOrd="0" destOrd="0" parTransId="{52DB8776-C4C1-7242-A0AF-604E9C1DA829}" sibTransId="{E1EEBEEF-C535-4D4B-A57D-9D2A82DB8027}"/>
    <dgm:cxn modelId="{29028213-408E-C246-9759-84AC3020E922}" srcId="{01A26807-32B4-A347-BF88-7CF54C927752}" destId="{4D9155CD-8A77-EA46-99A2-63901C9359FB}" srcOrd="1" destOrd="0" parTransId="{A6E0B037-A9DE-F04C-AD2B-E19C12CA82C5}" sibTransId="{120656EA-8C78-924C-BECB-0674BB9481B3}"/>
    <dgm:cxn modelId="{EC40DB24-3C69-AC40-8448-5B8A13E2C797}" type="presOf" srcId="{F9E5434F-2F15-0F49-8B3F-E5083A866603}" destId="{F894AF06-06CD-2C44-AB07-299E854D5227}" srcOrd="0" destOrd="2" presId="urn:microsoft.com/office/officeart/2005/8/layout/hProcess4"/>
    <dgm:cxn modelId="{2B14D030-6796-F140-8C51-B85CABA04DA9}" type="presOf" srcId="{58AF3F90-940B-444A-91E1-194C77D7FC29}" destId="{5256C1FE-04D1-634F-BF88-21F6D758E20C}" srcOrd="0" destOrd="0" presId="urn:microsoft.com/office/officeart/2005/8/layout/hProcess4"/>
    <dgm:cxn modelId="{14BD6037-345E-7B45-83C3-887BD775D42A}" type="presOf" srcId="{4D9155CD-8A77-EA46-99A2-63901C9359FB}" destId="{F894AF06-06CD-2C44-AB07-299E854D5227}" srcOrd="0" destOrd="1" presId="urn:microsoft.com/office/officeart/2005/8/layout/hProcess4"/>
    <dgm:cxn modelId="{5E023D40-9379-5E4E-8931-D70C4E847E3B}" type="presOf" srcId="{CD0B81EB-A7CC-9647-B927-157268BF5A57}" destId="{7C4F8135-E8E1-954F-8DD4-9DDC795BD2D3}" srcOrd="0" destOrd="0" presId="urn:microsoft.com/office/officeart/2005/8/layout/hProcess4"/>
    <dgm:cxn modelId="{A3D1DB4C-4FD3-A242-942E-C0B7C0F02A34}" type="presOf" srcId="{4C8D97B1-12EF-9442-971A-D49535A55F34}" destId="{E48F3164-6D5D-5A4A-A964-8914ADA04B1E}" srcOrd="0" destOrd="0" presId="urn:microsoft.com/office/officeart/2005/8/layout/hProcess4"/>
    <dgm:cxn modelId="{D8FC7750-64AA-3142-A1A9-2D6773B50921}" type="presOf" srcId="{E4454050-FCE3-1140-A9D8-A2D84CC91B64}" destId="{4C355128-446E-D140-9F4A-4432439EB2F0}" srcOrd="1" destOrd="0" presId="urn:microsoft.com/office/officeart/2005/8/layout/hProcess4"/>
    <dgm:cxn modelId="{6D405951-8E72-854A-851F-7B48806EB1F9}" type="presOf" srcId="{E5554925-AEE5-9A4A-828E-3431CE8F4E88}" destId="{AFD88AAA-534D-A644-AA2B-526658F1200C}" srcOrd="0" destOrd="0" presId="urn:microsoft.com/office/officeart/2005/8/layout/hProcess4"/>
    <dgm:cxn modelId="{762B0863-436C-A748-AC28-07CAE1476A04}" srcId="{58AF3F90-940B-444A-91E1-194C77D7FC29}" destId="{4C8D97B1-12EF-9442-971A-D49535A55F34}" srcOrd="0" destOrd="0" parTransId="{D84308A5-A834-D144-942F-5B6DC97F9269}" sibTransId="{8A7AC817-3E55-8240-BA32-AEC42FB30761}"/>
    <dgm:cxn modelId="{0BA8E166-0718-964F-B4B5-7617B9ECCD63}" type="presOf" srcId="{01A26807-32B4-A347-BF88-7CF54C927752}" destId="{54285F4F-7E3F-A342-90EA-B7932F630076}" srcOrd="0" destOrd="0" presId="urn:microsoft.com/office/officeart/2005/8/layout/hProcess4"/>
    <dgm:cxn modelId="{66973475-7A76-0E47-B59C-AB2D0FDFD841}" srcId="{01A26807-32B4-A347-BF88-7CF54C927752}" destId="{F9E5434F-2F15-0F49-8B3F-E5083A866603}" srcOrd="2" destOrd="0" parTransId="{C3EA0909-F4C4-6A4A-B650-2ACDD3C04161}" sibTransId="{A78EA433-8F89-F94E-86CB-8E5C1981DDA7}"/>
    <dgm:cxn modelId="{C16D5F8D-7495-3D44-B751-87E342F63907}" srcId="{857811F0-F0A2-3C41-91FF-3EF115EB9B5F}" destId="{FE630992-9356-7848-82C7-AAB03722551B}" srcOrd="0" destOrd="0" parTransId="{A2CDC79C-6E92-C741-86EB-7D4F5F1A7176}" sibTransId="{CD0B81EB-A7CC-9647-B927-157268BF5A57}"/>
    <dgm:cxn modelId="{CC0C459E-A19C-E44A-A783-3587EE0184D2}" type="presOf" srcId="{AE1F99A9-7DAD-1544-A173-58942B927A72}" destId="{E6CFD0D8-30C2-914C-A4B8-079B9695E3C1}" srcOrd="0" destOrd="0" presId="urn:microsoft.com/office/officeart/2005/8/layout/hProcess4"/>
    <dgm:cxn modelId="{7AD6D5AB-9E19-004B-8E1E-25980E00EA48}" srcId="{01A26807-32B4-A347-BF88-7CF54C927752}" destId="{E4454050-FCE3-1140-A9D8-A2D84CC91B64}" srcOrd="0" destOrd="0" parTransId="{FF53EDCA-E190-FE4E-B314-FB4DD0971117}" sibTransId="{F7124299-D596-8B4E-BF78-D34E74C10BCB}"/>
    <dgm:cxn modelId="{60B060BD-B2FA-AB4D-86AB-976E231F1CB9}" type="presOf" srcId="{857811F0-F0A2-3C41-91FF-3EF115EB9B5F}" destId="{A81450C2-5DFB-3B4E-B2F8-FAE1FB5CC2B8}" srcOrd="0" destOrd="0" presId="urn:microsoft.com/office/officeart/2005/8/layout/hProcess4"/>
    <dgm:cxn modelId="{9F9ACECB-B749-234D-837D-9C043137BD37}" type="presOf" srcId="{4C8D97B1-12EF-9442-971A-D49535A55F34}" destId="{10F8D184-FEE2-C346-A93B-33CF15E2CD25}" srcOrd="1" destOrd="0" presId="urn:microsoft.com/office/officeart/2005/8/layout/hProcess4"/>
    <dgm:cxn modelId="{B7A5CED4-3D73-824D-A576-C11F74B4584B}" type="presOf" srcId="{AE1F99A9-7DAD-1544-A173-58942B927A72}" destId="{17BCA912-2828-2F49-9732-51728C75DC30}" srcOrd="1" destOrd="0" presId="urn:microsoft.com/office/officeart/2005/8/layout/hProcess4"/>
    <dgm:cxn modelId="{66B45FD9-C104-094A-A72F-831825FD108E}" type="presOf" srcId="{FE630992-9356-7848-82C7-AAB03722551B}" destId="{B550C793-A98C-6347-8959-A3BF69DA4BAD}" srcOrd="0" destOrd="0" presId="urn:microsoft.com/office/officeart/2005/8/layout/hProcess4"/>
    <dgm:cxn modelId="{C06362D9-38AA-4C41-8C64-1F3BA91C2C77}" type="presOf" srcId="{4D9155CD-8A77-EA46-99A2-63901C9359FB}" destId="{4C355128-446E-D140-9F4A-4432439EB2F0}" srcOrd="1" destOrd="1" presId="urn:microsoft.com/office/officeart/2005/8/layout/hProcess4"/>
    <dgm:cxn modelId="{7369F5DB-CC96-4545-BFEC-CC0178E630F7}" srcId="{857811F0-F0A2-3C41-91FF-3EF115EB9B5F}" destId="{58AF3F90-940B-444A-91E1-194C77D7FC29}" srcOrd="2" destOrd="0" parTransId="{410F3163-F388-8A40-B0AB-ABFA2838C27A}" sibTransId="{080B3272-1F96-A649-B99F-E1A437E06DE3}"/>
    <dgm:cxn modelId="{97A020EA-2B7A-FB48-83D3-9F0C9426C1C1}" srcId="{857811F0-F0A2-3C41-91FF-3EF115EB9B5F}" destId="{01A26807-32B4-A347-BF88-7CF54C927752}" srcOrd="1" destOrd="0" parTransId="{38F47FFE-9FE8-244F-B3D7-16F2CB7A36FB}" sibTransId="{E5554925-AEE5-9A4A-828E-3431CE8F4E88}"/>
    <dgm:cxn modelId="{94AEC8F1-416F-AA4D-BE26-E60811C9ADE3}" type="presOf" srcId="{F9E5434F-2F15-0F49-8B3F-E5083A866603}" destId="{4C355128-446E-D140-9F4A-4432439EB2F0}" srcOrd="1" destOrd="2" presId="urn:microsoft.com/office/officeart/2005/8/layout/hProcess4"/>
    <dgm:cxn modelId="{7C26F935-538C-2A48-8B4E-0564A3210734}" type="presParOf" srcId="{A81450C2-5DFB-3B4E-B2F8-FAE1FB5CC2B8}" destId="{C747A4B0-3733-254D-AAA2-011FE74B454C}" srcOrd="0" destOrd="0" presId="urn:microsoft.com/office/officeart/2005/8/layout/hProcess4"/>
    <dgm:cxn modelId="{D20782F2-F4B2-EB4C-9D4D-C570CB9FA771}" type="presParOf" srcId="{A81450C2-5DFB-3B4E-B2F8-FAE1FB5CC2B8}" destId="{D1C2A965-8072-3F4D-BBC1-3A7FB5D91CB9}" srcOrd="1" destOrd="0" presId="urn:microsoft.com/office/officeart/2005/8/layout/hProcess4"/>
    <dgm:cxn modelId="{A7176908-B62A-2C4B-8CDF-86AEFB9525DF}" type="presParOf" srcId="{A81450C2-5DFB-3B4E-B2F8-FAE1FB5CC2B8}" destId="{2D061F6C-75A8-2D42-94EB-298051A73152}" srcOrd="2" destOrd="0" presId="urn:microsoft.com/office/officeart/2005/8/layout/hProcess4"/>
    <dgm:cxn modelId="{6F18AFC3-9C7E-1644-9803-1CE87929F74F}" type="presParOf" srcId="{2D061F6C-75A8-2D42-94EB-298051A73152}" destId="{F107EB9E-B8A1-B946-805E-15930954EFC5}" srcOrd="0" destOrd="0" presId="urn:microsoft.com/office/officeart/2005/8/layout/hProcess4"/>
    <dgm:cxn modelId="{3EFF3ED6-4107-7E45-9668-F9CE58D2F586}" type="presParOf" srcId="{F107EB9E-B8A1-B946-805E-15930954EFC5}" destId="{A2E55466-F4E6-7E47-A57F-F773B66EE2E1}" srcOrd="0" destOrd="0" presId="urn:microsoft.com/office/officeart/2005/8/layout/hProcess4"/>
    <dgm:cxn modelId="{72769B8E-89B1-A64E-958A-D189FE3EE305}" type="presParOf" srcId="{F107EB9E-B8A1-B946-805E-15930954EFC5}" destId="{E6CFD0D8-30C2-914C-A4B8-079B9695E3C1}" srcOrd="1" destOrd="0" presId="urn:microsoft.com/office/officeart/2005/8/layout/hProcess4"/>
    <dgm:cxn modelId="{D0A74647-9047-A647-B129-880E4BBADE8C}" type="presParOf" srcId="{F107EB9E-B8A1-B946-805E-15930954EFC5}" destId="{17BCA912-2828-2F49-9732-51728C75DC30}" srcOrd="2" destOrd="0" presId="urn:microsoft.com/office/officeart/2005/8/layout/hProcess4"/>
    <dgm:cxn modelId="{93D7306E-A850-FD44-9BEE-B8DFD71CA571}" type="presParOf" srcId="{F107EB9E-B8A1-B946-805E-15930954EFC5}" destId="{B550C793-A98C-6347-8959-A3BF69DA4BAD}" srcOrd="3" destOrd="0" presId="urn:microsoft.com/office/officeart/2005/8/layout/hProcess4"/>
    <dgm:cxn modelId="{C337BD1E-6B33-F34D-BA43-069783A2A10F}" type="presParOf" srcId="{F107EB9E-B8A1-B946-805E-15930954EFC5}" destId="{8EF17C49-E23A-5840-9E8F-68CB2DF5E76C}" srcOrd="4" destOrd="0" presId="urn:microsoft.com/office/officeart/2005/8/layout/hProcess4"/>
    <dgm:cxn modelId="{A1E8A802-549C-2F4C-9085-00E880FEC024}" type="presParOf" srcId="{2D061F6C-75A8-2D42-94EB-298051A73152}" destId="{7C4F8135-E8E1-954F-8DD4-9DDC795BD2D3}" srcOrd="1" destOrd="0" presId="urn:microsoft.com/office/officeart/2005/8/layout/hProcess4"/>
    <dgm:cxn modelId="{DA002128-B920-1B4A-8618-B014F314A8B9}" type="presParOf" srcId="{2D061F6C-75A8-2D42-94EB-298051A73152}" destId="{603FEBC4-18D8-644D-9785-BCEA1C988D3B}" srcOrd="2" destOrd="0" presId="urn:microsoft.com/office/officeart/2005/8/layout/hProcess4"/>
    <dgm:cxn modelId="{58476620-3B2C-0D4E-B162-9CB53EBB8E9A}" type="presParOf" srcId="{603FEBC4-18D8-644D-9785-BCEA1C988D3B}" destId="{9C36435C-F5BD-B842-AE0F-604459740D6F}" srcOrd="0" destOrd="0" presId="urn:microsoft.com/office/officeart/2005/8/layout/hProcess4"/>
    <dgm:cxn modelId="{256573FE-C6F5-DD4E-99A6-6CE743E7F35E}" type="presParOf" srcId="{603FEBC4-18D8-644D-9785-BCEA1C988D3B}" destId="{F894AF06-06CD-2C44-AB07-299E854D5227}" srcOrd="1" destOrd="0" presId="urn:microsoft.com/office/officeart/2005/8/layout/hProcess4"/>
    <dgm:cxn modelId="{EEFDF70A-5876-B544-A631-A1DB2577C2A6}" type="presParOf" srcId="{603FEBC4-18D8-644D-9785-BCEA1C988D3B}" destId="{4C355128-446E-D140-9F4A-4432439EB2F0}" srcOrd="2" destOrd="0" presId="urn:microsoft.com/office/officeart/2005/8/layout/hProcess4"/>
    <dgm:cxn modelId="{C1B7F160-0915-AB40-A91D-91F31C6C9EDE}" type="presParOf" srcId="{603FEBC4-18D8-644D-9785-BCEA1C988D3B}" destId="{54285F4F-7E3F-A342-90EA-B7932F630076}" srcOrd="3" destOrd="0" presId="urn:microsoft.com/office/officeart/2005/8/layout/hProcess4"/>
    <dgm:cxn modelId="{A3E6B808-9827-D14F-852D-7D85C1C7524A}" type="presParOf" srcId="{603FEBC4-18D8-644D-9785-BCEA1C988D3B}" destId="{44EF51F4-FD6A-494B-B47D-0275C8092AA7}" srcOrd="4" destOrd="0" presId="urn:microsoft.com/office/officeart/2005/8/layout/hProcess4"/>
    <dgm:cxn modelId="{9EEE4D00-2386-D444-8C2B-E1BF9B645C65}" type="presParOf" srcId="{2D061F6C-75A8-2D42-94EB-298051A73152}" destId="{AFD88AAA-534D-A644-AA2B-526658F1200C}" srcOrd="3" destOrd="0" presId="urn:microsoft.com/office/officeart/2005/8/layout/hProcess4"/>
    <dgm:cxn modelId="{996AB72F-F25D-1540-B1A1-095175FB1114}" type="presParOf" srcId="{2D061F6C-75A8-2D42-94EB-298051A73152}" destId="{343FD140-3A23-344E-9850-D8C607B83918}" srcOrd="4" destOrd="0" presId="urn:microsoft.com/office/officeart/2005/8/layout/hProcess4"/>
    <dgm:cxn modelId="{E2ADAAC5-124A-0B41-8CE1-973A754B727D}" type="presParOf" srcId="{343FD140-3A23-344E-9850-D8C607B83918}" destId="{93CBD19E-EE0F-BF4B-BA0C-75063DA08680}" srcOrd="0" destOrd="0" presId="urn:microsoft.com/office/officeart/2005/8/layout/hProcess4"/>
    <dgm:cxn modelId="{5C163EF4-DCA9-1341-98E0-F1E887BDC12A}" type="presParOf" srcId="{343FD140-3A23-344E-9850-D8C607B83918}" destId="{E48F3164-6D5D-5A4A-A964-8914ADA04B1E}" srcOrd="1" destOrd="0" presId="urn:microsoft.com/office/officeart/2005/8/layout/hProcess4"/>
    <dgm:cxn modelId="{9625B8A2-0C70-BD4A-99DC-D71CF40E2850}" type="presParOf" srcId="{343FD140-3A23-344E-9850-D8C607B83918}" destId="{10F8D184-FEE2-C346-A93B-33CF15E2CD25}" srcOrd="2" destOrd="0" presId="urn:microsoft.com/office/officeart/2005/8/layout/hProcess4"/>
    <dgm:cxn modelId="{70CF4D53-5BBE-164A-AE27-9A0A0EC8CDCF}" type="presParOf" srcId="{343FD140-3A23-344E-9850-D8C607B83918}" destId="{5256C1FE-04D1-634F-BF88-21F6D758E20C}" srcOrd="3" destOrd="0" presId="urn:microsoft.com/office/officeart/2005/8/layout/hProcess4"/>
    <dgm:cxn modelId="{4D4A65BE-1245-2E46-A2E6-2C29FEF13429}" type="presParOf" srcId="{343FD140-3A23-344E-9850-D8C607B83918}" destId="{68570639-23F3-564A-8F54-10DAE395236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FD0D8-30C2-914C-A4B8-079B9695E3C1}">
      <dsp:nvSpPr>
        <dsp:cNvPr id="0" name=""/>
        <dsp:cNvSpPr/>
      </dsp:nvSpPr>
      <dsp:spPr>
        <a:xfrm>
          <a:off x="389" y="1595317"/>
          <a:ext cx="3249236" cy="26799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a:t>učenje</a:t>
          </a:r>
          <a:r>
            <a:rPr lang="en-US" sz="3600" kern="1200" dirty="0"/>
            <a:t> </a:t>
          </a:r>
          <a:r>
            <a:rPr lang="en-US" sz="3600" kern="1200" dirty="0" err="1"/>
            <a:t>jezika</a:t>
          </a:r>
          <a:endParaRPr lang="en-US" sz="3600" kern="1200" dirty="0"/>
        </a:p>
      </dsp:txBody>
      <dsp:txXfrm>
        <a:off x="62062" y="1656990"/>
        <a:ext cx="3125890" cy="1982321"/>
      </dsp:txXfrm>
    </dsp:sp>
    <dsp:sp modelId="{7C4F8135-E8E1-954F-8DD4-9DDC795BD2D3}">
      <dsp:nvSpPr>
        <dsp:cNvPr id="0" name=""/>
        <dsp:cNvSpPr/>
      </dsp:nvSpPr>
      <dsp:spPr>
        <a:xfrm>
          <a:off x="1820883" y="2213873"/>
          <a:ext cx="3612439" cy="3612439"/>
        </a:xfrm>
        <a:prstGeom prst="leftCircularArrow">
          <a:avLst>
            <a:gd name="adj1" fmla="val 3234"/>
            <a:gd name="adj2" fmla="val 398795"/>
            <a:gd name="adj3" fmla="val 2174306"/>
            <a:gd name="adj4" fmla="val 9024489"/>
            <a:gd name="adj5" fmla="val 37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50C793-A98C-6347-8959-A3BF69DA4BAD}">
      <dsp:nvSpPr>
        <dsp:cNvPr id="0" name=""/>
        <dsp:cNvSpPr/>
      </dsp:nvSpPr>
      <dsp:spPr>
        <a:xfrm>
          <a:off x="722441" y="3700984"/>
          <a:ext cx="2888210" cy="1148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t>čovjekoliki</a:t>
          </a:r>
          <a:r>
            <a:rPr lang="en-US" sz="3000" kern="1200" dirty="0"/>
            <a:t> robot</a:t>
          </a:r>
        </a:p>
      </dsp:txBody>
      <dsp:txXfrm>
        <a:off x="756081" y="3734624"/>
        <a:ext cx="2820930" cy="1081265"/>
      </dsp:txXfrm>
    </dsp:sp>
    <dsp:sp modelId="{F894AF06-06CD-2C44-AB07-299E854D5227}">
      <dsp:nvSpPr>
        <dsp:cNvPr id="0" name=""/>
        <dsp:cNvSpPr/>
      </dsp:nvSpPr>
      <dsp:spPr>
        <a:xfrm>
          <a:off x="4167043" y="1595317"/>
          <a:ext cx="3249236" cy="26799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a:t>strojarstvo</a:t>
          </a:r>
          <a:endParaRPr lang="en-US" sz="3600" kern="1200" dirty="0"/>
        </a:p>
        <a:p>
          <a:pPr marL="285750" lvl="1" indent="-285750" algn="l" defTabSz="1600200">
            <a:lnSpc>
              <a:spcPct val="90000"/>
            </a:lnSpc>
            <a:spcBef>
              <a:spcPct val="0"/>
            </a:spcBef>
            <a:spcAft>
              <a:spcPct val="15000"/>
            </a:spcAft>
            <a:buChar char="•"/>
          </a:pPr>
          <a:r>
            <a:rPr lang="en-US" sz="3600" kern="1200" dirty="0" err="1"/>
            <a:t>elektrotehnika</a:t>
          </a:r>
          <a:endParaRPr lang="en-US" sz="3600" kern="1200" dirty="0"/>
        </a:p>
        <a:p>
          <a:pPr marL="285750" lvl="1" indent="-285750" algn="l" defTabSz="1600200">
            <a:lnSpc>
              <a:spcPct val="90000"/>
            </a:lnSpc>
            <a:spcBef>
              <a:spcPct val="0"/>
            </a:spcBef>
            <a:spcAft>
              <a:spcPct val="15000"/>
            </a:spcAft>
            <a:buChar char="•"/>
          </a:pPr>
          <a:r>
            <a:rPr lang="en-US" sz="3600" kern="1200" dirty="0" err="1"/>
            <a:t>računarstvo</a:t>
          </a:r>
          <a:endParaRPr lang="en-US" sz="3600" kern="1200" dirty="0"/>
        </a:p>
      </dsp:txBody>
      <dsp:txXfrm>
        <a:off x="4228716" y="2231263"/>
        <a:ext cx="3125890" cy="1982321"/>
      </dsp:txXfrm>
    </dsp:sp>
    <dsp:sp modelId="{AFD88AAA-534D-A644-AA2B-526658F1200C}">
      <dsp:nvSpPr>
        <dsp:cNvPr id="0" name=""/>
        <dsp:cNvSpPr/>
      </dsp:nvSpPr>
      <dsp:spPr>
        <a:xfrm>
          <a:off x="5960461" y="-60816"/>
          <a:ext cx="4027619" cy="4027619"/>
        </a:xfrm>
        <a:prstGeom prst="circularArrow">
          <a:avLst>
            <a:gd name="adj1" fmla="val 2901"/>
            <a:gd name="adj2" fmla="val 354888"/>
            <a:gd name="adj3" fmla="val 19469602"/>
            <a:gd name="adj4" fmla="val 12575511"/>
            <a:gd name="adj5" fmla="val 338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85F4F-7E3F-A342-90EA-B7932F630076}">
      <dsp:nvSpPr>
        <dsp:cNvPr id="0" name=""/>
        <dsp:cNvSpPr/>
      </dsp:nvSpPr>
      <dsp:spPr>
        <a:xfrm>
          <a:off x="4889096" y="1021044"/>
          <a:ext cx="2888210" cy="1148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t>oblik</a:t>
          </a:r>
          <a:r>
            <a:rPr lang="en-US" sz="3000" kern="1200" dirty="0"/>
            <a:t> </a:t>
          </a:r>
          <a:r>
            <a:rPr lang="en-US" sz="3000" kern="1200" dirty="0" err="1"/>
            <a:t>stroja</a:t>
          </a:r>
          <a:r>
            <a:rPr lang="en-US" sz="3000" kern="1200" dirty="0"/>
            <a:t> </a:t>
          </a:r>
        </a:p>
      </dsp:txBody>
      <dsp:txXfrm>
        <a:off x="4922736" y="1054684"/>
        <a:ext cx="2820930" cy="1081265"/>
      </dsp:txXfrm>
    </dsp:sp>
    <dsp:sp modelId="{E48F3164-6D5D-5A4A-A964-8914ADA04B1E}">
      <dsp:nvSpPr>
        <dsp:cNvPr id="0" name=""/>
        <dsp:cNvSpPr/>
      </dsp:nvSpPr>
      <dsp:spPr>
        <a:xfrm>
          <a:off x="8333698" y="1595317"/>
          <a:ext cx="3249236" cy="26799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a:t>očuvanje</a:t>
          </a:r>
          <a:r>
            <a:rPr lang="en-US" sz="3600" kern="1200" dirty="0"/>
            <a:t> </a:t>
          </a:r>
          <a:r>
            <a:rPr lang="en-US" sz="3600" kern="1200" dirty="0" err="1"/>
            <a:t>morskog</a:t>
          </a:r>
          <a:r>
            <a:rPr lang="en-US" sz="3600" kern="1200" dirty="0"/>
            <a:t> </a:t>
          </a:r>
          <a:r>
            <a:rPr lang="en-US" sz="3600" kern="1200" dirty="0" err="1"/>
            <a:t>okoliša</a:t>
          </a:r>
          <a:endParaRPr lang="en-US" sz="3600" kern="1200" dirty="0"/>
        </a:p>
      </dsp:txBody>
      <dsp:txXfrm>
        <a:off x="8395371" y="1656990"/>
        <a:ext cx="3125890" cy="1982321"/>
      </dsp:txXfrm>
    </dsp:sp>
    <dsp:sp modelId="{5256C1FE-04D1-634F-BF88-21F6D758E20C}">
      <dsp:nvSpPr>
        <dsp:cNvPr id="0" name=""/>
        <dsp:cNvSpPr/>
      </dsp:nvSpPr>
      <dsp:spPr>
        <a:xfrm>
          <a:off x="9055750" y="3700984"/>
          <a:ext cx="2888210" cy="1148545"/>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t>oblik</a:t>
          </a:r>
          <a:r>
            <a:rPr lang="en-US" sz="3000" kern="1200" dirty="0"/>
            <a:t> </a:t>
          </a:r>
          <a:r>
            <a:rPr lang="en-US" sz="3000" kern="1200" dirty="0" err="1"/>
            <a:t>ribe</a:t>
          </a:r>
          <a:r>
            <a:rPr lang="en-US" sz="3000" kern="1200" dirty="0"/>
            <a:t>, </a:t>
          </a:r>
          <a:r>
            <a:rPr lang="en-US" sz="3000" kern="1200" dirty="0" err="1"/>
            <a:t>školjke</a:t>
          </a:r>
          <a:r>
            <a:rPr lang="en-US" sz="3000" kern="1200" dirty="0"/>
            <a:t> </a:t>
          </a:r>
          <a:r>
            <a:rPr lang="en-US" sz="3000" kern="1200" dirty="0" err="1"/>
            <a:t>ili</a:t>
          </a:r>
          <a:r>
            <a:rPr lang="en-US" sz="3000" kern="1200" dirty="0"/>
            <a:t> </a:t>
          </a:r>
          <a:r>
            <a:rPr lang="en-US" sz="3000" kern="1200" dirty="0" err="1"/>
            <a:t>akvarija</a:t>
          </a:r>
          <a:endParaRPr lang="en-US" sz="3000" kern="1200" dirty="0"/>
        </a:p>
      </dsp:txBody>
      <dsp:txXfrm>
        <a:off x="9089390" y="3734624"/>
        <a:ext cx="2820930" cy="10812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30/3/24</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30/3/24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In teaching languages, robots are mostly anthropomorphic since the human form encourages communication </a:t>
            </a:r>
            <a:endParaRPr lang="en-US" dirty="0"/>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In teaching mechanics or computer science, robots are usually in </a:t>
            </a:r>
            <a:r>
              <a:rPr lang="en-US" sz="1800" dirty="0" err="1">
                <a:effectLst/>
                <a:latin typeface="TimesNewRoman"/>
              </a:rPr>
              <a:t>mechanomorphic</a:t>
            </a:r>
            <a:r>
              <a:rPr lang="en-US" sz="1800" dirty="0">
                <a:effectLst/>
                <a:latin typeface="TimesNewRoman"/>
              </a:rPr>
              <a:t> form since it provides easy assembling and programming different sensors. </a:t>
            </a:r>
            <a:endParaRPr lang="en-US" dirty="0"/>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In order to engage students more in thinking about the marine environment, the robots should also be appropriately designed, e.g. robots should be in shape of fishes and fish tank. </a:t>
            </a:r>
            <a:endParaRPr lang="en-US" dirty="0"/>
          </a:p>
          <a:p>
            <a:endParaRPr lang="hr-HR" dirty="0"/>
          </a:p>
        </p:txBody>
      </p:sp>
      <p:sp>
        <p:nvSpPr>
          <p:cNvPr id="4" name="Slide Number Placeholder 3"/>
          <p:cNvSpPr>
            <a:spLocks noGrp="1"/>
          </p:cNvSpPr>
          <p:nvPr>
            <p:ph type="sldNum" sz="quarter" idx="5"/>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424644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pokazati </a:t>
            </a:r>
            <a:r>
              <a:rPr lang="hr-HR" dirty="0" err="1"/>
              <a:t>stick</a:t>
            </a:r>
            <a:r>
              <a:rPr lang="hr-HR" dirty="0"/>
              <a:t>, dijelove i spajanje</a:t>
            </a:r>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9197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Uiflow</a:t>
            </a:r>
            <a:endParaRPr lang="hr-HR" dirty="0"/>
          </a:p>
          <a:p>
            <a:r>
              <a:rPr lang="hr-HR" dirty="0"/>
              <a:t>pokazati sučelje, dijelove i kako se programira</a:t>
            </a:r>
          </a:p>
          <a:p>
            <a:r>
              <a:rPr lang="hr-HR" dirty="0"/>
              <a:t>povezivanje i prebacivanje programa</a:t>
            </a:r>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243823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objasniti komunikaciju pod vodom</a:t>
            </a:r>
          </a:p>
          <a:p>
            <a:r>
              <a:rPr lang="hr-HR" dirty="0"/>
              <a:t>pustiti video</a:t>
            </a:r>
          </a:p>
          <a:p>
            <a:endParaRPr lang="hr-HR" dirty="0"/>
          </a:p>
        </p:txBody>
      </p:sp>
      <p:sp>
        <p:nvSpPr>
          <p:cNvPr id="4" name="Slide Number Placeholder 3"/>
          <p:cNvSpPr>
            <a:spLocks noGrp="1"/>
          </p:cNvSpPr>
          <p:nvPr>
            <p:ph type="sldNum" sz="quarter" idx="5"/>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9992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Simulator pokazati</a:t>
            </a:r>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46836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atin typeface="+mn-lt"/>
                <a:ea typeface="Roboto Slab Medium" pitchFamily="2" charset="0"/>
              </a:defRPr>
            </a:lvl1pPr>
          </a:lstStyle>
          <a:p>
            <a:r>
              <a:rPr lang="en-US" dirty="0"/>
              <a:t>Slide title goes here</a:t>
            </a:r>
            <a:endParaRPr lang="el-GR" dirty="0"/>
          </a:p>
        </p:txBody>
      </p:sp>
      <p:sp>
        <p:nvSpPr>
          <p:cNvPr id="5" name="Content Placeholder 3"/>
          <p:cNvSpPr>
            <a:spLocks noGrp="1"/>
          </p:cNvSpPr>
          <p:nvPr>
            <p:ph sz="quarter" idx="12" hasCustomPrompt="1"/>
          </p:nvPr>
        </p:nvSpPr>
        <p:spPr>
          <a:xfrm>
            <a:off x="97971" y="881743"/>
            <a:ext cx="11944350" cy="5870121"/>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Tree>
    <p:extLst>
      <p:ext uri="{BB962C8B-B14F-4D97-AF65-F5344CB8AC3E}">
        <p14:creationId xmlns:p14="http://schemas.microsoft.com/office/powerpoint/2010/main" val="216985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 goes here</a:t>
            </a:r>
            <a:endParaRPr lang="el-GR" dirty="0"/>
          </a:p>
        </p:txBody>
      </p:sp>
      <p:sp>
        <p:nvSpPr>
          <p:cNvPr id="6" name="Text Placeholder 9"/>
          <p:cNvSpPr>
            <a:spLocks noGrp="1"/>
          </p:cNvSpPr>
          <p:nvPr>
            <p:ph type="body" sz="quarter" idx="10" hasCustomPrompt="1"/>
          </p:nvPr>
        </p:nvSpPr>
        <p:spPr>
          <a:xfrm>
            <a:off x="97970" y="854672"/>
            <a:ext cx="11944351" cy="550862"/>
          </a:xfrm>
          <a:prstGeom prst="rect">
            <a:avLst/>
          </a:prstGeom>
          <a:noFill/>
        </p:spPr>
        <p:txBody>
          <a:bodyPr anchor="ctr" anchorCtr="0"/>
          <a:lstStyle>
            <a:lvl1pPr>
              <a:defRPr sz="2400" b="1" baseline="0">
                <a:solidFill>
                  <a:schemeClr val="accent5"/>
                </a:solidFill>
                <a:latin typeface="+mn-lt"/>
                <a:ea typeface="Open Sans" panose="020B0606030504020204" pitchFamily="34" charset="0"/>
                <a:cs typeface="Open Sans" panose="020B0606030504020204" pitchFamily="34" charset="0"/>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97971" y="1462685"/>
            <a:ext cx="11944350" cy="5289179"/>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marL="0" lvl="0" indent="0" algn="l" defTabSz="914377" rtl="0" eaLnBrk="1" latinLnBrk="0" hangingPunct="1">
              <a:lnSpc>
                <a:spcPct val="90000"/>
              </a:lnSpc>
              <a:spcBef>
                <a:spcPts val="1000"/>
              </a:spcBef>
              <a:buFont typeface="Arial" panose="020B0604020202020204" pitchFamily="34" charset="0"/>
              <a:buNone/>
            </a:pPr>
            <a:r>
              <a:rPr lang="en-US" dirty="0"/>
              <a:t>Content goes here (text / image / diagram / video). Make sure all media/graphics fit the column width, for better display results. </a:t>
            </a:r>
          </a:p>
        </p:txBody>
      </p:sp>
    </p:spTree>
    <p:extLst>
      <p:ext uri="{BB962C8B-B14F-4D97-AF65-F5344CB8AC3E}">
        <p14:creationId xmlns:p14="http://schemas.microsoft.com/office/powerpoint/2010/main" val="39287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 goes here</a:t>
            </a:r>
            <a:endParaRPr lang="el-GR" dirty="0"/>
          </a:p>
        </p:txBody>
      </p:sp>
      <p:sp>
        <p:nvSpPr>
          <p:cNvPr id="5" name="Content Placeholder 3"/>
          <p:cNvSpPr>
            <a:spLocks noGrp="1"/>
          </p:cNvSpPr>
          <p:nvPr>
            <p:ph sz="quarter" idx="11" hasCustomPrompt="1"/>
          </p:nvPr>
        </p:nvSpPr>
        <p:spPr>
          <a:xfrm>
            <a:off x="97971" y="873580"/>
            <a:ext cx="5910944" cy="5902778"/>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marL="0" lvl="0" indent="0" algn="l" defTabSz="914377" rtl="0" eaLnBrk="1" latinLnBrk="0" hangingPunct="1">
              <a:lnSpc>
                <a:spcPct val="90000"/>
              </a:lnSpc>
              <a:spcBef>
                <a:spcPts val="1000"/>
              </a:spcBef>
              <a:buFont typeface="Arial" panose="020B0604020202020204" pitchFamily="34" charset="0"/>
              <a:buNone/>
            </a:pPr>
            <a:r>
              <a:rPr lang="en-US" dirty="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131377" y="873580"/>
            <a:ext cx="5910944" cy="5902778"/>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marL="0" lvl="0" indent="0" algn="l" defTabSz="914377" rtl="0" eaLnBrk="1" latinLnBrk="0" hangingPunct="1">
              <a:lnSpc>
                <a:spcPct val="90000"/>
              </a:lnSpc>
              <a:spcBef>
                <a:spcPts val="1000"/>
              </a:spcBef>
              <a:buFont typeface="Arial" panose="020B0604020202020204" pitchFamily="34" charset="0"/>
              <a:buNone/>
            </a:pPr>
            <a:r>
              <a:rPr lang="en-US" dirty="0"/>
              <a:t>Content goes here (text / image / diagram / video). Make sure all media/graphics fit the column width, for better display results. </a:t>
            </a:r>
          </a:p>
        </p:txBody>
      </p:sp>
    </p:spTree>
    <p:extLst>
      <p:ext uri="{BB962C8B-B14F-4D97-AF65-F5344CB8AC3E}">
        <p14:creationId xmlns:p14="http://schemas.microsoft.com/office/powerpoint/2010/main" val="65450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 goes here</a:t>
            </a:r>
            <a:endParaRPr lang="el-GR" dirty="0"/>
          </a:p>
        </p:txBody>
      </p:sp>
      <p:sp>
        <p:nvSpPr>
          <p:cNvPr id="7" name="Content Placeholder 3"/>
          <p:cNvSpPr>
            <a:spLocks noGrp="1"/>
          </p:cNvSpPr>
          <p:nvPr>
            <p:ph sz="quarter" idx="11" hasCustomPrompt="1"/>
          </p:nvPr>
        </p:nvSpPr>
        <p:spPr>
          <a:xfrm>
            <a:off x="97971" y="1462684"/>
            <a:ext cx="5910944" cy="5313673"/>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marL="0" lvl="0" indent="0" algn="l" defTabSz="914377" rtl="0" eaLnBrk="1" latinLnBrk="0" hangingPunct="1">
              <a:lnSpc>
                <a:spcPct val="90000"/>
              </a:lnSpc>
              <a:spcBef>
                <a:spcPts val="1000"/>
              </a:spcBef>
              <a:buFont typeface="Arial" panose="020B0604020202020204" pitchFamily="34" charset="0"/>
              <a:buNone/>
            </a:pPr>
            <a:r>
              <a:rPr lang="en-US" dirty="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131377" y="1462684"/>
            <a:ext cx="5910944" cy="5313673"/>
          </a:xfrm>
          <a:prstGeom prst="rect">
            <a:avLst/>
          </a:prstGeom>
        </p:spPr>
        <p:txBody>
          <a:bodyPr/>
          <a:lstStyle>
            <a:lvl1pPr algn="l">
              <a:defRPr lang="en-US" sz="1800" kern="1200" dirty="0" smtClean="0">
                <a:solidFill>
                  <a:schemeClr val="accent1"/>
                </a:solidFill>
                <a:latin typeface="+mn-lt"/>
                <a:ea typeface="Open Sans Light" panose="020B0306030504020204" pitchFamily="34" charset="0"/>
                <a:cs typeface="Open Sans Light" panose="020B0306030504020204" pitchFamily="34" charset="0"/>
              </a:defRPr>
            </a:lvl1pPr>
            <a:lvl2pPr>
              <a:defRPr sz="2200"/>
            </a:lvl2pPr>
            <a:lvl3pPr>
              <a:defRPr sz="2200"/>
            </a:lvl3pPr>
            <a:lvl4pPr>
              <a:defRPr sz="2200"/>
            </a:lvl4pPr>
            <a:lvl5pPr>
              <a:defRPr sz="2200"/>
            </a:lvl5pPr>
          </a:lstStyle>
          <a:p>
            <a:pPr marL="0" lvl="0" indent="0" algn="l" defTabSz="914377" rtl="0" eaLnBrk="1" latinLnBrk="0" hangingPunct="1">
              <a:lnSpc>
                <a:spcPct val="90000"/>
              </a:lnSpc>
              <a:spcBef>
                <a:spcPts val="1000"/>
              </a:spcBef>
              <a:buFont typeface="Arial" panose="020B0604020202020204" pitchFamily="34" charset="0"/>
              <a:buNone/>
            </a:pPr>
            <a:r>
              <a:rPr lang="en-US" dirty="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97970" y="854672"/>
            <a:ext cx="11944351" cy="550862"/>
          </a:xfrm>
          <a:prstGeom prst="rect">
            <a:avLst/>
          </a:prstGeom>
          <a:noFill/>
        </p:spPr>
        <p:txBody>
          <a:bodyPr anchor="ctr" anchorCtr="0"/>
          <a:lstStyle>
            <a:lvl1pPr>
              <a:defRPr lang="el-GR" sz="2400" b="1" kern="1200" baseline="0" dirty="0">
                <a:solidFill>
                  <a:schemeClr val="accent5"/>
                </a:solidFill>
                <a:latin typeface="+mn-lt"/>
                <a:ea typeface="Open Sans" panose="020B0606030504020204" pitchFamily="34" charset="0"/>
                <a:cs typeface="Open Sans" panose="020B0606030504020204" pitchFamily="34" charset="0"/>
              </a:defRPr>
            </a:lvl1pPr>
          </a:lstStyle>
          <a:p>
            <a:pPr lvl="0"/>
            <a:r>
              <a:rPr lang="en-US" dirty="0"/>
              <a:t>Subtitle title goes here</a:t>
            </a:r>
            <a:endParaRPr lang="el-GR" dirty="0"/>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8101E3-42BB-FCE3-FB08-5040C5522653}"/>
              </a:ext>
            </a:extLst>
          </p:cNvPr>
          <p:cNvPicPr>
            <a:picLocks noChangeAspect="1"/>
          </p:cNvPicPr>
          <p:nvPr userDrawn="1"/>
        </p:nvPicPr>
        <p:blipFill>
          <a:blip r:embed="rId2"/>
          <a:stretch>
            <a:fillRect/>
          </a:stretch>
        </p:blipFill>
        <p:spPr>
          <a:xfrm>
            <a:off x="0" y="2989266"/>
            <a:ext cx="12192000" cy="3034642"/>
          </a:xfrm>
          <a:prstGeom prst="rect">
            <a:avLst/>
          </a:prstGeom>
        </p:spPr>
      </p:pic>
      <p:sp>
        <p:nvSpPr>
          <p:cNvPr id="18" name="Rectangle 17"/>
          <p:cNvSpPr/>
          <p:nvPr userDrawn="1"/>
        </p:nvSpPr>
        <p:spPr>
          <a:xfrm>
            <a:off x="1" y="601501"/>
            <a:ext cx="310895" cy="1331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995" y="6036971"/>
            <a:ext cx="1954590" cy="754217"/>
          </a:xfrm>
          <a:prstGeom prst="rect">
            <a:avLst/>
          </a:prstGeom>
        </p:spPr>
      </p:pic>
      <p:sp>
        <p:nvSpPr>
          <p:cNvPr id="14" name="Title 1"/>
          <p:cNvSpPr>
            <a:spLocks noGrp="1"/>
          </p:cNvSpPr>
          <p:nvPr userDrawn="1">
            <p:ph type="ctrTitle" hasCustomPrompt="1"/>
          </p:nvPr>
        </p:nvSpPr>
        <p:spPr>
          <a:xfrm>
            <a:off x="374726" y="601503"/>
            <a:ext cx="6914821" cy="1334065"/>
          </a:xfrm>
          <a:prstGeom prst="rect">
            <a:avLst/>
          </a:prstGeom>
          <a:noFill/>
        </p:spPr>
        <p:txBody>
          <a:bodyPr anchor="ctr">
            <a:normAutofit/>
          </a:bodyPr>
          <a:lstStyle>
            <a:lvl1pPr algn="l">
              <a:defRPr sz="2000" b="1">
                <a:solidFill>
                  <a:schemeClr val="tx1"/>
                </a:solidFill>
                <a:latin typeface="+mn-lt"/>
                <a:ea typeface="Roboto Slab Black" pitchFamily="2" charset="0"/>
              </a:defRPr>
            </a:lvl1pPr>
          </a:lstStyle>
          <a:p>
            <a:r>
              <a:rPr lang="en-US" dirty="0"/>
              <a:t>Presentation title here</a:t>
            </a:r>
            <a:endParaRPr lang="el-GR" dirty="0"/>
          </a:p>
        </p:txBody>
      </p:sp>
      <p:sp>
        <p:nvSpPr>
          <p:cNvPr id="15" name="Subtitle 2"/>
          <p:cNvSpPr>
            <a:spLocks noGrp="1"/>
          </p:cNvSpPr>
          <p:nvPr userDrawn="1">
            <p:ph type="subTitle" idx="1" hasCustomPrompt="1"/>
          </p:nvPr>
        </p:nvSpPr>
        <p:spPr>
          <a:xfrm>
            <a:off x="401324" y="2069065"/>
            <a:ext cx="6893057" cy="1292830"/>
          </a:xfrm>
          <a:noFill/>
        </p:spPr>
        <p:txBody>
          <a:bodyPr anchor="ctr">
            <a:normAutofit/>
          </a:bodyPr>
          <a:lstStyle>
            <a:lvl1pPr marL="0" indent="0" algn="l">
              <a:buNone/>
              <a:defRPr sz="1600" b="0" i="1"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goes here</a:t>
            </a:r>
            <a:endParaRPr lang="el-GR" dirty="0"/>
          </a:p>
        </p:txBody>
      </p:sp>
      <p:sp>
        <p:nvSpPr>
          <p:cNvPr id="17" name="Rectangle 16"/>
          <p:cNvSpPr/>
          <p:nvPr userDrawn="1"/>
        </p:nvSpPr>
        <p:spPr>
          <a:xfrm rot="5400000" flipV="1">
            <a:off x="-507419" y="2557308"/>
            <a:ext cx="1331189" cy="316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C96F3E-87F4-E5ED-FD37-1CE2B60D1967}"/>
              </a:ext>
            </a:extLst>
          </p:cNvPr>
          <p:cNvSpPr txBox="1"/>
          <p:nvPr userDrawn="1"/>
        </p:nvSpPr>
        <p:spPr>
          <a:xfrm>
            <a:off x="2836614" y="6214024"/>
            <a:ext cx="8595391" cy="400110"/>
          </a:xfrm>
          <a:prstGeom prst="rect">
            <a:avLst/>
          </a:prstGeom>
          <a:noFill/>
          <a:ln>
            <a:noFill/>
          </a:ln>
        </p:spPr>
        <p:txBody>
          <a:bodyPr wrap="square" rtlCol="0">
            <a:spAutoFit/>
          </a:bodyPr>
          <a:lstStyle/>
          <a:p>
            <a:r>
              <a:rPr lang="en-US"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Project Number: ERASMUS-EDU-2022-1-IT02-KA220-SCH-000089578</a:t>
            </a:r>
            <a:endParaRPr lang="en-CY" sz="10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124205-4BA8-82E8-E6C8-E2650497B410}"/>
              </a:ext>
            </a:extLst>
          </p:cNvPr>
          <p:cNvPicPr>
            <a:picLocks noChangeAspect="1"/>
          </p:cNvPicPr>
          <p:nvPr userDrawn="1"/>
        </p:nvPicPr>
        <p:blipFill>
          <a:blip r:embed="rId4"/>
          <a:stretch>
            <a:fillRect/>
          </a:stretch>
        </p:blipFill>
        <p:spPr>
          <a:xfrm>
            <a:off x="8185274" y="1388518"/>
            <a:ext cx="3123542" cy="1410632"/>
          </a:xfrm>
          <a:prstGeom prst="rect">
            <a:avLst/>
          </a:prstGeom>
        </p:spPr>
      </p:pic>
    </p:spTree>
    <p:extLst>
      <p:ext uri="{BB962C8B-B14F-4D97-AF65-F5344CB8AC3E}">
        <p14:creationId xmlns:p14="http://schemas.microsoft.com/office/powerpoint/2010/main" val="547020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179865" y="2937536"/>
            <a:ext cx="7832271" cy="1600197"/>
          </a:xfrm>
          <a:prstGeom prst="rect">
            <a:avLst/>
          </a:prstGeom>
        </p:spPr>
        <p:txBody>
          <a:bodyPr anchor="ctr">
            <a:normAutofit/>
          </a:bodyPr>
          <a:lstStyle>
            <a:lvl1pPr algn="ctr">
              <a:defRPr sz="2000" b="1">
                <a:solidFill>
                  <a:schemeClr val="accent1"/>
                </a:solidFill>
                <a:latin typeface="+mn-lt"/>
                <a:ea typeface="Roboto Slab Black" pitchFamily="2" charset="0"/>
              </a:defRPr>
            </a:lvl1pPr>
          </a:lstStyle>
          <a:p>
            <a:r>
              <a:rPr lang="en-US" dirty="0"/>
              <a:t>End Slide</a:t>
            </a:r>
            <a:endParaRPr lang="el-G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98" y="6033407"/>
            <a:ext cx="1830180" cy="706211"/>
          </a:xfrm>
          <a:prstGeom prst="rect">
            <a:avLst/>
          </a:prstGeom>
        </p:spPr>
      </p:pic>
      <p:sp>
        <p:nvSpPr>
          <p:cNvPr id="10" name="Rectangle 9"/>
          <p:cNvSpPr/>
          <p:nvPr userDrawn="1"/>
        </p:nvSpPr>
        <p:spPr>
          <a:xfrm rot="10800000" flipV="1">
            <a:off x="2172707" y="2913643"/>
            <a:ext cx="783942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9C05B5-BBE7-F056-C6BA-7B0192C0F0BE}"/>
              </a:ext>
            </a:extLst>
          </p:cNvPr>
          <p:cNvSpPr txBox="1"/>
          <p:nvPr userDrawn="1"/>
        </p:nvSpPr>
        <p:spPr>
          <a:xfrm>
            <a:off x="2836614" y="6214024"/>
            <a:ext cx="8501946" cy="400110"/>
          </a:xfrm>
          <a:prstGeom prst="rect">
            <a:avLst/>
          </a:prstGeom>
          <a:noFill/>
          <a:ln>
            <a:noFill/>
          </a:ln>
        </p:spPr>
        <p:txBody>
          <a:bodyPr wrap="square" rtlCol="0">
            <a:spAutoFit/>
          </a:bodyPr>
          <a:lstStyle/>
          <a:p>
            <a:r>
              <a:rPr lang="en-US"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Project Number: ERASMUS-EDU-2022-1-IT02-KA220-SCH-000089578</a:t>
            </a:r>
            <a:endParaRPr lang="en-CY" sz="10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91B675AF-89F6-DE6C-B9E7-38DD4F180E87}"/>
              </a:ext>
            </a:extLst>
          </p:cNvPr>
          <p:cNvPicPr>
            <a:picLocks noChangeAspect="1"/>
          </p:cNvPicPr>
          <p:nvPr userDrawn="1"/>
        </p:nvPicPr>
        <p:blipFill>
          <a:blip r:embed="rId3"/>
          <a:stretch>
            <a:fillRect/>
          </a:stretch>
        </p:blipFill>
        <p:spPr>
          <a:xfrm>
            <a:off x="2863532" y="2262916"/>
            <a:ext cx="6464935" cy="400110"/>
          </a:xfrm>
          <a:prstGeom prst="rect">
            <a:avLst/>
          </a:prstGeom>
        </p:spPr>
      </p:pic>
    </p:spTree>
    <p:extLst>
      <p:ext uri="{BB962C8B-B14F-4D97-AF65-F5344CB8AC3E}">
        <p14:creationId xmlns:p14="http://schemas.microsoft.com/office/powerpoint/2010/main" val="18482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87CC39-D375-FEEE-3061-8D58346130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72" y="-894940"/>
            <a:ext cx="5896255" cy="833436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498" y="6033407"/>
            <a:ext cx="1830180" cy="706211"/>
          </a:xfrm>
          <a:prstGeom prst="rect">
            <a:avLst/>
          </a:prstGeom>
        </p:spPr>
      </p:pic>
      <p:sp>
        <p:nvSpPr>
          <p:cNvPr id="4" name="TextBox 3">
            <a:extLst>
              <a:ext uri="{FF2B5EF4-FFF2-40B4-BE49-F238E27FC236}">
                <a16:creationId xmlns:a16="http://schemas.microsoft.com/office/drawing/2014/main" id="{9E9C05B5-BBE7-F056-C6BA-7B0192C0F0BE}"/>
              </a:ext>
            </a:extLst>
          </p:cNvPr>
          <p:cNvSpPr txBox="1"/>
          <p:nvPr userDrawn="1"/>
        </p:nvSpPr>
        <p:spPr>
          <a:xfrm>
            <a:off x="2836614" y="6214024"/>
            <a:ext cx="8501946" cy="400110"/>
          </a:xfrm>
          <a:prstGeom prst="rect">
            <a:avLst/>
          </a:prstGeom>
          <a:noFill/>
          <a:ln>
            <a:noFill/>
          </a:ln>
        </p:spPr>
        <p:txBody>
          <a:bodyPr wrap="square" rtlCol="0">
            <a:spAutoFit/>
          </a:bodyPr>
          <a:lstStyle/>
          <a:p>
            <a:r>
              <a:rPr lang="en-US"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Project Number: ERASMUS-EDU-2022-1-IT02-KA220-SCH-000089578</a:t>
            </a:r>
            <a:endParaRPr lang="en-CY" sz="1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877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79865" y="2774849"/>
            <a:ext cx="7832271" cy="1600197"/>
          </a:xfrm>
          <a:prstGeom prst="rect">
            <a:avLst/>
          </a:prstGeom>
        </p:spPr>
        <p:txBody>
          <a:bodyPr anchor="ctr">
            <a:normAutofit/>
          </a:bodyPr>
          <a:lstStyle>
            <a:lvl1pPr algn="ctr">
              <a:defRPr sz="2000" b="1">
                <a:solidFill>
                  <a:schemeClr val="bg1"/>
                </a:solidFill>
                <a:latin typeface="+mn-lt"/>
                <a:ea typeface="Roboto Slab Black" pitchFamily="2" charset="0"/>
              </a:defRPr>
            </a:lvl1pPr>
          </a:lstStyle>
          <a:p>
            <a:r>
              <a:rPr lang="en-US" dirty="0"/>
              <a:t>Divider Slide</a:t>
            </a:r>
            <a:endParaRPr lang="el-GR" dirty="0"/>
          </a:p>
        </p:txBody>
      </p:sp>
      <p:sp>
        <p:nvSpPr>
          <p:cNvPr id="6" name="Rectangle 5"/>
          <p:cNvSpPr/>
          <p:nvPr userDrawn="1"/>
        </p:nvSpPr>
        <p:spPr>
          <a:xfrm rot="10800000" flipV="1">
            <a:off x="2172708" y="2774849"/>
            <a:ext cx="78394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9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7975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Placeholder 7"/>
          <p:cNvSpPr>
            <a:spLocks noGrp="1"/>
          </p:cNvSpPr>
          <p:nvPr>
            <p:ph type="title"/>
          </p:nvPr>
        </p:nvSpPr>
        <p:spPr>
          <a:xfrm>
            <a:off x="97970" y="81642"/>
            <a:ext cx="11944351" cy="715879"/>
          </a:xfrm>
          <a:prstGeom prst="rect">
            <a:avLst/>
          </a:prstGeom>
        </p:spPr>
        <p:txBody>
          <a:bodyPr vert="horz" lIns="54000" tIns="54000" rIns="54000" bIns="54000" rtlCol="0" anchor="ctr">
            <a:noAutofit/>
          </a:bodyPr>
          <a:lstStyle/>
          <a:p>
            <a:r>
              <a:rPr lang="en-US" dirty="0"/>
              <a:t>Slide title goes here</a:t>
            </a:r>
            <a:endParaRPr lang="el-GR" dirty="0"/>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72" r:id="rId1"/>
    <p:sldLayoutId id="2147483669" r:id="rId2"/>
    <p:sldLayoutId id="2147483671" r:id="rId3"/>
    <p:sldLayoutId id="2147483651" r:id="rId4"/>
  </p:sldLayoutIdLst>
  <p:txStyles>
    <p:titleStyle>
      <a:lvl1pPr algn="l" defTabSz="914377" rtl="0" eaLnBrk="1" latinLnBrk="0" hangingPunct="1">
        <a:lnSpc>
          <a:spcPct val="90000"/>
        </a:lnSpc>
        <a:spcBef>
          <a:spcPct val="0"/>
        </a:spcBef>
        <a:buNone/>
        <a:defRPr sz="3800" kern="1200">
          <a:solidFill>
            <a:schemeClr val="bg1"/>
          </a:solidFill>
          <a:latin typeface="+mn-lt"/>
          <a:ea typeface="Open Sans" panose="020B0606030504020204" pitchFamily="34" charset="0"/>
          <a:cs typeface="Open Sans" panose="020B0606030504020204" pitchFamily="34" charset="0"/>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37E3F-619A-4FE2-911C-A15E83A2AF93}" type="datetimeFigureOut">
              <a:rPr lang="el-GR" smtClean="0"/>
              <a:t>30/3/24</a:t>
            </a:fld>
            <a:endParaRPr lang="el-G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4BC8F-6DF6-4A9D-AD1E-91493831B921}" type="slidenum">
              <a:rPr lang="el-GR" smtClean="0"/>
              <a:t>‹#›</a:t>
            </a:fld>
            <a:endParaRPr lang="el-GR"/>
          </a:p>
        </p:txBody>
      </p:sp>
    </p:spTree>
    <p:extLst>
      <p:ext uri="{BB962C8B-B14F-4D97-AF65-F5344CB8AC3E}">
        <p14:creationId xmlns:p14="http://schemas.microsoft.com/office/powerpoint/2010/main" val="569144641"/>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89" r:id="rId3"/>
    <p:sldLayoutId id="2147483688"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0EA3-B5A9-B1E8-C2DF-9EE276BBF240}"/>
              </a:ext>
            </a:extLst>
          </p:cNvPr>
          <p:cNvSpPr>
            <a:spLocks noGrp="1"/>
          </p:cNvSpPr>
          <p:nvPr>
            <p:ph type="ctrTitle"/>
          </p:nvPr>
        </p:nvSpPr>
        <p:spPr/>
        <p:txBody>
          <a:bodyPr/>
          <a:lstStyle/>
          <a:p>
            <a:r>
              <a:rPr lang="hr-HR"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Internet podvodnih stvari i zaštita morskog okoliša</a:t>
            </a:r>
            <a:endParaRPr lang="en-CY" dirty="0"/>
          </a:p>
        </p:txBody>
      </p:sp>
      <p:sp>
        <p:nvSpPr>
          <p:cNvPr id="3" name="Subtitle 2">
            <a:extLst>
              <a:ext uri="{FF2B5EF4-FFF2-40B4-BE49-F238E27FC236}">
                <a16:creationId xmlns:a16="http://schemas.microsoft.com/office/drawing/2014/main" id="{077FB08D-68F0-ED39-45CA-2644332A0072}"/>
              </a:ext>
            </a:extLst>
          </p:cNvPr>
          <p:cNvSpPr>
            <a:spLocks noGrp="1"/>
          </p:cNvSpPr>
          <p:nvPr>
            <p:ph type="subTitle" idx="1"/>
          </p:nvPr>
        </p:nvSpPr>
        <p:spPr/>
        <p:txBody>
          <a:bodyPr/>
          <a:lstStyle/>
          <a:p>
            <a:r>
              <a:rPr lang="en-US" sz="1800" dirty="0">
                <a:latin typeface="TimesNewRoman"/>
              </a:rPr>
              <a:t>Ana Sović </a:t>
            </a:r>
            <a:r>
              <a:rPr lang="en-US" sz="1800" dirty="0" err="1">
                <a:latin typeface="TimesNewRoman"/>
              </a:rPr>
              <a:t>Kržić</a:t>
            </a:r>
            <a:r>
              <a:rPr lang="en-US" sz="1800" dirty="0">
                <a:latin typeface="TimesNewRoman"/>
              </a:rPr>
              <a:t>, Maja </a:t>
            </a:r>
            <a:r>
              <a:rPr lang="en-US" sz="1800" dirty="0" err="1">
                <a:latin typeface="TimesNewRoman"/>
              </a:rPr>
              <a:t>Sokač</a:t>
            </a:r>
            <a:r>
              <a:rPr lang="en-US" sz="1800" dirty="0">
                <a:latin typeface="TimesNewRoman"/>
              </a:rPr>
              <a:t>, </a:t>
            </a:r>
            <a:r>
              <a:rPr lang="en-US" sz="1800" dirty="0" err="1">
                <a:latin typeface="TimesNewRoman"/>
              </a:rPr>
              <a:t>Ivonna</a:t>
            </a:r>
            <a:r>
              <a:rPr lang="en-US" sz="1800" dirty="0">
                <a:latin typeface="TimesNewRoman"/>
              </a:rPr>
              <a:t> </a:t>
            </a:r>
            <a:r>
              <a:rPr lang="en-US" sz="1800" dirty="0" err="1">
                <a:latin typeface="TimesNewRoman"/>
              </a:rPr>
              <a:t>Fiket</a:t>
            </a:r>
            <a:r>
              <a:rPr lang="en-US" sz="1800" dirty="0">
                <a:latin typeface="TimesNewRoman"/>
              </a:rPr>
              <a:t>, Mira </a:t>
            </a:r>
            <a:r>
              <a:rPr lang="en-US" sz="1800" dirty="0" err="1">
                <a:latin typeface="TimesNewRoman"/>
              </a:rPr>
              <a:t>Topić</a:t>
            </a:r>
            <a:r>
              <a:rPr lang="en-US" sz="1800" dirty="0">
                <a:latin typeface="TimesNewRoman"/>
              </a:rPr>
              <a:t>, </a:t>
            </a:r>
            <a:br>
              <a:rPr lang="en-US" sz="1800" dirty="0">
                <a:latin typeface="TimesNewRoman"/>
              </a:rPr>
            </a:br>
            <a:r>
              <a:rPr lang="en-US" sz="1800" dirty="0">
                <a:latin typeface="TimesNewRoman"/>
              </a:rPr>
              <a:t>Petra </a:t>
            </a:r>
            <a:r>
              <a:rPr lang="en-US" sz="1800" dirty="0" err="1">
                <a:latin typeface="TimesNewRoman"/>
              </a:rPr>
              <a:t>Božiković</a:t>
            </a:r>
            <a:r>
              <a:rPr lang="en-US" sz="1800" dirty="0">
                <a:latin typeface="TimesNewRoman"/>
              </a:rPr>
              <a:t>, Sanja </a:t>
            </a:r>
            <a:r>
              <a:rPr lang="en-US" sz="1800" dirty="0" err="1">
                <a:latin typeface="TimesNewRoman"/>
              </a:rPr>
              <a:t>Martinko</a:t>
            </a:r>
            <a:r>
              <a:rPr lang="en-US" sz="1800" dirty="0">
                <a:latin typeface="TimesNewRoman"/>
              </a:rPr>
              <a:t>, </a:t>
            </a:r>
            <a:r>
              <a:rPr lang="en-US" sz="1800" dirty="0" err="1">
                <a:latin typeface="TimesNewRoman"/>
              </a:rPr>
              <a:t>Liljana</a:t>
            </a:r>
            <a:r>
              <a:rPr lang="en-US" sz="1800" dirty="0">
                <a:latin typeface="TimesNewRoman"/>
              </a:rPr>
              <a:t> </a:t>
            </a:r>
            <a:r>
              <a:rPr lang="en-US" sz="1800" dirty="0" err="1">
                <a:latin typeface="TimesNewRoman"/>
              </a:rPr>
              <a:t>Puškar</a:t>
            </a:r>
            <a:endParaRPr lang="en-US" sz="1800" dirty="0">
              <a:latin typeface="TimesNewRoman"/>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38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a:lstStyle/>
          <a:p>
            <a:r>
              <a:rPr lang="en-US" dirty="0" err="1"/>
              <a:t>Roboti</a:t>
            </a:r>
            <a:r>
              <a:rPr lang="en-US" dirty="0"/>
              <a:t> u </a:t>
            </a:r>
            <a:r>
              <a:rPr lang="en-US" dirty="0" err="1"/>
              <a:t>morskom</a:t>
            </a:r>
            <a:r>
              <a:rPr lang="en-US" dirty="0"/>
              <a:t> </a:t>
            </a:r>
            <a:r>
              <a:rPr lang="en-US" dirty="0" err="1"/>
              <a:t>okolišu</a:t>
            </a:r>
            <a:endParaRPr lang="el-GR" dirty="0"/>
          </a:p>
        </p:txBody>
      </p:sp>
      <p:graphicFrame>
        <p:nvGraphicFramePr>
          <p:cNvPr id="3" name="Content Placeholder 2">
            <a:extLst>
              <a:ext uri="{FF2B5EF4-FFF2-40B4-BE49-F238E27FC236}">
                <a16:creationId xmlns:a16="http://schemas.microsoft.com/office/drawing/2014/main" id="{5B02B5C2-DB55-54BE-0593-5F16D34C55F8}"/>
              </a:ext>
            </a:extLst>
          </p:cNvPr>
          <p:cNvGraphicFramePr>
            <a:graphicFrameLocks noGrp="1"/>
          </p:cNvGraphicFramePr>
          <p:nvPr>
            <p:ph sz="quarter" idx="12"/>
            <p:extLst>
              <p:ext uri="{D42A27DB-BD31-4B8C-83A1-F6EECF244321}">
                <p14:modId xmlns:p14="http://schemas.microsoft.com/office/powerpoint/2010/main" val="2182732916"/>
              </p:ext>
            </p:extLst>
          </p:nvPr>
        </p:nvGraphicFramePr>
        <p:xfrm>
          <a:off x="98425" y="881063"/>
          <a:ext cx="11944350" cy="587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0080" y="325369"/>
            <a:ext cx="4368602" cy="1956841"/>
          </a:xfrm>
        </p:spPr>
        <p:txBody>
          <a:bodyPr vert="horz" lIns="91440" tIns="45720" rIns="91440" bIns="45720" rtlCol="0" anchor="b">
            <a:normAutofit/>
          </a:bodyPr>
          <a:lstStyle/>
          <a:p>
            <a:pPr defTabSz="914400"/>
            <a:r>
              <a:rPr lang="en-US" sz="4600" dirty="0">
                <a:solidFill>
                  <a:schemeClr val="tx1"/>
                </a:solidFill>
                <a:latin typeface="+mj-lt"/>
                <a:ea typeface="+mj-ea"/>
                <a:cs typeface="+mj-cs"/>
              </a:rPr>
              <a:t>Erasmus+ </a:t>
            </a:r>
            <a:r>
              <a:rPr lang="en-US" sz="4600" dirty="0" err="1">
                <a:solidFill>
                  <a:schemeClr val="tx1"/>
                </a:solidFill>
                <a:latin typeface="+mj-lt"/>
                <a:ea typeface="+mj-ea"/>
                <a:cs typeface="+mj-cs"/>
              </a:rPr>
              <a:t>projekt</a:t>
            </a:r>
            <a:r>
              <a:rPr lang="en-US" sz="4600" dirty="0">
                <a:solidFill>
                  <a:schemeClr val="tx1"/>
                </a:solidFill>
                <a:latin typeface="+mj-lt"/>
                <a:ea typeface="+mj-ea"/>
                <a:cs typeface="+mj-cs"/>
              </a:rPr>
              <a:t> </a:t>
            </a:r>
            <a:r>
              <a:rPr lang="en-US" sz="4600" dirty="0" err="1">
                <a:solidFill>
                  <a:schemeClr val="tx1"/>
                </a:solidFill>
                <a:latin typeface="+mj-lt"/>
                <a:ea typeface="+mj-ea"/>
                <a:cs typeface="+mj-cs"/>
              </a:rPr>
              <a:t>RoboAquaria</a:t>
            </a:r>
            <a:endParaRPr lang="en-US" sz="4600" dirty="0">
              <a:solidFill>
                <a:schemeClr val="tx1"/>
              </a:solidFill>
              <a:latin typeface="+mj-lt"/>
              <a:ea typeface="+mj-ea"/>
              <a:cs typeface="+mj-cs"/>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2"/>
          </p:nvPr>
        </p:nvSpPr>
        <p:spPr>
          <a:xfrm>
            <a:off x="640080" y="2872899"/>
            <a:ext cx="5628198" cy="3320668"/>
          </a:xfrm>
        </p:spPr>
        <p:txBody>
          <a:bodyPr vert="horz" lIns="91440" tIns="45720" rIns="91440" bIns="45720" rtlCol="0">
            <a:normAutofit/>
          </a:bodyPr>
          <a:lstStyle/>
          <a:p>
            <a:pPr marL="285750" indent="-228600" defTabSz="914400">
              <a:buFont typeface="Arial" panose="020B0604020202020204" pitchFamily="34" charset="0"/>
              <a:buChar char="•"/>
            </a:pPr>
            <a:r>
              <a:rPr lang="hr-HR" dirty="0">
                <a:solidFill>
                  <a:schemeClr val="tx1"/>
                </a:solidFill>
                <a:ea typeface="+mn-ea"/>
                <a:cs typeface="+mn-cs"/>
              </a:rPr>
              <a:t>Italija, Grčka, Cipar, Hrvatska, Irska</a:t>
            </a:r>
          </a:p>
          <a:p>
            <a:pPr marL="285750" indent="-228600" defTabSz="914400">
              <a:buFont typeface="Arial" panose="020B0604020202020204" pitchFamily="34" charset="0"/>
              <a:buChar char="•"/>
            </a:pPr>
            <a:r>
              <a:rPr lang="hr-HR" dirty="0">
                <a:solidFill>
                  <a:schemeClr val="tx1"/>
                </a:solidFill>
                <a:ea typeface="+mn-ea"/>
                <a:cs typeface="+mn-cs"/>
              </a:rPr>
              <a:t>Sve zemlje sudionice:</a:t>
            </a:r>
          </a:p>
          <a:p>
            <a:pPr marL="622300" lvl="1" indent="-231775" defTabSz="914400"/>
            <a:r>
              <a:rPr lang="hr-HR" sz="1800" dirty="0">
                <a:solidFill>
                  <a:schemeClr val="tx1"/>
                </a:solidFill>
                <a:ea typeface="+mn-ea"/>
                <a:cs typeface="+mn-cs"/>
              </a:rPr>
              <a:t>okružene morem</a:t>
            </a:r>
          </a:p>
          <a:p>
            <a:pPr marL="622300" lvl="1" indent="-231775" defTabSz="914400"/>
            <a:r>
              <a:rPr lang="hr-HR" sz="1800" dirty="0">
                <a:solidFill>
                  <a:schemeClr val="tx1"/>
                </a:solidFill>
                <a:ea typeface="+mn-ea"/>
                <a:cs typeface="+mn-cs"/>
              </a:rPr>
              <a:t>žive od mora</a:t>
            </a:r>
          </a:p>
          <a:p>
            <a:pPr marL="622300" lvl="1" indent="-231775" defTabSz="914400"/>
            <a:r>
              <a:rPr lang="hr-HR" sz="1800" dirty="0">
                <a:solidFill>
                  <a:schemeClr val="tx1"/>
                </a:solidFill>
                <a:ea typeface="+mn-ea"/>
                <a:cs typeface="+mn-cs"/>
              </a:rPr>
              <a:t>moraju učiti svoje mlade kako zaštititi more i morski okoliš</a:t>
            </a:r>
          </a:p>
          <a:p>
            <a:pPr marL="285750" indent="-228600" defTabSz="914400">
              <a:buFont typeface="Arial" panose="020B0604020202020204" pitchFamily="34" charset="0"/>
              <a:buChar char="•"/>
            </a:pPr>
            <a:r>
              <a:rPr lang="hr-HR" dirty="0">
                <a:solidFill>
                  <a:schemeClr val="tx1"/>
                </a:solidFill>
                <a:ea typeface="+mn-ea"/>
                <a:cs typeface="+mn-cs"/>
              </a:rPr>
              <a:t>S obzirom na velike mogućnosti koje nude more, ribe i roboti – kako se robotika može i treba kombinirati s obrazovanjem o okolišu s naglaskom na obrazovanje o morskom okolišu za promicanje STEM-a i ekološke svijesti?</a:t>
            </a:r>
          </a:p>
        </p:txBody>
      </p:sp>
      <p:pic>
        <p:nvPicPr>
          <p:cNvPr id="7" name="Picture 6">
            <a:extLst>
              <a:ext uri="{FF2B5EF4-FFF2-40B4-BE49-F238E27FC236}">
                <a16:creationId xmlns:a16="http://schemas.microsoft.com/office/drawing/2014/main" id="{E2F19287-060D-1A76-1F07-39FD76B4FD27}"/>
              </a:ext>
            </a:extLst>
          </p:cNvPr>
          <p:cNvPicPr>
            <a:picLocks noChangeAspect="1"/>
          </p:cNvPicPr>
          <p:nvPr/>
        </p:nvPicPr>
        <p:blipFill rotWithShape="1">
          <a:blip r:embed="rId2"/>
          <a:srcRect l="42703" r="876"/>
          <a:stretch/>
        </p:blipFill>
        <p:spPr>
          <a:xfrm>
            <a:off x="6838122" y="0"/>
            <a:ext cx="535083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0933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877D-6D7F-B19A-AABA-03D3B0108972}"/>
              </a:ext>
            </a:extLst>
          </p:cNvPr>
          <p:cNvSpPr>
            <a:spLocks noGrp="1"/>
          </p:cNvSpPr>
          <p:nvPr>
            <p:ph type="title"/>
          </p:nvPr>
        </p:nvSpPr>
        <p:spPr/>
        <p:txBody>
          <a:bodyPr/>
          <a:lstStyle/>
          <a:p>
            <a:r>
              <a:rPr lang="hr-HR"/>
              <a:t>M5stick</a:t>
            </a:r>
            <a:endParaRPr lang="hr-HR" dirty="0"/>
          </a:p>
        </p:txBody>
      </p:sp>
      <p:sp>
        <p:nvSpPr>
          <p:cNvPr id="3" name="Content Placeholder 2">
            <a:extLst>
              <a:ext uri="{FF2B5EF4-FFF2-40B4-BE49-F238E27FC236}">
                <a16:creationId xmlns:a16="http://schemas.microsoft.com/office/drawing/2014/main" id="{9B19388C-DF16-5AEE-4F17-66042FB4E859}"/>
              </a:ext>
            </a:extLst>
          </p:cNvPr>
          <p:cNvSpPr>
            <a:spLocks noGrp="1"/>
          </p:cNvSpPr>
          <p:nvPr>
            <p:ph sz="quarter" idx="12"/>
          </p:nvPr>
        </p:nvSpPr>
        <p:spPr/>
        <p:txBody>
          <a:bodyPr/>
          <a:lstStyle/>
          <a:p>
            <a:endParaRPr lang="hr-HR"/>
          </a:p>
        </p:txBody>
      </p:sp>
      <p:pic>
        <p:nvPicPr>
          <p:cNvPr id="4" name="Picture 3" descr="A red and blue remote control with wires&#10;&#10;Description automatically generated with medium confidence">
            <a:extLst>
              <a:ext uri="{FF2B5EF4-FFF2-40B4-BE49-F238E27FC236}">
                <a16:creationId xmlns:a16="http://schemas.microsoft.com/office/drawing/2014/main" id="{B6A1E88F-B14D-F003-3FA8-B24167E9FB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860" y="1174998"/>
            <a:ext cx="3613021" cy="5061069"/>
          </a:xfrm>
          <a:prstGeom prst="rect">
            <a:avLst/>
          </a:prstGeom>
          <a:noFill/>
        </p:spPr>
      </p:pic>
      <p:pic>
        <p:nvPicPr>
          <p:cNvPr id="5" name="Picture 4" descr="A close up of a device&#10;&#10;Description automatically generated">
            <a:extLst>
              <a:ext uri="{FF2B5EF4-FFF2-40B4-BE49-F238E27FC236}">
                <a16:creationId xmlns:a16="http://schemas.microsoft.com/office/drawing/2014/main" id="{33E02051-6297-BD59-0C06-75ABB02661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848" y="1171720"/>
            <a:ext cx="2891481" cy="5064347"/>
          </a:xfrm>
          <a:prstGeom prst="rect">
            <a:avLst/>
          </a:prstGeom>
          <a:noFill/>
        </p:spPr>
      </p:pic>
    </p:spTree>
    <p:extLst>
      <p:ext uri="{BB962C8B-B14F-4D97-AF65-F5344CB8AC3E}">
        <p14:creationId xmlns:p14="http://schemas.microsoft.com/office/powerpoint/2010/main" val="3649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B5DB-F515-025F-96E4-324D10920C18}"/>
              </a:ext>
            </a:extLst>
          </p:cNvPr>
          <p:cNvSpPr>
            <a:spLocks noGrp="1"/>
          </p:cNvSpPr>
          <p:nvPr>
            <p:ph type="title"/>
          </p:nvPr>
        </p:nvSpPr>
        <p:spPr/>
        <p:txBody>
          <a:bodyPr/>
          <a:lstStyle/>
          <a:p>
            <a:r>
              <a:rPr lang="hr-HR" dirty="0" err="1"/>
              <a:t>UIflow</a:t>
            </a:r>
            <a:endParaRPr lang="hr-HR" dirty="0"/>
          </a:p>
        </p:txBody>
      </p:sp>
      <p:sp>
        <p:nvSpPr>
          <p:cNvPr id="3" name="Text Placeholder 2">
            <a:extLst>
              <a:ext uri="{FF2B5EF4-FFF2-40B4-BE49-F238E27FC236}">
                <a16:creationId xmlns:a16="http://schemas.microsoft.com/office/drawing/2014/main" id="{6DF3A138-F679-5719-43F2-9D1AC79EC449}"/>
              </a:ext>
            </a:extLst>
          </p:cNvPr>
          <p:cNvSpPr>
            <a:spLocks noGrp="1"/>
          </p:cNvSpPr>
          <p:nvPr>
            <p:ph type="body" sz="quarter" idx="10"/>
          </p:nvPr>
        </p:nvSpPr>
        <p:spPr/>
        <p:txBody>
          <a:bodyPr/>
          <a:lstStyle/>
          <a:p>
            <a:endParaRPr lang="hr-HR"/>
          </a:p>
        </p:txBody>
      </p:sp>
      <p:sp>
        <p:nvSpPr>
          <p:cNvPr id="4" name="Content Placeholder 3">
            <a:extLst>
              <a:ext uri="{FF2B5EF4-FFF2-40B4-BE49-F238E27FC236}">
                <a16:creationId xmlns:a16="http://schemas.microsoft.com/office/drawing/2014/main" id="{AF4D21E4-A392-F471-C86C-8F2D0E6D095D}"/>
              </a:ext>
            </a:extLst>
          </p:cNvPr>
          <p:cNvSpPr>
            <a:spLocks noGrp="1"/>
          </p:cNvSpPr>
          <p:nvPr>
            <p:ph sz="quarter" idx="12"/>
          </p:nvPr>
        </p:nvSpPr>
        <p:spPr/>
        <p:txBody>
          <a:bodyPr/>
          <a:lstStyle/>
          <a:p>
            <a:endParaRPr lang="hr-HR"/>
          </a:p>
        </p:txBody>
      </p:sp>
      <p:pic>
        <p:nvPicPr>
          <p:cNvPr id="5" name="Picture 4" descr="A screenshot of a computer&#10;&#10;Description automatically generated">
            <a:extLst>
              <a:ext uri="{FF2B5EF4-FFF2-40B4-BE49-F238E27FC236}">
                <a16:creationId xmlns:a16="http://schemas.microsoft.com/office/drawing/2014/main" id="{8FAEC0AC-DCCE-25F5-9A92-E0BF58AFE0B3}"/>
              </a:ext>
            </a:extLst>
          </p:cNvPr>
          <p:cNvPicPr>
            <a:picLocks noChangeAspect="1"/>
          </p:cNvPicPr>
          <p:nvPr/>
        </p:nvPicPr>
        <p:blipFill>
          <a:blip r:embed="rId3"/>
          <a:stretch>
            <a:fillRect/>
          </a:stretch>
        </p:blipFill>
        <p:spPr>
          <a:xfrm>
            <a:off x="1305243" y="1827017"/>
            <a:ext cx="9581513" cy="4560513"/>
          </a:xfrm>
          <a:prstGeom prst="rect">
            <a:avLst/>
          </a:prstGeom>
        </p:spPr>
      </p:pic>
    </p:spTree>
    <p:extLst>
      <p:ext uri="{BB962C8B-B14F-4D97-AF65-F5344CB8AC3E}">
        <p14:creationId xmlns:p14="http://schemas.microsoft.com/office/powerpoint/2010/main" val="271766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97E8-288D-3BF6-319B-05D9E02B918B}"/>
              </a:ext>
            </a:extLst>
          </p:cNvPr>
          <p:cNvSpPr>
            <a:spLocks noGrp="1"/>
          </p:cNvSpPr>
          <p:nvPr>
            <p:ph type="ctrTitle"/>
          </p:nvPr>
        </p:nvSpPr>
        <p:spPr/>
        <p:txBody>
          <a:bodyPr/>
          <a:lstStyle/>
          <a:p>
            <a:r>
              <a:rPr lang="hr-HR" dirty="0"/>
              <a:t>Primjeri na papiru!</a:t>
            </a:r>
          </a:p>
        </p:txBody>
      </p:sp>
    </p:spTree>
    <p:extLst>
      <p:ext uri="{BB962C8B-B14F-4D97-AF65-F5344CB8AC3E}">
        <p14:creationId xmlns:p14="http://schemas.microsoft.com/office/powerpoint/2010/main" val="306265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303-6CCC-A97E-FB80-CBAE14DB51F0}"/>
              </a:ext>
            </a:extLst>
          </p:cNvPr>
          <p:cNvSpPr>
            <a:spLocks noGrp="1"/>
          </p:cNvSpPr>
          <p:nvPr>
            <p:ph type="title"/>
          </p:nvPr>
        </p:nvSpPr>
        <p:spPr/>
        <p:txBody>
          <a:bodyPr/>
          <a:lstStyle/>
          <a:p>
            <a:r>
              <a:rPr lang="hr-HR" dirty="0"/>
              <a:t>Internet </a:t>
            </a:r>
            <a:r>
              <a:rPr lang="hr-HR" dirty="0" err="1"/>
              <a:t>of</a:t>
            </a:r>
            <a:r>
              <a:rPr lang="hr-HR" dirty="0"/>
              <a:t> </a:t>
            </a:r>
            <a:r>
              <a:rPr lang="hr-HR" dirty="0" err="1"/>
              <a:t>Ubderwater</a:t>
            </a:r>
            <a:r>
              <a:rPr lang="hr-HR" dirty="0"/>
              <a:t> </a:t>
            </a:r>
            <a:r>
              <a:rPr lang="hr-HR" dirty="0" err="1"/>
              <a:t>Things</a:t>
            </a:r>
            <a:endParaRPr lang="hr-HR" dirty="0"/>
          </a:p>
        </p:txBody>
      </p:sp>
      <p:sp>
        <p:nvSpPr>
          <p:cNvPr id="3" name="Content Placeholder 2">
            <a:extLst>
              <a:ext uri="{FF2B5EF4-FFF2-40B4-BE49-F238E27FC236}">
                <a16:creationId xmlns:a16="http://schemas.microsoft.com/office/drawing/2014/main" id="{C37EFE9B-B47D-6911-7D8C-D9FCBFCECAEB}"/>
              </a:ext>
            </a:extLst>
          </p:cNvPr>
          <p:cNvSpPr>
            <a:spLocks noGrp="1"/>
          </p:cNvSpPr>
          <p:nvPr>
            <p:ph sz="quarter" idx="12"/>
          </p:nvPr>
        </p:nvSpPr>
        <p:spPr/>
        <p:txBody>
          <a:bodyPr/>
          <a:lstStyle/>
          <a:p>
            <a:endParaRPr lang="hr-HR"/>
          </a:p>
        </p:txBody>
      </p:sp>
      <p:pic>
        <p:nvPicPr>
          <p:cNvPr id="4" name="Picture 3">
            <a:extLst>
              <a:ext uri="{FF2B5EF4-FFF2-40B4-BE49-F238E27FC236}">
                <a16:creationId xmlns:a16="http://schemas.microsoft.com/office/drawing/2014/main" id="{66915ADF-216C-D80B-5A24-E88B2023E6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509" y="1823715"/>
            <a:ext cx="4372953" cy="3986172"/>
          </a:xfrm>
          <a:prstGeom prst="rect">
            <a:avLst/>
          </a:prstGeom>
          <a:noFill/>
        </p:spPr>
      </p:pic>
      <p:pic>
        <p:nvPicPr>
          <p:cNvPr id="5" name="Picture 4">
            <a:extLst>
              <a:ext uri="{FF2B5EF4-FFF2-40B4-BE49-F238E27FC236}">
                <a16:creationId xmlns:a16="http://schemas.microsoft.com/office/drawing/2014/main" id="{A09E6FAC-2E1D-2AE8-7BC4-E3A2C89149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10193"/>
            <a:ext cx="5547360" cy="2813217"/>
          </a:xfrm>
          <a:prstGeom prst="rect">
            <a:avLst/>
          </a:prstGeom>
          <a:noFill/>
        </p:spPr>
      </p:pic>
    </p:spTree>
    <p:extLst>
      <p:ext uri="{BB962C8B-B14F-4D97-AF65-F5344CB8AC3E}">
        <p14:creationId xmlns:p14="http://schemas.microsoft.com/office/powerpoint/2010/main" val="55894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8087-E980-8FF8-2D08-B67D815F7EAF}"/>
              </a:ext>
            </a:extLst>
          </p:cNvPr>
          <p:cNvSpPr>
            <a:spLocks noGrp="1"/>
          </p:cNvSpPr>
          <p:nvPr>
            <p:ph type="title"/>
          </p:nvPr>
        </p:nvSpPr>
        <p:spPr/>
        <p:txBody>
          <a:bodyPr/>
          <a:lstStyle/>
          <a:p>
            <a:r>
              <a:rPr lang="hr-HR" dirty="0"/>
              <a:t>Domaća zadaća</a:t>
            </a:r>
          </a:p>
        </p:txBody>
      </p:sp>
      <p:pic>
        <p:nvPicPr>
          <p:cNvPr id="5" name="Content Placeholder 4" descr="A screenshot of a video game&#10;&#10;Description automatically generated">
            <a:extLst>
              <a:ext uri="{FF2B5EF4-FFF2-40B4-BE49-F238E27FC236}">
                <a16:creationId xmlns:a16="http://schemas.microsoft.com/office/drawing/2014/main" id="{6CB9357F-A10C-BD67-E8D2-E924A5D0D13E}"/>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66700" y="901700"/>
            <a:ext cx="11607800" cy="5829300"/>
          </a:xfrm>
        </p:spPr>
      </p:pic>
    </p:spTree>
    <p:extLst>
      <p:ext uri="{BB962C8B-B14F-4D97-AF65-F5344CB8AC3E}">
        <p14:creationId xmlns:p14="http://schemas.microsoft.com/office/powerpoint/2010/main" val="136338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Hvala!</a:t>
            </a:r>
            <a:br>
              <a:rPr lang="hr-HR" dirty="0"/>
            </a:br>
            <a:br>
              <a:rPr lang="hr-HR" dirty="0"/>
            </a:br>
            <a:r>
              <a:rPr lang="hr-HR" dirty="0" err="1"/>
              <a:t>ana.sovic.krzic@fer.hr</a:t>
            </a:r>
            <a:endParaRPr lang="el-GR" dirty="0"/>
          </a:p>
        </p:txBody>
      </p:sp>
    </p:spTree>
    <p:extLst>
      <p:ext uri="{BB962C8B-B14F-4D97-AF65-F5344CB8AC3E}">
        <p14:creationId xmlns:p14="http://schemas.microsoft.com/office/powerpoint/2010/main" val="1854103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ROBOAQUARIA">
      <a:dk1>
        <a:srgbClr val="000000"/>
      </a:dk1>
      <a:lt1>
        <a:srgbClr val="FFFFFF"/>
      </a:lt1>
      <a:dk2>
        <a:srgbClr val="424242"/>
      </a:dk2>
      <a:lt2>
        <a:srgbClr val="FEFFFE"/>
      </a:lt2>
      <a:accent1>
        <a:srgbClr val="254574"/>
      </a:accent1>
      <a:accent2>
        <a:srgbClr val="3B5BA9"/>
      </a:accent2>
      <a:accent3>
        <a:srgbClr val="4A9AB7"/>
      </a:accent3>
      <a:accent4>
        <a:srgbClr val="018DC5"/>
      </a:accent4>
      <a:accent5>
        <a:srgbClr val="D3C327"/>
      </a:accent5>
      <a:accent6>
        <a:srgbClr val="254574"/>
      </a:accent6>
      <a:hlink>
        <a:srgbClr val="4A9AB7"/>
      </a:hlink>
      <a:folHlink>
        <a:srgbClr val="FDF4F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DET Course template - Cover page">
  <a:themeElements>
    <a:clrScheme name="ROBOAQUARIA">
      <a:dk1>
        <a:srgbClr val="000000"/>
      </a:dk1>
      <a:lt1>
        <a:srgbClr val="FFFFFF"/>
      </a:lt1>
      <a:dk2>
        <a:srgbClr val="424242"/>
      </a:dk2>
      <a:lt2>
        <a:srgbClr val="FEFFFE"/>
      </a:lt2>
      <a:accent1>
        <a:srgbClr val="254574"/>
      </a:accent1>
      <a:accent2>
        <a:srgbClr val="3B5BA9"/>
      </a:accent2>
      <a:accent3>
        <a:srgbClr val="4A9AB7"/>
      </a:accent3>
      <a:accent4>
        <a:srgbClr val="018DC5"/>
      </a:accent4>
      <a:accent5>
        <a:srgbClr val="D3C327"/>
      </a:accent5>
      <a:accent6>
        <a:srgbClr val="254574"/>
      </a:accent6>
      <a:hlink>
        <a:srgbClr val="4A9AB7"/>
      </a:hlink>
      <a:folHlink>
        <a:srgbClr val="FDF4F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4573</TotalTime>
  <Words>255</Words>
  <Application>Microsoft Macintosh PowerPoint</Application>
  <PresentationFormat>Widescreen</PresentationFormat>
  <Paragraphs>41</Paragraphs>
  <Slides>10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Open Sans</vt:lpstr>
      <vt:lpstr>Times New Roman</vt:lpstr>
      <vt:lpstr>TimesNewRoman</vt:lpstr>
      <vt:lpstr>Verdana</vt:lpstr>
      <vt:lpstr>CARDET Course template</vt:lpstr>
      <vt:lpstr>CARDET Course template - Cover page</vt:lpstr>
      <vt:lpstr>Internet podvodnih stvari i zaštita morskog okoliša</vt:lpstr>
      <vt:lpstr>Roboti u morskom okolišu</vt:lpstr>
      <vt:lpstr>Erasmus+ projekt RoboAquaria</vt:lpstr>
      <vt:lpstr>M5stick</vt:lpstr>
      <vt:lpstr>UIflow</vt:lpstr>
      <vt:lpstr>Primjeri na papiru!</vt:lpstr>
      <vt:lpstr>Internet of Ubderwater Things</vt:lpstr>
      <vt:lpstr>Domaća zadaća</vt:lpstr>
      <vt:lpstr>Hvala!  ana.sovic.krzic@fer.hr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Ana Sović Kržić</cp:lastModifiedBy>
  <cp:revision>137</cp:revision>
  <cp:lastPrinted>2018-07-25T11:23:29Z</cp:lastPrinted>
  <dcterms:created xsi:type="dcterms:W3CDTF">2014-07-11T09:12:14Z</dcterms:created>
  <dcterms:modified xsi:type="dcterms:W3CDTF">2024-03-30T21:36:39Z</dcterms:modified>
</cp:coreProperties>
</file>