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webextensions/webextension1.xml" ContentType="application/vnd.ms-office.webextension+xml"/>
  <Override PartName="/ppt/webextensions/webextension2.xml" ContentType="application/vnd.ms-office.webextensio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webextensions/webextension3.xml" ContentType="application/vnd.ms-office.webextension+xml"/>
  <Override PartName="/ppt/webextensions/webextension4.xml" ContentType="application/vnd.ms-office.webextension+xml"/>
  <Override PartName="/ppt/webextensions/webextension5.xml" ContentType="application/vnd.ms-office.webextension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78" r:id="rId5"/>
    <p:sldId id="279" r:id="rId6"/>
    <p:sldId id="260" r:id="rId7"/>
    <p:sldId id="261" r:id="rId8"/>
    <p:sldId id="262" r:id="rId9"/>
    <p:sldId id="263" r:id="rId10"/>
    <p:sldId id="270" r:id="rId11"/>
    <p:sldId id="273" r:id="rId12"/>
    <p:sldId id="275" r:id="rId13"/>
    <p:sldId id="280" r:id="rId14"/>
    <p:sldId id="281" r:id="rId15"/>
    <p:sldId id="283" r:id="rId16"/>
    <p:sldId id="282" r:id="rId17"/>
  </p:sldIdLst>
  <p:sldSz cx="12192000" cy="6858000"/>
  <p:notesSz cx="6858000" cy="9144000"/>
  <p:custDataLst>
    <p:tags r:id="rId19"/>
  </p:custData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209C23-9F65-4AC9-B59E-D35B1EEB8BA2}" v="60" dt="2024-03-29T09:23:10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063" autoAdjust="0"/>
  </p:normalViewPr>
  <p:slideViewPr>
    <p:cSldViewPr snapToGrid="0">
      <p:cViewPr varScale="1">
        <p:scale>
          <a:sx n="72" d="100"/>
          <a:sy n="72" d="100"/>
        </p:scale>
        <p:origin x="37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Gašpar Čičak" userId="4748b8b5-c225-406d-8af2-3eb63d1e696d" providerId="ADAL" clId="{8D209C23-9F65-4AC9-B59E-D35B1EEB8BA2}"/>
    <pc:docChg chg="undo redo custSel addSld delSld modSld">
      <pc:chgData name="Andrea Gašpar Čičak" userId="4748b8b5-c225-406d-8af2-3eb63d1e696d" providerId="ADAL" clId="{8D209C23-9F65-4AC9-B59E-D35B1EEB8BA2}" dt="2024-03-29T09:24:40.274" v="127" actId="14100"/>
      <pc:docMkLst>
        <pc:docMk/>
      </pc:docMkLst>
      <pc:sldChg chg="modSp mod">
        <pc:chgData name="Andrea Gašpar Čičak" userId="4748b8b5-c225-406d-8af2-3eb63d1e696d" providerId="ADAL" clId="{8D209C23-9F65-4AC9-B59E-D35B1EEB8BA2}" dt="2024-03-26T10:33:44.735" v="69"/>
        <pc:sldMkLst>
          <pc:docMk/>
          <pc:sldMk cId="2913970854" sldId="257"/>
        </pc:sldMkLst>
        <pc:spChg chg="mod">
          <ac:chgData name="Andrea Gašpar Čičak" userId="4748b8b5-c225-406d-8af2-3eb63d1e696d" providerId="ADAL" clId="{8D209C23-9F65-4AC9-B59E-D35B1EEB8BA2}" dt="2024-03-26T10:33:44.735" v="69"/>
          <ac:spMkLst>
            <pc:docMk/>
            <pc:sldMk cId="2913970854" sldId="257"/>
            <ac:spMk id="3" creationId="{E782C6C7-6B53-ED61-8E31-6FCCA0A7AE4C}"/>
          </ac:spMkLst>
        </pc:spChg>
      </pc:sldChg>
      <pc:sldChg chg="modSp mod">
        <pc:chgData name="Andrea Gašpar Čičak" userId="4748b8b5-c225-406d-8af2-3eb63d1e696d" providerId="ADAL" clId="{8D209C23-9F65-4AC9-B59E-D35B1EEB8BA2}" dt="2024-03-26T10:33:44.735" v="69"/>
        <pc:sldMkLst>
          <pc:docMk/>
          <pc:sldMk cId="1115757015" sldId="259"/>
        </pc:sldMkLst>
        <pc:spChg chg="mod">
          <ac:chgData name="Andrea Gašpar Čičak" userId="4748b8b5-c225-406d-8af2-3eb63d1e696d" providerId="ADAL" clId="{8D209C23-9F65-4AC9-B59E-D35B1EEB8BA2}" dt="2024-03-26T10:33:44.735" v="69"/>
          <ac:spMkLst>
            <pc:docMk/>
            <pc:sldMk cId="1115757015" sldId="259"/>
            <ac:spMk id="2" creationId="{B2BFFDA4-A2E8-1E52-4FB7-40B7128C89D5}"/>
          </ac:spMkLst>
        </pc:spChg>
      </pc:sldChg>
      <pc:sldChg chg="delSp modSp mod delDesignElem">
        <pc:chgData name="Andrea Gašpar Čičak" userId="4748b8b5-c225-406d-8af2-3eb63d1e696d" providerId="ADAL" clId="{8D209C23-9F65-4AC9-B59E-D35B1EEB8BA2}" dt="2024-03-26T10:33:44.735" v="69"/>
        <pc:sldMkLst>
          <pc:docMk/>
          <pc:sldMk cId="3242888926" sldId="260"/>
        </pc:sldMkLst>
        <pc:spChg chg="mod">
          <ac:chgData name="Andrea Gašpar Čičak" userId="4748b8b5-c225-406d-8af2-3eb63d1e696d" providerId="ADAL" clId="{8D209C23-9F65-4AC9-B59E-D35B1EEB8BA2}" dt="2024-03-26T10:33:44.735" v="69"/>
          <ac:spMkLst>
            <pc:docMk/>
            <pc:sldMk cId="3242888926" sldId="260"/>
            <ac:spMk id="2" creationId="{40A19B74-EE7E-7297-D27B-78CEC31EA1C5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242888926" sldId="260"/>
            <ac:spMk id="12" creationId="{7C98A213-5994-475E-B327-DC6EC27FBA8B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242888926" sldId="260"/>
            <ac:spMk id="14" creationId="{4B030A0D-0DAD-4A99-89BB-419527D6A64B}"/>
          </ac:spMkLst>
        </pc:spChg>
      </pc:sldChg>
      <pc:sldChg chg="delSp delDesignElem">
        <pc:chgData name="Andrea Gašpar Čičak" userId="4748b8b5-c225-406d-8af2-3eb63d1e696d" providerId="ADAL" clId="{8D209C23-9F65-4AC9-B59E-D35B1EEB8BA2}" dt="2024-03-26T10:33:14.115" v="60"/>
        <pc:sldMkLst>
          <pc:docMk/>
          <pc:sldMk cId="4289995605" sldId="261"/>
        </pc:sldMkLst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4289995605" sldId="261"/>
            <ac:spMk id="33" creationId="{7B4F6806-5898-4FE8-B610-A058C8B8470A}"/>
          </ac:spMkLst>
        </pc:spChg>
      </pc:sldChg>
      <pc:sldChg chg="delSp delDesignElem">
        <pc:chgData name="Andrea Gašpar Čičak" userId="4748b8b5-c225-406d-8af2-3eb63d1e696d" providerId="ADAL" clId="{8D209C23-9F65-4AC9-B59E-D35B1EEB8BA2}" dt="2024-03-26T10:33:14.115" v="60"/>
        <pc:sldMkLst>
          <pc:docMk/>
          <pc:sldMk cId="3301248349" sldId="262"/>
        </pc:sldMkLst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301248349" sldId="262"/>
            <ac:spMk id="12" creationId="{2111B97A-2FB0-4625-8C2E-CDCB1AF683A2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301248349" sldId="262"/>
            <ac:spMk id="18" creationId="{8ED94938-268E-4C0A-A08A-B3980C78BAEB}"/>
          </ac:spMkLst>
        </pc:spChg>
        <pc:grpChg chg="del">
          <ac:chgData name="Andrea Gašpar Čičak" userId="4748b8b5-c225-406d-8af2-3eb63d1e696d" providerId="ADAL" clId="{8D209C23-9F65-4AC9-B59E-D35B1EEB8BA2}" dt="2024-03-26T10:33:14.115" v="60"/>
          <ac:grpSpMkLst>
            <pc:docMk/>
            <pc:sldMk cId="3301248349" sldId="262"/>
            <ac:grpSpMk id="14" creationId="{B83D307E-DF68-43F8-97CE-0AAE950A7129}"/>
          </ac:grpSpMkLst>
        </pc:grpChg>
      </pc:sldChg>
      <pc:sldChg chg="delSp modSp mod delDesignElem">
        <pc:chgData name="Andrea Gašpar Čičak" userId="4748b8b5-c225-406d-8af2-3eb63d1e696d" providerId="ADAL" clId="{8D209C23-9F65-4AC9-B59E-D35B1EEB8BA2}" dt="2024-03-26T10:33:14.115" v="60"/>
        <pc:sldMkLst>
          <pc:docMk/>
          <pc:sldMk cId="3994030738" sldId="263"/>
        </pc:sldMkLst>
        <pc:spChg chg="mod">
          <ac:chgData name="Andrea Gašpar Čičak" userId="4748b8b5-c225-406d-8af2-3eb63d1e696d" providerId="ADAL" clId="{8D209C23-9F65-4AC9-B59E-D35B1EEB8BA2}" dt="2024-03-26T10:24:29.290" v="18" actId="1076"/>
          <ac:spMkLst>
            <pc:docMk/>
            <pc:sldMk cId="3994030738" sldId="263"/>
            <ac:spMk id="4" creationId="{EA5E7C73-9240-C87E-560D-FEBD40954D97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994030738" sldId="263"/>
            <ac:spMk id="15" creationId="{6EAFBB7C-BA65-4034-8F52-32E6C514E7FA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3994030738" sldId="263"/>
            <ac:spMk id="17" creationId="{B9D56ACA-1E9F-4685-8853-D3A4777AC060}"/>
          </ac:spMkLst>
        </pc:spChg>
      </pc:sldChg>
      <pc:sldChg chg="delSp delDesignElem">
        <pc:chgData name="Andrea Gašpar Čičak" userId="4748b8b5-c225-406d-8af2-3eb63d1e696d" providerId="ADAL" clId="{8D209C23-9F65-4AC9-B59E-D35B1EEB8BA2}" dt="2024-03-26T10:33:14.115" v="60"/>
        <pc:sldMkLst>
          <pc:docMk/>
          <pc:sldMk cId="0" sldId="270"/>
        </pc:sldMkLst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0" sldId="270"/>
            <ac:spMk id="258" creationId="{F7EDEA10-087E-4352-A848-7D9888DC6745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0" sldId="270"/>
            <ac:spMk id="260" creationId="{605D77EC-B84E-48F8-9EC4-93E851C0FA25}"/>
          </ac:spMkLst>
        </pc:spChg>
      </pc:sldChg>
      <pc:sldChg chg="delSp modSp mod delDesignElem">
        <pc:chgData name="Andrea Gašpar Čičak" userId="4748b8b5-c225-406d-8af2-3eb63d1e696d" providerId="ADAL" clId="{8D209C23-9F65-4AC9-B59E-D35B1EEB8BA2}" dt="2024-03-26T10:33:44.735" v="69"/>
        <pc:sldMkLst>
          <pc:docMk/>
          <pc:sldMk cId="0" sldId="273"/>
        </pc:sldMkLst>
        <pc:spChg chg="mod">
          <ac:chgData name="Andrea Gašpar Čičak" userId="4748b8b5-c225-406d-8af2-3eb63d1e696d" providerId="ADAL" clId="{8D209C23-9F65-4AC9-B59E-D35B1EEB8BA2}" dt="2024-03-26T10:33:44.735" v="69"/>
          <ac:spMkLst>
            <pc:docMk/>
            <pc:sldMk cId="0" sldId="273"/>
            <ac:spMk id="256" creationId="{00000000-0000-0000-0000-000000000000}"/>
          </ac:spMkLst>
        </pc:spChg>
        <pc:spChg chg="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0" sldId="273"/>
            <ac:spMk id="261" creationId="{FA69AAE0-49D5-4C8B-8BA2-55898C00E05E}"/>
          </ac:spMkLst>
        </pc:spChg>
      </pc:sldChg>
      <pc:sldChg chg="add del">
        <pc:chgData name="Andrea Gašpar Čičak" userId="4748b8b5-c225-406d-8af2-3eb63d1e696d" providerId="ADAL" clId="{8D209C23-9F65-4AC9-B59E-D35B1EEB8BA2}" dt="2024-03-26T09:54:01.230" v="1" actId="2696"/>
        <pc:sldMkLst>
          <pc:docMk/>
          <pc:sldMk cId="1315088655" sldId="274"/>
        </pc:sldMkLst>
      </pc:sldChg>
      <pc:sldChg chg="addSp delSp modSp mod setBg addAnim">
        <pc:chgData name="Andrea Gašpar Čičak" userId="4748b8b5-c225-406d-8af2-3eb63d1e696d" providerId="ADAL" clId="{8D209C23-9F65-4AC9-B59E-D35B1EEB8BA2}" dt="2024-03-29T09:23:14.136" v="124" actId="14100"/>
        <pc:sldMkLst>
          <pc:docMk/>
          <pc:sldMk cId="3902035351" sldId="275"/>
        </pc:sldMkLst>
        <pc:spChg chg="mod">
          <ac:chgData name="Andrea Gašpar Čičak" userId="4748b8b5-c225-406d-8af2-3eb63d1e696d" providerId="ADAL" clId="{8D209C23-9F65-4AC9-B59E-D35B1EEB8BA2}" dt="2024-03-29T09:23:14.136" v="124" actId="14100"/>
          <ac:spMkLst>
            <pc:docMk/>
            <pc:sldMk cId="3902035351" sldId="275"/>
            <ac:spMk id="2" creationId="{1B5B5101-5D22-BA2A-7D21-B48B031B6DA2}"/>
          </ac:spMkLst>
        </pc:spChg>
        <pc:spChg chg="add del">
          <ac:chgData name="Andrea Gašpar Čičak" userId="4748b8b5-c225-406d-8af2-3eb63d1e696d" providerId="ADAL" clId="{8D209C23-9F65-4AC9-B59E-D35B1EEB8BA2}" dt="2024-03-29T09:22:29.225" v="120" actId="26606"/>
          <ac:spMkLst>
            <pc:docMk/>
            <pc:sldMk cId="3902035351" sldId="275"/>
            <ac:spMk id="8" creationId="{37C89E4B-3C9F-44B9-8B86-D9E3D112D8EC}"/>
          </ac:spMkLst>
        </pc:spChg>
        <pc:spChg chg="add del">
          <ac:chgData name="Andrea Gašpar Čičak" userId="4748b8b5-c225-406d-8af2-3eb63d1e696d" providerId="ADAL" clId="{8D209C23-9F65-4AC9-B59E-D35B1EEB8BA2}" dt="2024-03-29T09:22:29.209" v="119" actId="26606"/>
          <ac:spMkLst>
            <pc:docMk/>
            <pc:sldMk cId="3902035351" sldId="275"/>
            <ac:spMk id="17" creationId="{E91DC736-0EF8-4F87-9146-EBF1D2EE4D3D}"/>
          </ac:spMkLst>
        </pc:spChg>
        <pc:spChg chg="add del">
          <ac:chgData name="Andrea Gašpar Čičak" userId="4748b8b5-c225-406d-8af2-3eb63d1e696d" providerId="ADAL" clId="{8D209C23-9F65-4AC9-B59E-D35B1EEB8BA2}" dt="2024-03-29T09:22:29.209" v="119" actId="26606"/>
          <ac:spMkLst>
            <pc:docMk/>
            <pc:sldMk cId="3902035351" sldId="275"/>
            <ac:spMk id="19" creationId="{097CD68E-23E3-4007-8847-CD0944C4F7BE}"/>
          </ac:spMkLst>
        </pc:spChg>
        <pc:spChg chg="add del">
          <ac:chgData name="Andrea Gašpar Čičak" userId="4748b8b5-c225-406d-8af2-3eb63d1e696d" providerId="ADAL" clId="{8D209C23-9F65-4AC9-B59E-D35B1EEB8BA2}" dt="2024-03-29T09:22:29.209" v="119" actId="26606"/>
          <ac:spMkLst>
            <pc:docMk/>
            <pc:sldMk cId="3902035351" sldId="275"/>
            <ac:spMk id="21" creationId="{AF2F604E-43BE-4DC3-B983-E071523364F8}"/>
          </ac:spMkLst>
        </pc:spChg>
        <pc:spChg chg="add del">
          <ac:chgData name="Andrea Gašpar Čičak" userId="4748b8b5-c225-406d-8af2-3eb63d1e696d" providerId="ADAL" clId="{8D209C23-9F65-4AC9-B59E-D35B1EEB8BA2}" dt="2024-03-29T09:22:29.209" v="119" actId="26606"/>
          <ac:spMkLst>
            <pc:docMk/>
            <pc:sldMk cId="3902035351" sldId="275"/>
            <ac:spMk id="23" creationId="{08C9B587-E65E-4B52-B37C-ABEBB6E87928}"/>
          </ac:spMkLst>
        </pc:spChg>
        <pc:spChg chg="add">
          <ac:chgData name="Andrea Gašpar Čičak" userId="4748b8b5-c225-406d-8af2-3eb63d1e696d" providerId="ADAL" clId="{8D209C23-9F65-4AC9-B59E-D35B1EEB8BA2}" dt="2024-03-29T09:22:29.225" v="120" actId="26606"/>
          <ac:spMkLst>
            <pc:docMk/>
            <pc:sldMk cId="3902035351" sldId="275"/>
            <ac:spMk id="25" creationId="{91DC6ABD-215C-4EA8-A483-CEF5B99AB385}"/>
          </ac:spMkLst>
        </pc:spChg>
        <pc:spChg chg="add">
          <ac:chgData name="Andrea Gašpar Čičak" userId="4748b8b5-c225-406d-8af2-3eb63d1e696d" providerId="ADAL" clId="{8D209C23-9F65-4AC9-B59E-D35B1EEB8BA2}" dt="2024-03-29T09:22:29.225" v="120" actId="26606"/>
          <ac:spMkLst>
            <pc:docMk/>
            <pc:sldMk cId="3902035351" sldId="275"/>
            <ac:spMk id="28" creationId="{04357C93-F0CB-4A1C-8F77-4E9063789819}"/>
          </ac:spMkLst>
        </pc:spChg>
        <pc:grpChg chg="add">
          <ac:chgData name="Andrea Gašpar Čičak" userId="4748b8b5-c225-406d-8af2-3eb63d1e696d" providerId="ADAL" clId="{8D209C23-9F65-4AC9-B59E-D35B1EEB8BA2}" dt="2024-03-29T09:22:29.225" v="120" actId="26606"/>
          <ac:grpSpMkLst>
            <pc:docMk/>
            <pc:sldMk cId="3902035351" sldId="275"/>
            <ac:grpSpMk id="26" creationId="{3AF6A671-C637-4547-85F4-51B6D1881399}"/>
          </ac:grpSpMkLst>
        </pc:grpChg>
        <pc:picChg chg="add mod ord">
          <ac:chgData name="Andrea Gašpar Čičak" userId="4748b8b5-c225-406d-8af2-3eb63d1e696d" providerId="ADAL" clId="{8D209C23-9F65-4AC9-B59E-D35B1EEB8BA2}" dt="2024-03-29T09:22:29.225" v="120" actId="26606"/>
          <ac:picMkLst>
            <pc:docMk/>
            <pc:sldMk cId="3902035351" sldId="275"/>
            <ac:picMk id="4" creationId="{FE2B3926-CEAB-475B-0746-79B8FE163BBE}"/>
          </ac:picMkLst>
        </pc:picChg>
        <pc:cxnChg chg="add del">
          <ac:chgData name="Andrea Gašpar Čičak" userId="4748b8b5-c225-406d-8af2-3eb63d1e696d" providerId="ADAL" clId="{8D209C23-9F65-4AC9-B59E-D35B1EEB8BA2}" dt="2024-03-29T09:22:29.225" v="120" actId="26606"/>
          <ac:cxnSpMkLst>
            <pc:docMk/>
            <pc:sldMk cId="3902035351" sldId="275"/>
            <ac:cxnSpMk id="10" creationId="{AA2EAA10-076F-46BD-8F0F-B9A2FB77A85C}"/>
          </ac:cxnSpMkLst>
        </pc:cxnChg>
        <pc:cxnChg chg="add del">
          <ac:chgData name="Andrea Gašpar Čičak" userId="4748b8b5-c225-406d-8af2-3eb63d1e696d" providerId="ADAL" clId="{8D209C23-9F65-4AC9-B59E-D35B1EEB8BA2}" dt="2024-03-29T09:22:29.225" v="120" actId="26606"/>
          <ac:cxnSpMkLst>
            <pc:docMk/>
            <pc:sldMk cId="3902035351" sldId="275"/>
            <ac:cxnSpMk id="12" creationId="{D891E407-403B-4764-86C9-33A56D3BCAA3}"/>
          </ac:cxnSpMkLst>
        </pc:cxnChg>
      </pc:sldChg>
      <pc:sldChg chg="addSp delSp del mod">
        <pc:chgData name="Andrea Gašpar Čičak" userId="4748b8b5-c225-406d-8af2-3eb63d1e696d" providerId="ADAL" clId="{8D209C23-9F65-4AC9-B59E-D35B1EEB8BA2}" dt="2024-03-26T10:32:18.356" v="52" actId="2696"/>
        <pc:sldMkLst>
          <pc:docMk/>
          <pc:sldMk cId="2133951450" sldId="276"/>
        </pc:sldMkLst>
        <pc:graphicFrameChg chg="add del">
          <ac:chgData name="Andrea Gašpar Čičak" userId="4748b8b5-c225-406d-8af2-3eb63d1e696d" providerId="ADAL" clId="{8D209C23-9F65-4AC9-B59E-D35B1EEB8BA2}" dt="2024-03-26T10:29:10.253" v="46" actId="478"/>
          <ac:graphicFrameMkLst>
            <pc:docMk/>
            <pc:sldMk cId="2133951450" sldId="276"/>
            <ac:graphicFrameMk id="3" creationId="{A949CCAA-78D7-783C-CF51-4B790A27D62F}"/>
          </ac:graphicFrameMkLst>
        </pc:graphicFrameChg>
      </pc:sldChg>
      <pc:sldChg chg="modSp mod">
        <pc:chgData name="Andrea Gašpar Čičak" userId="4748b8b5-c225-406d-8af2-3eb63d1e696d" providerId="ADAL" clId="{8D209C23-9F65-4AC9-B59E-D35B1EEB8BA2}" dt="2024-03-29T09:23:36.202" v="125" actId="14100"/>
        <pc:sldMkLst>
          <pc:docMk/>
          <pc:sldMk cId="4243380265" sldId="278"/>
        </pc:sldMkLst>
        <pc:graphicFrameChg chg="mod">
          <ac:chgData name="Andrea Gašpar Čičak" userId="4748b8b5-c225-406d-8af2-3eb63d1e696d" providerId="ADAL" clId="{8D209C23-9F65-4AC9-B59E-D35B1EEB8BA2}" dt="2024-03-29T09:23:36.202" v="125" actId="14100"/>
          <ac:graphicFrameMkLst>
            <pc:docMk/>
            <pc:sldMk cId="4243380265" sldId="278"/>
            <ac:graphicFrameMk id="4" creationId="{16E312EC-EA08-5AF7-1E90-CB22E541CD76}"/>
          </ac:graphicFrameMkLst>
        </pc:graphicFrameChg>
      </pc:sldChg>
      <pc:sldChg chg="modSp mod">
        <pc:chgData name="Andrea Gašpar Čičak" userId="4748b8b5-c225-406d-8af2-3eb63d1e696d" providerId="ADAL" clId="{8D209C23-9F65-4AC9-B59E-D35B1EEB8BA2}" dt="2024-03-29T09:23:42.888" v="126" actId="14100"/>
        <pc:sldMkLst>
          <pc:docMk/>
          <pc:sldMk cId="697501537" sldId="279"/>
        </pc:sldMkLst>
        <pc:graphicFrameChg chg="mod">
          <ac:chgData name="Andrea Gašpar Čičak" userId="4748b8b5-c225-406d-8af2-3eb63d1e696d" providerId="ADAL" clId="{8D209C23-9F65-4AC9-B59E-D35B1EEB8BA2}" dt="2024-03-29T09:23:42.888" v="126" actId="14100"/>
          <ac:graphicFrameMkLst>
            <pc:docMk/>
            <pc:sldMk cId="697501537" sldId="279"/>
            <ac:graphicFrameMk id="5" creationId="{C36CF109-6330-0897-9366-3FF6542E8399}"/>
          </ac:graphicFrameMkLst>
        </pc:graphicFrameChg>
      </pc:sldChg>
      <pc:sldChg chg="addSp delSp modSp new mod">
        <pc:chgData name="Andrea Gašpar Čičak" userId="4748b8b5-c225-406d-8af2-3eb63d1e696d" providerId="ADAL" clId="{8D209C23-9F65-4AC9-B59E-D35B1EEB8BA2}" dt="2024-03-26T09:56:42.006" v="10" actId="14100"/>
        <pc:sldMkLst>
          <pc:docMk/>
          <pc:sldMk cId="44694386" sldId="280"/>
        </pc:sldMkLst>
        <pc:spChg chg="del">
          <ac:chgData name="Andrea Gašpar Čičak" userId="4748b8b5-c225-406d-8af2-3eb63d1e696d" providerId="ADAL" clId="{8D209C23-9F65-4AC9-B59E-D35B1EEB8BA2}" dt="2024-03-26T09:55:11.640" v="3" actId="478"/>
          <ac:spMkLst>
            <pc:docMk/>
            <pc:sldMk cId="44694386" sldId="280"/>
            <ac:spMk id="2" creationId="{E30D577C-15CB-6EA4-0617-D8FE6792D1C1}"/>
          </ac:spMkLst>
        </pc:spChg>
        <pc:graphicFrameChg chg="add mod">
          <ac:chgData name="Andrea Gašpar Čičak" userId="4748b8b5-c225-406d-8af2-3eb63d1e696d" providerId="ADAL" clId="{8D209C23-9F65-4AC9-B59E-D35B1EEB8BA2}" dt="2024-03-26T09:56:42.006" v="10" actId="14100"/>
          <ac:graphicFrameMkLst>
            <pc:docMk/>
            <pc:sldMk cId="44694386" sldId="280"/>
            <ac:graphicFrameMk id="3" creationId="{04BE7B25-8A5C-3E24-E396-10830DF8F6D3}"/>
          </ac:graphicFrameMkLst>
        </pc:graphicFrameChg>
      </pc:sldChg>
      <pc:sldChg chg="addSp delSp modSp new mod">
        <pc:chgData name="Andrea Gašpar Čičak" userId="4748b8b5-c225-406d-8af2-3eb63d1e696d" providerId="ADAL" clId="{8D209C23-9F65-4AC9-B59E-D35B1EEB8BA2}" dt="2024-03-29T09:24:40.274" v="127" actId="14100"/>
        <pc:sldMkLst>
          <pc:docMk/>
          <pc:sldMk cId="3518329280" sldId="281"/>
        </pc:sldMkLst>
        <pc:spChg chg="del">
          <ac:chgData name="Andrea Gašpar Čičak" userId="4748b8b5-c225-406d-8af2-3eb63d1e696d" providerId="ADAL" clId="{8D209C23-9F65-4AC9-B59E-D35B1EEB8BA2}" dt="2024-03-26T10:21:59.988" v="11" actId="478"/>
          <ac:spMkLst>
            <pc:docMk/>
            <pc:sldMk cId="3518329280" sldId="281"/>
            <ac:spMk id="2" creationId="{26494CD1-EB70-C023-73CB-E7A2D34CC80E}"/>
          </ac:spMkLst>
        </pc:spChg>
        <pc:graphicFrameChg chg="add del">
          <ac:chgData name="Andrea Gašpar Čičak" userId="4748b8b5-c225-406d-8af2-3eb63d1e696d" providerId="ADAL" clId="{8D209C23-9F65-4AC9-B59E-D35B1EEB8BA2}" dt="2024-03-26T10:22:21.050" v="13"/>
          <ac:graphicFrameMkLst>
            <pc:docMk/>
            <pc:sldMk cId="3518329280" sldId="281"/>
            <ac:graphicFrameMk id="3" creationId="{D8BF7EF7-8E87-C5B6-91C8-ABB2F6C8D8A5}"/>
          </ac:graphicFrameMkLst>
        </pc:graphicFrameChg>
        <pc:graphicFrameChg chg="add del">
          <ac:chgData name="Andrea Gašpar Čičak" userId="4748b8b5-c225-406d-8af2-3eb63d1e696d" providerId="ADAL" clId="{8D209C23-9F65-4AC9-B59E-D35B1EEB8BA2}" dt="2024-03-26T10:22:42.768" v="15"/>
          <ac:graphicFrameMkLst>
            <pc:docMk/>
            <pc:sldMk cId="3518329280" sldId="281"/>
            <ac:graphicFrameMk id="4" creationId="{A9B10BFA-2D61-ED0C-0A16-9743BF581A38}"/>
          </ac:graphicFrameMkLst>
        </pc:graphicFrameChg>
        <pc:graphicFrameChg chg="add mod">
          <ac:chgData name="Andrea Gašpar Čičak" userId="4748b8b5-c225-406d-8af2-3eb63d1e696d" providerId="ADAL" clId="{8D209C23-9F65-4AC9-B59E-D35B1EEB8BA2}" dt="2024-03-29T09:24:40.274" v="127" actId="14100"/>
          <ac:graphicFrameMkLst>
            <pc:docMk/>
            <pc:sldMk cId="3518329280" sldId="281"/>
            <ac:graphicFrameMk id="5" creationId="{43826FA3-A839-A0C4-6071-3F817817E34D}"/>
          </ac:graphicFrameMkLst>
        </pc:graphicFrameChg>
      </pc:sldChg>
      <pc:sldChg chg="addSp delSp modSp new mod setBg delDesignElem">
        <pc:chgData name="Andrea Gašpar Čičak" userId="4748b8b5-c225-406d-8af2-3eb63d1e696d" providerId="ADAL" clId="{8D209C23-9F65-4AC9-B59E-D35B1EEB8BA2}" dt="2024-03-26T10:34:05.342" v="71" actId="1076"/>
        <pc:sldMkLst>
          <pc:docMk/>
          <pc:sldMk cId="2792863850" sldId="282"/>
        </pc:sldMkLst>
        <pc:spChg chg="mod">
          <ac:chgData name="Andrea Gašpar Čičak" userId="4748b8b5-c225-406d-8af2-3eb63d1e696d" providerId="ADAL" clId="{8D209C23-9F65-4AC9-B59E-D35B1EEB8BA2}" dt="2024-03-26T10:34:05.342" v="71" actId="1076"/>
          <ac:spMkLst>
            <pc:docMk/>
            <pc:sldMk cId="2792863850" sldId="282"/>
            <ac:spMk id="2" creationId="{F7ACBAAD-B310-20D8-7819-1B09D5D237A6}"/>
          </ac:spMkLst>
        </pc:spChg>
        <pc:spChg chg="add">
          <ac:chgData name="Andrea Gašpar Čičak" userId="4748b8b5-c225-406d-8af2-3eb63d1e696d" providerId="ADAL" clId="{8D209C23-9F65-4AC9-B59E-D35B1EEB8BA2}" dt="2024-03-26T10:33:58.843" v="70" actId="26606"/>
          <ac:spMkLst>
            <pc:docMk/>
            <pc:sldMk cId="2792863850" sldId="282"/>
            <ac:spMk id="4" creationId="{FFD48BC7-DC40-47DE-87EE-9F4B6ECB9ABB}"/>
          </ac:spMkLst>
        </pc:spChg>
        <pc:spChg chg="add">
          <ac:chgData name="Andrea Gašpar Čičak" userId="4748b8b5-c225-406d-8af2-3eb63d1e696d" providerId="ADAL" clId="{8D209C23-9F65-4AC9-B59E-D35B1EEB8BA2}" dt="2024-03-26T10:33:58.843" v="70" actId="26606"/>
          <ac:spMkLst>
            <pc:docMk/>
            <pc:sldMk cId="2792863850" sldId="282"/>
            <ac:spMk id="5" creationId="{E502BBC7-2C76-46F3-BC24-5985BC13DB88}"/>
          </ac:spMkLst>
        </pc:spChg>
        <pc:spChg chg="add">
          <ac:chgData name="Andrea Gašpar Čičak" userId="4748b8b5-c225-406d-8af2-3eb63d1e696d" providerId="ADAL" clId="{8D209C23-9F65-4AC9-B59E-D35B1EEB8BA2}" dt="2024-03-26T10:33:58.843" v="70" actId="26606"/>
          <ac:spMkLst>
            <pc:docMk/>
            <pc:sldMk cId="2792863850" sldId="282"/>
            <ac:spMk id="6" creationId="{C7F28D52-2A5F-4D23-81AE-7CB8B591C7AF}"/>
          </ac:spMkLst>
        </pc:spChg>
        <pc:spChg chg="add 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2792863850" sldId="282"/>
            <ac:spMk id="7" creationId="{4522B21E-B2B9-4C72-9A71-C87EFD137480}"/>
          </ac:spMkLst>
        </pc:spChg>
        <pc:spChg chg="add">
          <ac:chgData name="Andrea Gašpar Čičak" userId="4748b8b5-c225-406d-8af2-3eb63d1e696d" providerId="ADAL" clId="{8D209C23-9F65-4AC9-B59E-D35B1EEB8BA2}" dt="2024-03-26T10:33:58.843" v="70" actId="26606"/>
          <ac:spMkLst>
            <pc:docMk/>
            <pc:sldMk cId="2792863850" sldId="282"/>
            <ac:spMk id="8" creationId="{3629484E-3792-4B3D-89AD-7C8A1ED0E0D4}"/>
          </ac:spMkLst>
        </pc:spChg>
        <pc:spChg chg="add 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2792863850" sldId="282"/>
            <ac:spMk id="9" creationId="{5EB7D2A2-F448-44D4-938C-DC84CBCB3B1E}"/>
          </ac:spMkLst>
        </pc:spChg>
        <pc:spChg chg="add del">
          <ac:chgData name="Andrea Gašpar Čičak" userId="4748b8b5-c225-406d-8af2-3eb63d1e696d" providerId="ADAL" clId="{8D209C23-9F65-4AC9-B59E-D35B1EEB8BA2}" dt="2024-03-26T10:33:14.115" v="60"/>
          <ac:spMkLst>
            <pc:docMk/>
            <pc:sldMk cId="2792863850" sldId="282"/>
            <ac:spMk id="11" creationId="{871AEA07-1E14-44B4-8E55-64EF049CD66F}"/>
          </ac:spMkLst>
        </pc:spChg>
        <pc:cxnChg chg="add del">
          <ac:chgData name="Andrea Gašpar Čičak" userId="4748b8b5-c225-406d-8af2-3eb63d1e696d" providerId="ADAL" clId="{8D209C23-9F65-4AC9-B59E-D35B1EEB8BA2}" dt="2024-03-26T10:33:14.115" v="60"/>
          <ac:cxnSpMkLst>
            <pc:docMk/>
            <pc:sldMk cId="2792863850" sldId="282"/>
            <ac:cxnSpMk id="13" creationId="{F7C8EA93-3210-4C62-99E9-153C275E3A87}"/>
          </ac:cxnSpMkLst>
        </pc:cxnChg>
      </pc:sldChg>
      <pc:sldChg chg="addSp delSp modSp new mod">
        <pc:chgData name="Andrea Gašpar Čičak" userId="4748b8b5-c225-406d-8af2-3eb63d1e696d" providerId="ADAL" clId="{8D209C23-9F65-4AC9-B59E-D35B1EEB8BA2}" dt="2024-03-26T10:35:06.300" v="75" actId="14100"/>
        <pc:sldMkLst>
          <pc:docMk/>
          <pc:sldMk cId="897917407" sldId="283"/>
        </pc:sldMkLst>
        <pc:spChg chg="del">
          <ac:chgData name="Andrea Gašpar Čičak" userId="4748b8b5-c225-406d-8af2-3eb63d1e696d" providerId="ADAL" clId="{8D209C23-9F65-4AC9-B59E-D35B1EEB8BA2}" dt="2024-03-26T10:29:16.003" v="47" actId="478"/>
          <ac:spMkLst>
            <pc:docMk/>
            <pc:sldMk cId="897917407" sldId="283"/>
            <ac:spMk id="2" creationId="{7865E9A4-7999-0FA6-4ECD-89C5CBF6A697}"/>
          </ac:spMkLst>
        </pc:spChg>
        <pc:graphicFrameChg chg="add mod">
          <ac:chgData name="Andrea Gašpar Čičak" userId="4748b8b5-c225-406d-8af2-3eb63d1e696d" providerId="ADAL" clId="{8D209C23-9F65-4AC9-B59E-D35B1EEB8BA2}" dt="2024-03-26T10:35:06.300" v="75" actId="14100"/>
          <ac:graphicFrameMkLst>
            <pc:docMk/>
            <pc:sldMk cId="897917407" sldId="283"/>
            <ac:graphicFrameMk id="3" creationId="{DD4E5489-0413-2256-0704-1333020AFA36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432DD-7E02-4500-9D8F-42839B8DD086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BD067-2CA6-400A-9CAC-F6F7B146912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20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INTERAKTIVNI ZID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- omogućava uvažavanje učenikovih perceptivno-senzoričkih (vizualni, auditivni podražaji) i motoričkih potreba (fina motorika, motorički nemir). Stoji na vidljivom mjestu u razredu pa učenici više puta mogu pogledati i ponoviti aktivnost.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Primjeri: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Komunikacije </a:t>
            </a:r>
            <a:r>
              <a:rPr lang="hr-HR" sz="1200" kern="100" dirty="0" err="1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tj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vizualni dnevni raspored aktivnosti u OOS i OOS PSA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Radni odgoj i Briga o sebi – učenje pojedinih vještina na način da su prikazane u koracima (oblačenje, pranje ruke, zubi, pripremanje jednostavnih obroka i </a:t>
            </a:r>
            <a:r>
              <a:rPr lang="hr-HR" sz="1200" kern="100" dirty="0" err="1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sl</a:t>
            </a:r>
            <a:endParaRPr lang="hr-HR" sz="1200" kern="100" dirty="0">
              <a:effectLst/>
              <a:latin typeface="Liberation Serif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b) Nastave u razredu: Hrvatskog jezika (zadaci za uvježbavanje – abecede, početnog slova u riječi – općenito početno čitanje i pisanje), Matematike (aktivnosti zbrajanja i oduzimanja)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BD067-2CA6-400A-9CAC-F6F7B1469123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5155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PRIČAJUĆI RASPORED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– omogućava učenicima praćenje redoslijeda priče ili aktivnosti, stvaranje priča u nizovima, praćenje dnevnog rasporeda i rasporeda jednog sata ili jedne aktivnosti.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Primjeri: 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Svakodnevnih aktivnosti – kao vizualni raspored 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b) U nastavi Komunikacije, Hrvatskog jezika, Prirode  i Upoznavanje škole i uže okoline(pričanje priče, redoslijed nekog događaja)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BD067-2CA6-400A-9CAC-F6F7B1469123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605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PRIČAJUĆI FOTOALBUM 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– omogućava stvaranje vizualno-auditivne relacije u pričanju priča.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Može služiti i kao komunikacijska knjiga, razlaganje vještina u manje korake, davanje uputa u koracima, knjiga uspomena ili postignuća ili za opisivanje učenika.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Primjeri: </a:t>
            </a:r>
            <a:b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Nastava u razredu/</a:t>
            </a:r>
            <a:r>
              <a:rPr lang="hr-HR" sz="1200" kern="100" dirty="0" err="1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oo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 skupini: Priroda/Hrvatski jezik (priča u slikama), Matematika (zbrajanje i oduzimanje), Upoznavanje škole i uže okoline (tematski: obitelj, zima)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BD067-2CA6-400A-9CAC-F6F7B1469123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8241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PRIČAJUĆE SKLOPKE, KVADRATIĆI I GUMBI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– olakšavaju ekspresivnu (izražavanje) i receptivnu (razumijevanje i odgovaranje na pitanja) komunikaciju.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Primjeri: 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Svakodnevnih aktivnosti, skrbi o sebi (izbora kod hranjenja,  odgovaranje na pitanja kroz sve nastavne predmete (da/ne, boja, dijelovi tijela, imenovanje članova obitelji)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BD067-2CA6-400A-9CAC-F6F7B1469123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2886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PRIČAJUĆE KARTICE </a:t>
            </a:r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– sadrže opciju snimanja komunikacijske poruke učeniku, te pisanja ili crtanja na kartici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Primjeri:</a:t>
            </a:r>
          </a:p>
          <a:p>
            <a:r>
              <a:rPr lang="hr-HR" sz="12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Razredi; nastava Hrvatskog jezika, Matematike i Likovne kulture prilikom čega snimimo učeniku poruku što treba napisati ili nacrtati (zadajemo zadatak kojeg učenici izvrše). Učenici također sami snimaju poruku drugom učeniku i sl.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47905-C024-49C5-9901-552E19572B0D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0677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b="1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NAOČALE ZA VIRTUALNU REALNOST </a:t>
            </a:r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– pružaju učenicima konkretna iskustva koja nije moguće prikazati klasičnim sadržajima u nastavi</a:t>
            </a:r>
          </a:p>
          <a:p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Koristimo trenutno u svrhu:  </a:t>
            </a:r>
            <a:b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a) Nastave Prirode i društva (tematsko prikazivanje stvarnih situacija, konkretno primjer vezan uz godišnje doba zima – šetnja zimskim krajolikom, upoznavanje životinja zimi i sl.)</a:t>
            </a:r>
          </a:p>
          <a:p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 </a:t>
            </a:r>
          </a:p>
          <a:p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Planiramo koristiti također u svrhu rješavanja nepoželjnih ponašanja učenika koji se boje novih i nepoznatih situacija kao i pri poučavanju socijalno primjerenih ponašanja. </a:t>
            </a:r>
          </a:p>
          <a:p>
            <a:r>
              <a:rPr lang="hr-HR" sz="1800" kern="100" dirty="0">
                <a:effectLst/>
                <a:latin typeface="Liberation Serif"/>
                <a:ea typeface="NSimSun" panose="02010609030101010101" pitchFamily="49" charset="-122"/>
                <a:cs typeface="Arial" panose="020B0604020202020204" pitchFamily="34" charset="0"/>
              </a:rPr>
              <a:t> 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47905-C024-49C5-9901-552E19572B0D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050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23E8E0-A8F1-D5BD-C298-DF80A07F4F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84EC62-CF77-789A-316E-4A3F5CD7A3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AC30155-2CFD-242E-EC3D-06429B8FC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8FC281-6708-519B-FFD2-A1CD1E87F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012C635-D73D-77E3-8961-D917CB5A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0540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5E3AB56-744C-A313-3A72-6E1F98CE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09E306A-CEF6-A7E7-AC89-75292CB607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2F358E1-673E-D505-FAC9-AB45AB74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55F6CA-9D9C-8E42-2B0A-A0252A6D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339152-7802-1941-CCBC-B7CD5D46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25565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9F43233C-0264-7487-05E6-E19180D694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2797D7E8-0658-820D-7932-49480A88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5E0CBF9-F76C-5899-3A38-BFDB00D2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C6347D4-C451-71A1-B570-10E67EF93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5C4AB3D-86EE-61F9-DC43-F0DE18AC4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833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B2DAAB-174E-5712-539D-8CF4A147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4B9840-ED08-EB06-CAC3-3421FA630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AE65822-A19D-4EC7-D00A-39C5474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0EB9524-30CA-6719-6391-8539AA82F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110D36-1D83-CA9D-366C-251053DA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1316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90634E-8AB3-08B3-1C08-229E328C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7D23F32-238B-B44C-ED62-E020948F3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D3819EC-B197-9669-0BF4-CDBF7D50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13A3E47-7B94-0155-0FA7-057AE6EAD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867A00-0E17-A8E6-71E0-C6666131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48599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1976D-A7C1-290C-343C-AA3CCC2D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F021BD2-BF32-1620-89D1-AA53517D1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A8A7F111-CCB9-80F9-C7B1-3D0D633B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BF4A53F-18D8-9631-B126-8234DE7CF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E785652-84EA-2654-0770-AAC991F5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A14FCFE-64B0-318F-F7F4-423810B9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8143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2169AB-7685-65B1-1900-927A6D61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8D3A59E-6F9A-9550-8E2D-34D7A9EED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E5374B1-82BC-1799-C533-2AB741E5A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E3B7AAC-D087-0B9B-0BC2-064C43F746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6BDE671F-2C79-E314-6456-DCFD7DD42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409F34C-BE01-31BE-4D1F-001843D0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07FAC5C-E472-4507-0BD3-BB0A84C13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81E9978-4504-281C-CB30-622E8EB9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90213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14941E-9FD4-3DAC-846F-48B5E732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B856278A-5C96-EBC9-5B96-ADD416AD1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6E38590-CA8A-CFF0-553F-056B239D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2B7EA05-431F-7421-8C4F-F4FCE028E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1411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C2C02F3-DF30-87C6-2946-2DAE74E5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CD818F82-E9ED-F345-ABAB-71EB0280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0EA87BC-B5FF-A4A9-E5E1-D2B4E651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3985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8F7E358-76B4-054F-0AAC-B71DE2FE8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C237BF-F995-D9FC-6F84-A38A70F82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3108328-D522-B054-8FF4-D34CDB860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71EB481-F1DC-50A0-EF3C-EA494E142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31BAFC6-CDF1-E398-38DC-40046A93C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EEB8519-F722-0E30-0F05-1E604754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1745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ED523E-89AB-61A8-5DEF-FED2319B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49746438-8153-7E4D-4BA1-65BFC189D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0A294E7-9ADC-4068-F4C1-6086FC3354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0066072-9624-B955-EA43-8C60D53AA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F20740D-E3D1-F327-CB1E-EBA52876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242EE07A-6C98-61B8-BC80-A1D24FA8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249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341C603A-D2C4-163D-5A80-565AD0596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1D4F72F-EB78-1F95-FEE4-118A194E8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1DA940-0E58-69E6-9DE3-C1394183DA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D150-3188-42C9-B030-C64007C580BE}" type="datetimeFigureOut">
              <a:rPr lang="hr-HR" smtClean="0"/>
              <a:t>29.3.2024.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619FD59-4044-8C3A-91BE-626F42380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75ED29-CB12-1B92-F400-B0F04D879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C759D-D8EB-4133-B2B1-FEF8D0E3A3F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8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drive.google.com/file/d/1Zhgolz6Glv-jq7leB5JXGhaLD1Ot0zTl/view?usp=drive_link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1/relationships/webextension" Target="../webextensions/webextension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1/relationships/webextension" Target="../webextensions/webextension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1/relationships/webextension" Target="../webextensions/webextension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070323-6681-6102-9667-5016511D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4927" y="2041865"/>
            <a:ext cx="8409048" cy="2539697"/>
          </a:xfrm>
        </p:spPr>
        <p:txBody>
          <a:bodyPr>
            <a:normAutofit fontScale="90000"/>
          </a:bodyPr>
          <a:lstStyle/>
          <a:p>
            <a:r>
              <a:rPr lang="hr-HR" b="1" dirty="0">
                <a:latin typeface="Arial Nova" panose="020B0504020202020204" pitchFamily="34" charset="0"/>
              </a:rPr>
              <a:t>Svijet </a:t>
            </a:r>
            <a:r>
              <a:rPr lang="hr-HR" b="1" dirty="0" err="1">
                <a:latin typeface="Arial Nova" panose="020B0504020202020204" pitchFamily="34" charset="0"/>
              </a:rPr>
              <a:t>asistivne</a:t>
            </a:r>
            <a:r>
              <a:rPr lang="hr-HR" b="1" dirty="0">
                <a:latin typeface="Arial Nova" panose="020B0504020202020204" pitchFamily="34" charset="0"/>
              </a:rPr>
              <a:t> tehnologije u </a:t>
            </a:r>
            <a:br>
              <a:rPr lang="hr-HR" b="1" dirty="0">
                <a:latin typeface="Arial Nova" panose="020B0504020202020204" pitchFamily="34" charset="0"/>
              </a:rPr>
            </a:br>
            <a:r>
              <a:rPr lang="hr-HR" b="1" dirty="0">
                <a:latin typeface="Arial Nova" panose="020B0504020202020204" pitchFamily="34" charset="0"/>
              </a:rPr>
              <a:t>OŠ „Milan </a:t>
            </a:r>
            <a:r>
              <a:rPr lang="hr-HR" b="1" dirty="0" err="1">
                <a:latin typeface="Arial Nova" panose="020B0504020202020204" pitchFamily="34" charset="0"/>
              </a:rPr>
              <a:t>Amruš</a:t>
            </a:r>
            <a:r>
              <a:rPr lang="hr-HR" b="1" dirty="0">
                <a:latin typeface="Arial Nova" panose="020B0504020202020204" pitchFamily="34" charset="0"/>
              </a:rPr>
              <a:t>”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782C6C7-6B53-ED61-8E31-6FCCA0A7A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74168" y="5584054"/>
            <a:ext cx="5138960" cy="878369"/>
          </a:xfrm>
        </p:spPr>
        <p:txBody>
          <a:bodyPr>
            <a:normAutofit fontScale="85000" lnSpcReduction="10000"/>
          </a:bodyPr>
          <a:lstStyle/>
          <a:p>
            <a:r>
              <a:rPr lang="hr-HR" dirty="0">
                <a:latin typeface="Arial Nova" panose="020B0504020202020204" pitchFamily="34" charset="0"/>
              </a:rPr>
              <a:t>Andrea Gašpar Čičak, mag. </a:t>
            </a:r>
            <a:r>
              <a:rPr lang="hr-HR" dirty="0" err="1">
                <a:latin typeface="Arial Nova" panose="020B0504020202020204" pitchFamily="34" charset="0"/>
              </a:rPr>
              <a:t>rehab</a:t>
            </a:r>
            <a:r>
              <a:rPr lang="hr-HR" dirty="0">
                <a:latin typeface="Arial Nova" panose="020B0504020202020204" pitchFamily="34" charset="0"/>
              </a:rPr>
              <a:t>. </a:t>
            </a:r>
            <a:r>
              <a:rPr lang="hr-HR" dirty="0" err="1">
                <a:latin typeface="Arial Nova" panose="020B0504020202020204" pitchFamily="34" charset="0"/>
              </a:rPr>
              <a:t>educ</a:t>
            </a:r>
            <a:r>
              <a:rPr lang="hr-HR" dirty="0">
                <a:latin typeface="Arial Nova" panose="020B0504020202020204" pitchFamily="34" charset="0"/>
              </a:rPr>
              <a:t>.</a:t>
            </a:r>
          </a:p>
          <a:p>
            <a:r>
              <a:rPr lang="hr-HR" dirty="0">
                <a:latin typeface="Arial Nova" panose="020B0504020202020204" pitchFamily="34" charset="0"/>
              </a:rPr>
              <a:t>Antonija Vučković, mag. </a:t>
            </a:r>
            <a:r>
              <a:rPr lang="hr-HR" dirty="0" err="1">
                <a:latin typeface="Arial Nova" panose="020B0504020202020204" pitchFamily="34" charset="0"/>
              </a:rPr>
              <a:t>rehab</a:t>
            </a:r>
            <a:r>
              <a:rPr lang="hr-HR" dirty="0">
                <a:latin typeface="Arial Nova" panose="020B0504020202020204" pitchFamily="34" charset="0"/>
              </a:rPr>
              <a:t>. </a:t>
            </a:r>
            <a:r>
              <a:rPr lang="hr-HR" dirty="0" err="1">
                <a:latin typeface="Arial Nova" panose="020B0504020202020204" pitchFamily="34" charset="0"/>
              </a:rPr>
              <a:t>educ</a:t>
            </a:r>
            <a:r>
              <a:rPr lang="hr-HR" dirty="0"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9C06996-4F83-7442-226C-3F246E6F0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025" y="218931"/>
            <a:ext cx="2049528" cy="1073441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A7E1F1F-BDD7-993B-B883-7C56372A3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95" t="31671"/>
          <a:stretch/>
        </p:blipFill>
        <p:spPr>
          <a:xfrm>
            <a:off x="728025" y="2310995"/>
            <a:ext cx="1444337" cy="2936742"/>
          </a:xfrm>
          <a:prstGeom prst="rect">
            <a:avLst/>
          </a:prstGeom>
          <a:noFill/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2B5ED895-4D0C-AE9A-E4AA-6952AF0EED0D}"/>
              </a:ext>
            </a:extLst>
          </p:cNvPr>
          <p:cNvSpPr txBox="1">
            <a:spLocks/>
          </p:cNvSpPr>
          <p:nvPr/>
        </p:nvSpPr>
        <p:spPr>
          <a:xfrm>
            <a:off x="3054927" y="218931"/>
            <a:ext cx="7034646" cy="1319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 Nova" panose="020B0504020202020204" pitchFamily="34" charset="0"/>
              </a:rPr>
              <a:t>AI U OBRAZOVANJU</a:t>
            </a:r>
          </a:p>
          <a:p>
            <a:r>
              <a:rPr lang="hr-HR" dirty="0">
                <a:latin typeface="Arial Nova" panose="020B0504020202020204" pitchFamily="34" charset="0"/>
              </a:rPr>
              <a:t>NOVI POČETAK ILI POČETAK KRAJA</a:t>
            </a:r>
          </a:p>
          <a:p>
            <a:r>
              <a:rPr lang="hr-HR" dirty="0">
                <a:latin typeface="Arial Nova" panose="020B0504020202020204" pitchFamily="34" charset="0"/>
              </a:rPr>
              <a:t>Online, 9. i 10.4.2024.</a:t>
            </a:r>
          </a:p>
          <a:p>
            <a:r>
              <a:rPr lang="hr-HR" dirty="0">
                <a:latin typeface="Arial Nova" panose="020B0504020202020204" pitchFamily="34" charset="0"/>
              </a:rPr>
              <a:t>Rovinj, 18. i 19.4.2024.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13970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838200" y="4242090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strike="noStrike" kern="1200" spc="-1" dirty="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rPr>
              <a:t>5. PRIČAJUĆE KARTICE</a:t>
            </a:r>
          </a:p>
        </p:txBody>
      </p:sp>
      <p:pic>
        <p:nvPicPr>
          <p:cNvPr id="3" name="Slika 2" descr="Slika na kojoj se prikazuje tekst, rukopis, osoba, odijevanje&#10;&#10;Opis je automatski generiran">
            <a:extLst>
              <a:ext uri="{FF2B5EF4-FFF2-40B4-BE49-F238E27FC236}">
                <a16:creationId xmlns:a16="http://schemas.microsoft.com/office/drawing/2014/main" id="{B956B148-EDD7-8ECE-2D02-807A8474C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54"/>
          <a:stretch/>
        </p:blipFill>
        <p:spPr>
          <a:xfrm>
            <a:off x="510365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2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0" y="60"/>
                </a:cubicBezTo>
                <a:close/>
              </a:path>
            </a:pathLst>
          </a:custGeom>
        </p:spPr>
      </p:pic>
      <p:pic>
        <p:nvPicPr>
          <p:cNvPr id="7" name="Slika 6" descr="Slika na kojoj se prikazuje tekst, osoba, rukopis, učenje&#10;&#10;Opis je automatski generiran">
            <a:extLst>
              <a:ext uri="{FF2B5EF4-FFF2-40B4-BE49-F238E27FC236}">
                <a16:creationId xmlns:a16="http://schemas.microsoft.com/office/drawing/2014/main" id="{CDEE4BEA-75FB-A199-E52D-96727A3B51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6" r="1" b="1"/>
          <a:stretch/>
        </p:blipFill>
        <p:spPr>
          <a:xfrm>
            <a:off x="4333556" y="400051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5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Slika 4" descr="Slika na kojoj se prikazuje Ljudsko lice, osoba, odijevanje, tekst&#10;&#10;Opis je automatski generiran">
            <a:extLst>
              <a:ext uri="{FF2B5EF4-FFF2-40B4-BE49-F238E27FC236}">
                <a16:creationId xmlns:a16="http://schemas.microsoft.com/office/drawing/2014/main" id="{12C01E73-788C-A186-DE01-CA262D1B1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654"/>
          <a:stretch/>
        </p:blipFill>
        <p:spPr>
          <a:xfrm>
            <a:off x="8156747" y="400052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6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39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u dvorani, namještaj, odijevanje, zid&#10;&#10;Opis je automatski generiran">
            <a:extLst>
              <a:ext uri="{FF2B5EF4-FFF2-40B4-BE49-F238E27FC236}">
                <a16:creationId xmlns:a16="http://schemas.microsoft.com/office/drawing/2014/main" id="{0B551095-F611-3D12-4936-C29EC18AA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r="6575" b="-2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56" name="TextShape 1"/>
          <p:cNvSpPr txBox="1"/>
          <p:nvPr/>
        </p:nvSpPr>
        <p:spPr>
          <a:xfrm>
            <a:off x="6343650" y="3962400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0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6. NAOČALE ZA VIRTUALNU STVARNOST</a:t>
            </a:r>
          </a:p>
        </p:txBody>
      </p:sp>
      <p:pic>
        <p:nvPicPr>
          <p:cNvPr id="5" name="Slika 4" descr="Slika na kojoj se prikazuje u dvorani, odijevanje, osoba, Ljudsko lice&#10;&#10;Opis je automatski generiran">
            <a:extLst>
              <a:ext uri="{FF2B5EF4-FFF2-40B4-BE49-F238E27FC236}">
                <a16:creationId xmlns:a16="http://schemas.microsoft.com/office/drawing/2014/main" id="{B7B5BEB0-4136-F9F1-10C4-364F2E1374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2445" b="-3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6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B5B5101-5D22-BA2A-7D21-B48B031B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09" y="679730"/>
            <a:ext cx="4333898" cy="48523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Video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prikaz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primjera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prakse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 </a:t>
            </a:r>
            <a:br>
              <a:rPr lang="hr-H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https://drive.google.com/file/d/1Zhgolz6Glv-jq7leB5JXGhaLD1Ot0zTl/view?usp=drive_link</a:t>
            </a:r>
            <a:r>
              <a:rPr lang="hr-HR" sz="33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2B3926-CEAB-475B-0746-79B8FE163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640572" y="1796229"/>
            <a:ext cx="5608830" cy="31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3" name="Dodatak 2">
                <a:extLst>
                  <a:ext uri="{FF2B5EF4-FFF2-40B4-BE49-F238E27FC236}">
                    <a16:creationId xmlns:a16="http://schemas.microsoft.com/office/drawing/2014/main" id="{04BE7B25-8A5C-3E24-E396-10830DF8F6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83840899"/>
                  </p:ext>
                </p:extLst>
              </p:nvPr>
            </p:nvGraphicFramePr>
            <p:xfrm>
              <a:off x="956929" y="680484"/>
              <a:ext cx="9229062" cy="508236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3" name="Dodatak 2">
                <a:extLst>
                  <a:ext uri="{FF2B5EF4-FFF2-40B4-BE49-F238E27FC236}">
                    <a16:creationId xmlns:a16="http://schemas.microsoft.com/office/drawing/2014/main" id="{04BE7B25-8A5C-3E24-E396-10830DF8F6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6929" y="680484"/>
                <a:ext cx="9229062" cy="50823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94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Dodatak 4">
                <a:extLst>
                  <a:ext uri="{FF2B5EF4-FFF2-40B4-BE49-F238E27FC236}">
                    <a16:creationId xmlns:a16="http://schemas.microsoft.com/office/drawing/2014/main" id="{43826FA3-A839-A0C4-6071-3F817817E3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8987776"/>
                  </p:ext>
                </p:extLst>
              </p:nvPr>
            </p:nvGraphicFramePr>
            <p:xfrm>
              <a:off x="1041991" y="829341"/>
              <a:ext cx="9282223" cy="511426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Dodatak 4">
                <a:extLst>
                  <a:ext uri="{FF2B5EF4-FFF2-40B4-BE49-F238E27FC236}">
                    <a16:creationId xmlns:a16="http://schemas.microsoft.com/office/drawing/2014/main" id="{43826FA3-A839-A0C4-6071-3F817817E3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1991" y="829341"/>
                <a:ext cx="9282223" cy="51142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8329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Dodatak 2">
                <a:extLst>
                  <a:ext uri="{FF2B5EF4-FFF2-40B4-BE49-F238E27FC236}">
                    <a16:creationId xmlns:a16="http://schemas.microsoft.com/office/drawing/2014/main" id="{DD4E5489-0413-2256-0704-1333020AFA3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81756212"/>
                  </p:ext>
                </p:extLst>
              </p:nvPr>
            </p:nvGraphicFramePr>
            <p:xfrm>
              <a:off x="1278121" y="382773"/>
              <a:ext cx="9418231" cy="540134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Dodatak 2">
                <a:extLst>
                  <a:ext uri="{FF2B5EF4-FFF2-40B4-BE49-F238E27FC236}">
                    <a16:creationId xmlns:a16="http://schemas.microsoft.com/office/drawing/2014/main" id="{DD4E5489-0413-2256-0704-1333020AFA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78121" y="382773"/>
                <a:ext cx="9418231" cy="54013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791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ACBAAD-B310-20D8-7819-1B09D5D2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1428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HVALA NA PAŽNJI 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63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237A7A-E750-43C9-9993-84D153578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37" y="206538"/>
            <a:ext cx="5609257" cy="1257887"/>
          </a:xfrm>
        </p:spPr>
        <p:txBody>
          <a:bodyPr>
            <a:normAutofit/>
          </a:bodyPr>
          <a:lstStyle/>
          <a:p>
            <a:r>
              <a:rPr lang="hr-HR" dirty="0">
                <a:latin typeface="Arial Nova" panose="020B0504020202020204" pitchFamily="34" charset="0"/>
              </a:rPr>
              <a:t>OŠ „Milan </a:t>
            </a:r>
            <a:r>
              <a:rPr lang="hr-HR" dirty="0" err="1">
                <a:latin typeface="Arial Nova" panose="020B0504020202020204" pitchFamily="34" charset="0"/>
              </a:rPr>
              <a:t>Amruš</a:t>
            </a:r>
            <a:r>
              <a:rPr lang="hr-HR" dirty="0">
                <a:latin typeface="Arial Nova" panose="020B0504020202020204" pitchFamily="34" charset="0"/>
              </a:rPr>
              <a:t>”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2676834-2FA4-449E-2E27-037AD519C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47" y="2424780"/>
            <a:ext cx="6367393" cy="3749117"/>
          </a:xfrm>
        </p:spPr>
        <p:txBody>
          <a:bodyPr>
            <a:noAutofit/>
          </a:bodyPr>
          <a:lstStyle/>
          <a:p>
            <a:r>
              <a:rPr lang="hr-HR" sz="3000" dirty="0">
                <a:latin typeface="Arial Nova" panose="020B0504020202020204" pitchFamily="34" charset="0"/>
              </a:rPr>
              <a:t>odgoj, obrazovanje i rehabilitacija djece s teškoćama u razvoju</a:t>
            </a:r>
          </a:p>
          <a:p>
            <a:pPr marL="0" indent="0">
              <a:buNone/>
            </a:pPr>
            <a:endParaRPr lang="hr-HR" sz="3000" dirty="0">
              <a:latin typeface="Arial Nova" panose="020B0504020202020204" pitchFamily="34" charset="0"/>
            </a:endParaRPr>
          </a:p>
          <a:p>
            <a:r>
              <a:rPr lang="hr-HR" sz="3000" dirty="0">
                <a:latin typeface="Arial Nova" panose="020B0504020202020204" pitchFamily="34" charset="0"/>
              </a:rPr>
              <a:t>jedina u Brodsko-posavskoj županiji </a:t>
            </a:r>
          </a:p>
          <a:p>
            <a:endParaRPr lang="hr-HR" sz="3000" dirty="0">
              <a:latin typeface="Arial Nova" panose="020B0504020202020204" pitchFamily="34" charset="0"/>
            </a:endParaRPr>
          </a:p>
          <a:p>
            <a:r>
              <a:rPr lang="hr-HR" sz="3000" dirty="0">
                <a:latin typeface="Arial Nova" panose="020B0504020202020204" pitchFamily="34" charset="0"/>
              </a:rPr>
              <a:t>103 učenika</a:t>
            </a:r>
          </a:p>
          <a:p>
            <a:r>
              <a:rPr lang="hr-HR" sz="3000" dirty="0">
                <a:latin typeface="Arial Nova" panose="020B0504020202020204" pitchFamily="34" charset="0"/>
              </a:rPr>
              <a:t>24 odjela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363F6E-E40D-79A6-B403-E6A46A102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70" r="11508" b="-1"/>
          <a:stretch/>
        </p:blipFill>
        <p:spPr>
          <a:xfrm>
            <a:off x="7703127" y="2537007"/>
            <a:ext cx="4488873" cy="4320993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BF68156-F7D7-6EF3-DEBB-3D96F0660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77" r="30103" b="-1"/>
          <a:stretch/>
        </p:blipFill>
        <p:spPr>
          <a:xfrm>
            <a:off x="6261607" y="2"/>
            <a:ext cx="3547412" cy="3031926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51A9F193-5281-48C2-9358-2749A4174033}"/>
              </a:ext>
            </a:extLst>
          </p:cNvPr>
          <p:cNvSpPr txBox="1"/>
          <p:nvPr/>
        </p:nvSpPr>
        <p:spPr>
          <a:xfrm>
            <a:off x="308247" y="1187426"/>
            <a:ext cx="560925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dirty="0">
                <a:latin typeface="Arial Nova" panose="020B0504020202020204" pitchFamily="34" charset="0"/>
              </a:rPr>
              <a:t>MALA ŠKOLA - VELIKO ❤️</a:t>
            </a:r>
          </a:p>
        </p:txBody>
      </p:sp>
    </p:spTree>
    <p:extLst>
      <p:ext uri="{BB962C8B-B14F-4D97-AF65-F5344CB8AC3E}">
        <p14:creationId xmlns:p14="http://schemas.microsoft.com/office/powerpoint/2010/main" val="2927757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BFFDA4-A2E8-1E52-4FB7-40B7128C8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839" y="176343"/>
            <a:ext cx="5105400" cy="687392"/>
          </a:xfrm>
        </p:spPr>
        <p:txBody>
          <a:bodyPr anchor="b">
            <a:normAutofit fontScale="90000"/>
          </a:bodyPr>
          <a:lstStyle/>
          <a:p>
            <a:r>
              <a:rPr lang="hr-HR" dirty="0">
                <a:latin typeface="Arial Nova" panose="020B0504020202020204" pitchFamily="34" charset="0"/>
              </a:rPr>
              <a:t>Ustrojstvo odjela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B8B4C55-AFBE-2821-2499-69A5E1B80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813" y="520039"/>
            <a:ext cx="6613451" cy="591170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hr-HR" sz="3000" dirty="0">
              <a:latin typeface="Arial Nova" panose="020B0504020202020204" pitchFamily="34" charset="0"/>
            </a:endParaRPr>
          </a:p>
          <a:p>
            <a:r>
              <a:rPr lang="hr-HR" sz="3000" dirty="0">
                <a:latin typeface="Arial Nova" panose="020B0504020202020204" pitchFamily="34" charset="0"/>
              </a:rPr>
              <a:t>razredi 1. – 8. : učenici s lakim intelektualnim i kombiniranim teškoćama</a:t>
            </a:r>
          </a:p>
          <a:p>
            <a:endParaRPr lang="hr-HR" sz="3000" dirty="0">
              <a:latin typeface="Arial Nova" panose="020B0504020202020204" pitchFamily="34" charset="0"/>
            </a:endParaRPr>
          </a:p>
          <a:p>
            <a:r>
              <a:rPr lang="hr-HR" sz="3000" dirty="0">
                <a:latin typeface="Arial Nova" panose="020B0504020202020204" pitchFamily="34" charset="0"/>
              </a:rPr>
              <a:t>odgojno-obrazovne skupine (S1-S8): učenici s umjerenim, težim, teškim intelektualnim i kombiniranim teškoćama</a:t>
            </a:r>
          </a:p>
          <a:p>
            <a:endParaRPr lang="hr-HR" sz="3000" dirty="0">
              <a:latin typeface="Arial Nova" panose="020B0504020202020204" pitchFamily="34" charset="0"/>
            </a:endParaRPr>
          </a:p>
          <a:p>
            <a:r>
              <a:rPr lang="hr-HR" sz="3000" dirty="0">
                <a:latin typeface="Arial Nova" panose="020B0504020202020204" pitchFamily="34" charset="0"/>
              </a:rPr>
              <a:t>odgojno-obrazovne skupine učenika s poremećajem iz spektra autizma </a:t>
            </a:r>
          </a:p>
          <a:p>
            <a:pPr marL="0" indent="0">
              <a:buNone/>
            </a:pPr>
            <a:r>
              <a:rPr lang="hr-HR" sz="3000" dirty="0">
                <a:latin typeface="Arial Nova" panose="020B0504020202020204" pitchFamily="34" charset="0"/>
              </a:rPr>
              <a:t>  (SA1 – SA9)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CF061D9-AC25-90F2-D647-19A0C9CA8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0" r="1" b="3066"/>
          <a:stretch/>
        </p:blipFill>
        <p:spPr>
          <a:xfrm>
            <a:off x="-314017" y="0"/>
            <a:ext cx="6105116" cy="4191736"/>
          </a:xfrm>
          <a:custGeom>
            <a:avLst/>
            <a:gdLst/>
            <a:ahLst/>
            <a:cxnLst/>
            <a:rect l="l" t="t" r="r" b="b"/>
            <a:pathLst>
              <a:path w="6105136" h="4191746">
                <a:moveTo>
                  <a:pt x="0" y="0"/>
                </a:moveTo>
                <a:lnTo>
                  <a:pt x="5607799" y="0"/>
                </a:lnTo>
                <a:lnTo>
                  <a:pt x="5571513" y="27327"/>
                </a:lnTo>
                <a:cubicBezTo>
                  <a:pt x="5516855" y="89886"/>
                  <a:pt x="5497833" y="180727"/>
                  <a:pt x="5456712" y="261788"/>
                </a:cubicBezTo>
                <a:cubicBezTo>
                  <a:pt x="5516289" y="304550"/>
                  <a:pt x="5587520" y="313948"/>
                  <a:pt x="5651844" y="341674"/>
                </a:cubicBezTo>
                <a:cubicBezTo>
                  <a:pt x="5718760" y="370809"/>
                  <a:pt x="5718760" y="392425"/>
                  <a:pt x="5663501" y="477009"/>
                </a:cubicBezTo>
                <a:cubicBezTo>
                  <a:pt x="5807259" y="495339"/>
                  <a:pt x="5807259" y="495339"/>
                  <a:pt x="5762794" y="628324"/>
                </a:cubicBezTo>
                <a:cubicBezTo>
                  <a:pt x="5883243" y="640542"/>
                  <a:pt x="5962676" y="703511"/>
                  <a:pt x="5981237" y="841197"/>
                </a:cubicBezTo>
                <a:cubicBezTo>
                  <a:pt x="5990305" y="907926"/>
                  <a:pt x="6044700" y="939409"/>
                  <a:pt x="6105136" y="984052"/>
                </a:cubicBezTo>
                <a:cubicBezTo>
                  <a:pt x="6030022" y="1027286"/>
                  <a:pt x="5979081" y="1117509"/>
                  <a:pt x="5891443" y="1022115"/>
                </a:cubicBezTo>
                <a:cubicBezTo>
                  <a:pt x="5859498" y="987342"/>
                  <a:pt x="5862517" y="1031513"/>
                  <a:pt x="5858202" y="1044202"/>
                </a:cubicBezTo>
                <a:cubicBezTo>
                  <a:pt x="5847842" y="1075215"/>
                  <a:pt x="5869424" y="1095893"/>
                  <a:pt x="5883673" y="1119387"/>
                </a:cubicBezTo>
                <a:cubicBezTo>
                  <a:pt x="5897486" y="1142885"/>
                  <a:pt x="5913893" y="1167789"/>
                  <a:pt x="5917778" y="1194108"/>
                </a:cubicBezTo>
                <a:cubicBezTo>
                  <a:pt x="5920365" y="1212434"/>
                  <a:pt x="5907848" y="1239216"/>
                  <a:pt x="5894034" y="1252846"/>
                </a:cubicBezTo>
                <a:cubicBezTo>
                  <a:pt x="5821506" y="1324743"/>
                  <a:pt x="5864677" y="1486396"/>
                  <a:pt x="5727393" y="1507074"/>
                </a:cubicBezTo>
                <a:cubicBezTo>
                  <a:pt x="5665659" y="1516469"/>
                  <a:pt x="5635872" y="1575680"/>
                  <a:pt x="5590543" y="1608104"/>
                </a:cubicBezTo>
                <a:cubicBezTo>
                  <a:pt x="5432970" y="1721355"/>
                  <a:pt x="5327632" y="1867030"/>
                  <a:pt x="5278850" y="2067214"/>
                </a:cubicBezTo>
                <a:cubicBezTo>
                  <a:pt x="5265468" y="2122664"/>
                  <a:pt x="5214092" y="2167309"/>
                  <a:pt x="5180851" y="2216179"/>
                </a:cubicBezTo>
                <a:cubicBezTo>
                  <a:pt x="5196826" y="2251892"/>
                  <a:pt x="5284029" y="2174826"/>
                  <a:pt x="5253380" y="2268808"/>
                </a:cubicBezTo>
                <a:cubicBezTo>
                  <a:pt x="5230067" y="2339298"/>
                  <a:pt x="5170490" y="2383001"/>
                  <a:pt x="5114368" y="2424825"/>
                </a:cubicBezTo>
                <a:cubicBezTo>
                  <a:pt x="5050475" y="2472284"/>
                  <a:pt x="4979676" y="2510347"/>
                  <a:pt x="4950749" y="2598221"/>
                </a:cubicBezTo>
                <a:cubicBezTo>
                  <a:pt x="4944706" y="2617020"/>
                  <a:pt x="4925279" y="2636755"/>
                  <a:pt x="4908013" y="2644276"/>
                </a:cubicBezTo>
                <a:cubicBezTo>
                  <a:pt x="4007468" y="4190779"/>
                  <a:pt x="1790648" y="4201115"/>
                  <a:pt x="1535079" y="4190306"/>
                </a:cubicBezTo>
                <a:cubicBezTo>
                  <a:pt x="1225543" y="4176680"/>
                  <a:pt x="932844" y="4081285"/>
                  <a:pt x="645760" y="3962397"/>
                </a:cubicBezTo>
                <a:cubicBezTo>
                  <a:pt x="524448" y="3912117"/>
                  <a:pt x="411775" y="3840689"/>
                  <a:pt x="293915" y="3785239"/>
                </a:cubicBezTo>
                <a:cubicBezTo>
                  <a:pt x="212539" y="3746940"/>
                  <a:pt x="140444" y="3691254"/>
                  <a:pt x="68403" y="3637448"/>
                </a:cubicBezTo>
                <a:lnTo>
                  <a:pt x="0" y="3589272"/>
                </a:lnTo>
                <a:close/>
              </a:path>
            </a:pathLst>
          </a:cu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71B5587-FEFD-F6F9-861F-8D71670F5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53" r="-2" b="14059"/>
          <a:stretch/>
        </p:blipFill>
        <p:spPr>
          <a:xfrm>
            <a:off x="-165652" y="4304408"/>
            <a:ext cx="5414116" cy="2553582"/>
          </a:xfrm>
          <a:custGeom>
            <a:avLst/>
            <a:gdLst/>
            <a:ahLst/>
            <a:cxnLst/>
            <a:rect l="l" t="t" r="r" b="b"/>
            <a:pathLst>
              <a:path w="5414116" h="2553582">
                <a:moveTo>
                  <a:pt x="158526" y="1316979"/>
                </a:moveTo>
                <a:lnTo>
                  <a:pt x="156754" y="1330318"/>
                </a:lnTo>
                <a:lnTo>
                  <a:pt x="150357" y="1343402"/>
                </a:lnTo>
                <a:cubicBezTo>
                  <a:pt x="148595" y="1346671"/>
                  <a:pt x="147784" y="1347597"/>
                  <a:pt x="148224" y="1345403"/>
                </a:cubicBezTo>
                <a:cubicBezTo>
                  <a:pt x="148536" y="1343890"/>
                  <a:pt x="150150" y="1339188"/>
                  <a:pt x="152759" y="1332109"/>
                </a:cubicBezTo>
                <a:close/>
                <a:moveTo>
                  <a:pt x="183999" y="1247985"/>
                </a:moveTo>
                <a:lnTo>
                  <a:pt x="185425" y="1249095"/>
                </a:lnTo>
                <a:lnTo>
                  <a:pt x="177909" y="1267545"/>
                </a:lnTo>
                <a:cubicBezTo>
                  <a:pt x="172543" y="1280910"/>
                  <a:pt x="167559" y="1293511"/>
                  <a:pt x="163267" y="1304542"/>
                </a:cubicBezTo>
                <a:lnTo>
                  <a:pt x="158526" y="1316979"/>
                </a:lnTo>
                <a:lnTo>
                  <a:pt x="160096" y="1305161"/>
                </a:lnTo>
                <a:cubicBezTo>
                  <a:pt x="166154" y="1273946"/>
                  <a:pt x="174799" y="1251295"/>
                  <a:pt x="183999" y="1247985"/>
                </a:cubicBezTo>
                <a:close/>
                <a:moveTo>
                  <a:pt x="2747400" y="406"/>
                </a:moveTo>
                <a:cubicBezTo>
                  <a:pt x="3035071" y="-4281"/>
                  <a:pt x="3341945" y="31161"/>
                  <a:pt x="3649095" y="133697"/>
                </a:cubicBezTo>
                <a:cubicBezTo>
                  <a:pt x="3849864" y="200721"/>
                  <a:pt x="4603144" y="576730"/>
                  <a:pt x="4698157" y="641897"/>
                </a:cubicBezTo>
                <a:cubicBezTo>
                  <a:pt x="4795794" y="709015"/>
                  <a:pt x="4865356" y="805949"/>
                  <a:pt x="4969229" y="864848"/>
                </a:cubicBezTo>
                <a:cubicBezTo>
                  <a:pt x="5024230" y="895855"/>
                  <a:pt x="5072076" y="940214"/>
                  <a:pt x="5031717" y="1024948"/>
                </a:cubicBezTo>
                <a:cubicBezTo>
                  <a:pt x="5020170" y="1048963"/>
                  <a:pt x="5029183" y="1072811"/>
                  <a:pt x="5057014" y="1071682"/>
                </a:cubicBezTo>
                <a:cubicBezTo>
                  <a:pt x="5109680" y="1069387"/>
                  <a:pt x="5118666" y="1110271"/>
                  <a:pt x="5135838" y="1143392"/>
                </a:cubicBezTo>
                <a:cubicBezTo>
                  <a:pt x="5166252" y="1202027"/>
                  <a:pt x="5193622" y="1263285"/>
                  <a:pt x="5266156" y="1289064"/>
                </a:cubicBezTo>
                <a:cubicBezTo>
                  <a:pt x="5238324" y="1323279"/>
                  <a:pt x="5215649" y="1311585"/>
                  <a:pt x="5195858" y="1298567"/>
                </a:cubicBezTo>
                <a:cubicBezTo>
                  <a:pt x="5143669" y="1263879"/>
                  <a:pt x="5093474" y="1226987"/>
                  <a:pt x="5041179" y="1192607"/>
                </a:cubicBezTo>
                <a:cubicBezTo>
                  <a:pt x="5007224" y="1170236"/>
                  <a:pt x="4975133" y="1142623"/>
                  <a:pt x="4918135" y="1145234"/>
                </a:cubicBezTo>
                <a:cubicBezTo>
                  <a:pt x="4935797" y="1231274"/>
                  <a:pt x="5007025" y="1262427"/>
                  <a:pt x="5060171" y="1300349"/>
                </a:cubicBezTo>
                <a:cubicBezTo>
                  <a:pt x="5126536" y="1347737"/>
                  <a:pt x="5152263" y="1413621"/>
                  <a:pt x="5184421" y="1487704"/>
                </a:cubicBezTo>
                <a:cubicBezTo>
                  <a:pt x="5122415" y="1489134"/>
                  <a:pt x="5103753" y="1435610"/>
                  <a:pt x="5058648" y="1427657"/>
                </a:cubicBezTo>
                <a:cubicBezTo>
                  <a:pt x="5053296" y="1435084"/>
                  <a:pt x="5045346" y="1445577"/>
                  <a:pt x="5045794" y="1446015"/>
                </a:cubicBezTo>
                <a:cubicBezTo>
                  <a:pt x="5106451" y="1496737"/>
                  <a:pt x="5117537" y="1568193"/>
                  <a:pt x="5101767" y="1647359"/>
                </a:cubicBezTo>
                <a:cubicBezTo>
                  <a:pt x="5093584" y="1688209"/>
                  <a:pt x="5115626" y="1706770"/>
                  <a:pt x="5135030" y="1731061"/>
                </a:cubicBezTo>
                <a:cubicBezTo>
                  <a:pt x="5203090" y="1816944"/>
                  <a:pt x="5278566" y="1897224"/>
                  <a:pt x="5321944" y="2003361"/>
                </a:cubicBezTo>
                <a:cubicBezTo>
                  <a:pt x="5239878" y="1971324"/>
                  <a:pt x="5191106" y="1897335"/>
                  <a:pt x="5107240" y="1850840"/>
                </a:cubicBezTo>
                <a:cubicBezTo>
                  <a:pt x="5146549" y="1965041"/>
                  <a:pt x="5224816" y="2036621"/>
                  <a:pt x="5290952" y="2116036"/>
                </a:cubicBezTo>
                <a:cubicBezTo>
                  <a:pt x="5321198" y="2152238"/>
                  <a:pt x="5345753" y="2195120"/>
                  <a:pt x="5388446" y="2220887"/>
                </a:cubicBezTo>
                <a:cubicBezTo>
                  <a:pt x="5403552" y="2230128"/>
                  <a:pt x="5428090" y="2247608"/>
                  <a:pt x="5403992" y="2273010"/>
                </a:cubicBezTo>
                <a:cubicBezTo>
                  <a:pt x="5383871" y="2294002"/>
                  <a:pt x="5363583" y="2281535"/>
                  <a:pt x="5345240" y="2269525"/>
                </a:cubicBezTo>
                <a:cubicBezTo>
                  <a:pt x="5301305" y="2240459"/>
                  <a:pt x="5249677" y="2227961"/>
                  <a:pt x="5181971" y="2212341"/>
                </a:cubicBezTo>
                <a:cubicBezTo>
                  <a:pt x="5210776" y="2304349"/>
                  <a:pt x="5323140" y="2305426"/>
                  <a:pt x="5342451" y="2399541"/>
                </a:cubicBezTo>
                <a:cubicBezTo>
                  <a:pt x="5276493" y="2399374"/>
                  <a:pt x="5240279" y="2358756"/>
                  <a:pt x="5193127" y="2341296"/>
                </a:cubicBezTo>
                <a:cubicBezTo>
                  <a:pt x="5150483" y="2325566"/>
                  <a:pt x="5134316" y="2337131"/>
                  <a:pt x="5128778" y="2384953"/>
                </a:cubicBezTo>
                <a:cubicBezTo>
                  <a:pt x="5120098" y="2459440"/>
                  <a:pt x="5082689" y="2490060"/>
                  <a:pt x="5024779" y="2455361"/>
                </a:cubicBezTo>
                <a:cubicBezTo>
                  <a:pt x="4971160" y="2423009"/>
                  <a:pt x="4955618" y="2448088"/>
                  <a:pt x="4957119" y="2492221"/>
                </a:cubicBezTo>
                <a:cubicBezTo>
                  <a:pt x="4957659" y="2508307"/>
                  <a:pt x="4955422" y="2522819"/>
                  <a:pt x="4951208" y="2536243"/>
                </a:cubicBezTo>
                <a:lnTo>
                  <a:pt x="4942986" y="2553582"/>
                </a:lnTo>
                <a:lnTo>
                  <a:pt x="0" y="2553582"/>
                </a:lnTo>
                <a:lnTo>
                  <a:pt x="10415" y="2540282"/>
                </a:lnTo>
                <a:cubicBezTo>
                  <a:pt x="21321" y="2529317"/>
                  <a:pt x="34083" y="2520126"/>
                  <a:pt x="50390" y="2514109"/>
                </a:cubicBezTo>
                <a:cubicBezTo>
                  <a:pt x="60150" y="2510393"/>
                  <a:pt x="69288" y="2504190"/>
                  <a:pt x="78593" y="2498362"/>
                </a:cubicBezTo>
                <a:cubicBezTo>
                  <a:pt x="79663" y="2490260"/>
                  <a:pt x="77016" y="2483287"/>
                  <a:pt x="68604" y="2478966"/>
                </a:cubicBezTo>
                <a:cubicBezTo>
                  <a:pt x="15119" y="2451323"/>
                  <a:pt x="33815" y="2412284"/>
                  <a:pt x="51592" y="2367344"/>
                </a:cubicBezTo>
                <a:cubicBezTo>
                  <a:pt x="73482" y="2311677"/>
                  <a:pt x="117178" y="2293901"/>
                  <a:pt x="167239" y="2281968"/>
                </a:cubicBezTo>
                <a:cubicBezTo>
                  <a:pt x="184333" y="2277976"/>
                  <a:pt x="204809" y="2283134"/>
                  <a:pt x="218700" y="2261009"/>
                </a:cubicBezTo>
                <a:cubicBezTo>
                  <a:pt x="202945" y="2233233"/>
                  <a:pt x="167661" y="2244301"/>
                  <a:pt x="144260" y="2232104"/>
                </a:cubicBezTo>
                <a:cubicBezTo>
                  <a:pt x="124982" y="2221882"/>
                  <a:pt x="89225" y="2216464"/>
                  <a:pt x="132450" y="2182200"/>
                </a:cubicBezTo>
                <a:cubicBezTo>
                  <a:pt x="145069" y="2172139"/>
                  <a:pt x="138401" y="2161211"/>
                  <a:pt x="128269" y="2157485"/>
                </a:cubicBezTo>
                <a:cubicBezTo>
                  <a:pt x="45771" y="2128357"/>
                  <a:pt x="114856" y="2054401"/>
                  <a:pt x="102768" y="2004430"/>
                </a:cubicBezTo>
                <a:cubicBezTo>
                  <a:pt x="99143" y="1990876"/>
                  <a:pt x="114661" y="1971808"/>
                  <a:pt x="128485" y="1969383"/>
                </a:cubicBezTo>
                <a:cubicBezTo>
                  <a:pt x="216478" y="1953355"/>
                  <a:pt x="255260" y="1875600"/>
                  <a:pt x="316632" y="1814867"/>
                </a:cubicBezTo>
                <a:cubicBezTo>
                  <a:pt x="286607" y="1778049"/>
                  <a:pt x="240843" y="1760915"/>
                  <a:pt x="204084" y="1732869"/>
                </a:cubicBezTo>
                <a:cubicBezTo>
                  <a:pt x="165873" y="1703815"/>
                  <a:pt x="170805" y="1689937"/>
                  <a:pt x="227085" y="1644378"/>
                </a:cubicBezTo>
                <a:cubicBezTo>
                  <a:pt x="135002" y="1609983"/>
                  <a:pt x="135002" y="1609983"/>
                  <a:pt x="194840" y="1531510"/>
                </a:cubicBezTo>
                <a:cubicBezTo>
                  <a:pt x="155738" y="1518118"/>
                  <a:pt x="147268" y="1431235"/>
                  <a:pt x="153201" y="1357062"/>
                </a:cubicBezTo>
                <a:lnTo>
                  <a:pt x="156754" y="1330318"/>
                </a:lnTo>
                <a:lnTo>
                  <a:pt x="158203" y="1327353"/>
                </a:lnTo>
                <a:cubicBezTo>
                  <a:pt x="164944" y="1313010"/>
                  <a:pt x="174305" y="1292418"/>
                  <a:pt x="183908" y="1271808"/>
                </a:cubicBezTo>
                <a:lnTo>
                  <a:pt x="192178" y="1254359"/>
                </a:lnTo>
                <a:lnTo>
                  <a:pt x="197963" y="1258870"/>
                </a:lnTo>
                <a:cubicBezTo>
                  <a:pt x="201319" y="1265759"/>
                  <a:pt x="204343" y="1269123"/>
                  <a:pt x="207082" y="1270177"/>
                </a:cubicBezTo>
                <a:cubicBezTo>
                  <a:pt x="215301" y="1273335"/>
                  <a:pt x="220953" y="1255680"/>
                  <a:pt x="225258" y="1249926"/>
                </a:cubicBezTo>
                <a:cubicBezTo>
                  <a:pt x="239225" y="1231830"/>
                  <a:pt x="229470" y="1215162"/>
                  <a:pt x="225383" y="1197822"/>
                </a:cubicBezTo>
                <a:cubicBezTo>
                  <a:pt x="223809" y="1191435"/>
                  <a:pt x="212069" y="1213060"/>
                  <a:pt x="198195" y="1241661"/>
                </a:cubicBezTo>
                <a:lnTo>
                  <a:pt x="192178" y="1254359"/>
                </a:lnTo>
                <a:lnTo>
                  <a:pt x="185425" y="1249095"/>
                </a:lnTo>
                <a:lnTo>
                  <a:pt x="194847" y="1225969"/>
                </a:lnTo>
                <a:cubicBezTo>
                  <a:pt x="218144" y="1169629"/>
                  <a:pt x="242658" y="1113997"/>
                  <a:pt x="248781" y="1110761"/>
                </a:cubicBezTo>
                <a:cubicBezTo>
                  <a:pt x="313786" y="1076283"/>
                  <a:pt x="321395" y="965784"/>
                  <a:pt x="418181" y="974220"/>
                </a:cubicBezTo>
                <a:cubicBezTo>
                  <a:pt x="461819" y="977818"/>
                  <a:pt x="495215" y="944914"/>
                  <a:pt x="532987" y="931088"/>
                </a:cubicBezTo>
                <a:cubicBezTo>
                  <a:pt x="664440" y="883526"/>
                  <a:pt x="768295" y="806734"/>
                  <a:pt x="846702" y="686183"/>
                </a:cubicBezTo>
                <a:cubicBezTo>
                  <a:pt x="868484" y="652881"/>
                  <a:pt x="913166" y="632329"/>
                  <a:pt x="946487" y="606427"/>
                </a:cubicBezTo>
                <a:cubicBezTo>
                  <a:pt x="943857" y="580742"/>
                  <a:pt x="867909" y="616319"/>
                  <a:pt x="909859" y="561037"/>
                </a:cubicBezTo>
                <a:cubicBezTo>
                  <a:pt x="941546" y="519374"/>
                  <a:pt x="991572" y="500749"/>
                  <a:pt x="1038549" y="483076"/>
                </a:cubicBezTo>
                <a:cubicBezTo>
                  <a:pt x="1092404" y="463016"/>
                  <a:pt x="1148626" y="449861"/>
                  <a:pt x="1187871" y="397948"/>
                </a:cubicBezTo>
                <a:cubicBezTo>
                  <a:pt x="1194206" y="389666"/>
                  <a:pt x="1884389" y="14461"/>
                  <a:pt x="2747400" y="40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575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Rezervirano mjesto sadržaja 3">
                <a:extLst>
                  <a:ext uri="{FF2B5EF4-FFF2-40B4-BE49-F238E27FC236}">
                    <a16:creationId xmlns:a16="http://schemas.microsoft.com/office/drawing/2014/main" id="{16E312EC-EA08-5AF7-1E90-CB22E541CD7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3271837"/>
                  </p:ext>
                </p:extLst>
              </p:nvPr>
            </p:nvGraphicFramePr>
            <p:xfrm>
              <a:off x="712381" y="914400"/>
              <a:ext cx="8463517" cy="405100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Rezervirano mjesto sadržaja 3">
                <a:extLst>
                  <a:ext uri="{FF2B5EF4-FFF2-40B4-BE49-F238E27FC236}">
                    <a16:creationId xmlns:a16="http://schemas.microsoft.com/office/drawing/2014/main" id="{16E312EC-EA08-5AF7-1E90-CB22E541CD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381" y="914400"/>
                <a:ext cx="8463517" cy="40510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3380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5" name="Rezervirano mjesto sadržaja 4">
                <a:extLst>
                  <a:ext uri="{FF2B5EF4-FFF2-40B4-BE49-F238E27FC236}">
                    <a16:creationId xmlns:a16="http://schemas.microsoft.com/office/drawing/2014/main" id="{C36CF109-6330-0897-9366-3FF6542E839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445178198"/>
                  </p:ext>
                </p:extLst>
              </p:nvPr>
            </p:nvGraphicFramePr>
            <p:xfrm>
              <a:off x="882502" y="839972"/>
              <a:ext cx="9197163" cy="4667693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5" name="Rezervirano mjesto sadržaja 4">
                <a:extLst>
                  <a:ext uri="{FF2B5EF4-FFF2-40B4-BE49-F238E27FC236}">
                    <a16:creationId xmlns:a16="http://schemas.microsoft.com/office/drawing/2014/main" id="{C36CF109-6330-0897-9366-3FF6542E83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502" y="839972"/>
                <a:ext cx="9197163" cy="46676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50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A19B74-EE7E-7297-D27B-78CEC31EA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1. INTERAKTIVNI ZID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C7D5E3F-37B6-4C74-9CB4-73C663B02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5" t="5040" r="5367" b="7149"/>
          <a:stretch/>
        </p:blipFill>
        <p:spPr>
          <a:xfrm>
            <a:off x="291652" y="2171112"/>
            <a:ext cx="3445527" cy="43341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AF81B1F-1971-2E99-C70A-63769E79AD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8163171" y="2143750"/>
            <a:ext cx="3385350" cy="44636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B754238-BCA7-2776-3E63-DEFFBD521D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6" t="847" r="-1284" b="7395"/>
          <a:stretch/>
        </p:blipFill>
        <p:spPr>
          <a:xfrm>
            <a:off x="4028830" y="2143750"/>
            <a:ext cx="3591978" cy="44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C7D9A03C-FFBA-846F-C631-517E5ABD3C7B}"/>
              </a:ext>
            </a:extLst>
          </p:cNvPr>
          <p:cNvSpPr txBox="1"/>
          <p:nvPr/>
        </p:nvSpPr>
        <p:spPr>
          <a:xfrm>
            <a:off x="2983346" y="4567647"/>
            <a:ext cx="7590840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spc="-1" dirty="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rPr>
              <a:t>2</a:t>
            </a:r>
            <a:r>
              <a:rPr lang="en-US" sz="4000" b="0" strike="noStrike" kern="1200" spc="-1" dirty="0">
                <a:solidFill>
                  <a:schemeClr val="tx1"/>
                </a:solidFill>
                <a:latin typeface="Arial Nova" panose="020B0504020202020204" pitchFamily="34" charset="0"/>
                <a:ea typeface="+mj-ea"/>
                <a:cs typeface="+mj-cs"/>
              </a:rPr>
              <a:t>. PRIČAJUĆI RASPORED (STORY SEQUENCER)</a:t>
            </a:r>
          </a:p>
        </p:txBody>
      </p:sp>
      <p:pic>
        <p:nvPicPr>
          <p:cNvPr id="8" name="Slika 7" descr="Slika na kojoj se prikazuje tekst, snimka zaslona, Trokut, svjetiljka&#10;&#10;Opis je automatski generiran">
            <a:extLst>
              <a:ext uri="{FF2B5EF4-FFF2-40B4-BE49-F238E27FC236}">
                <a16:creationId xmlns:a16="http://schemas.microsoft.com/office/drawing/2014/main" id="{F5407CAA-E5E0-B387-83FA-A559A8FED1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b="30044"/>
          <a:stretch/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4" name="Slika 13" descr="Slika na kojoj se prikazuje tekst, zid, u dvorani, poštanska markica&#10;&#10;Opis je automatski generiran">
            <a:extLst>
              <a:ext uri="{FF2B5EF4-FFF2-40B4-BE49-F238E27FC236}">
                <a16:creationId xmlns:a16="http://schemas.microsoft.com/office/drawing/2014/main" id="{770C3A46-46F0-0C72-1F38-D525B07FF1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2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0" name="Slika 9" descr="Slika na kojoj se prikazuje u dvorani, dijete koje je tek prohodalo, namještaj, tekst&#10;&#10;Opis je automatski generiran">
            <a:extLst>
              <a:ext uri="{FF2B5EF4-FFF2-40B4-BE49-F238E27FC236}">
                <a16:creationId xmlns:a16="http://schemas.microsoft.com/office/drawing/2014/main" id="{37909425-BF25-AE99-7393-5670C615D7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r="-4" b="-4"/>
          <a:stretch/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999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2F500059-12D6-6008-A4C1-23605E855CC5}"/>
              </a:ext>
            </a:extLst>
          </p:cNvPr>
          <p:cNvSpPr txBox="1"/>
          <p:nvPr/>
        </p:nvSpPr>
        <p:spPr>
          <a:xfrm>
            <a:off x="1060232" y="3801738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indent="-32400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tabLst>
                <a:tab pos="0" algn="l"/>
              </a:tabLst>
            </a:pPr>
            <a:r>
              <a:rPr lang="en-US" sz="4000" b="0" strike="noStrike" spc="-1" dirty="0">
                <a:latin typeface="Arial Nova" panose="020B0504020202020204" pitchFamily="34" charset="0"/>
                <a:ea typeface="+mj-ea"/>
                <a:cs typeface="+mj-cs"/>
              </a:rPr>
              <a:t>3. PRIČAJUĆI FOTOALBUM</a:t>
            </a:r>
          </a:p>
        </p:txBody>
      </p:sp>
      <p:pic>
        <p:nvPicPr>
          <p:cNvPr id="7" name="Slika 6" descr="Slika na kojoj se prikazuje tekst, Trokut, u dvorani, stroj&#10;&#10;Opis je automatski generiran">
            <a:extLst>
              <a:ext uri="{FF2B5EF4-FFF2-40B4-BE49-F238E27FC236}">
                <a16:creationId xmlns:a16="http://schemas.microsoft.com/office/drawing/2014/main" id="{C801A0DF-B236-3851-15DA-1247DA51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4526" y="488687"/>
            <a:ext cx="2515460" cy="3365165"/>
          </a:xfrm>
          <a:prstGeom prst="rect">
            <a:avLst/>
          </a:prstGeom>
        </p:spPr>
      </p:pic>
      <p:pic>
        <p:nvPicPr>
          <p:cNvPr id="5" name="Slika 4" descr="Slika na kojoj se prikazuje tekst, Post-it papirić, uredski pribor, uredska oprema&#10;&#10;Opis je automatski generiran">
            <a:extLst>
              <a:ext uri="{FF2B5EF4-FFF2-40B4-BE49-F238E27FC236}">
                <a16:creationId xmlns:a16="http://schemas.microsoft.com/office/drawing/2014/main" id="{2C02AB1B-06C7-9BD8-FC73-523D48A6E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5835" y="475754"/>
            <a:ext cx="2592036" cy="3467607"/>
          </a:xfrm>
          <a:prstGeom prst="rect">
            <a:avLst/>
          </a:prstGeom>
        </p:spPr>
      </p:pic>
      <p:pic>
        <p:nvPicPr>
          <p:cNvPr id="6" name="Slika 5" descr="Slika na kojoj se prikazuje osoba, u dvorani, Ljudsko lice, odijevanje&#10;&#10;Opis je automatski generiran">
            <a:extLst>
              <a:ext uri="{FF2B5EF4-FFF2-40B4-BE49-F238E27FC236}">
                <a16:creationId xmlns:a16="http://schemas.microsoft.com/office/drawing/2014/main" id="{B883C5CD-36EA-F662-30BB-469C60895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81480" y="396032"/>
            <a:ext cx="2121824" cy="36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8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>
            <a:extLst>
              <a:ext uri="{FF2B5EF4-FFF2-40B4-BE49-F238E27FC236}">
                <a16:creationId xmlns:a16="http://schemas.microsoft.com/office/drawing/2014/main" id="{EA5E7C73-9240-C87E-560D-FEBD40954D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81002" y="4333122"/>
            <a:ext cx="6714046" cy="14713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b="0" strike="noStrike" spc="-1" dirty="0">
                <a:latin typeface="Arial Nova" panose="020B0504020202020204" pitchFamily="34" charset="0"/>
              </a:rPr>
              <a:t>4. PRIČAJUĆE SKLOPKE, KVADRATIĆI, GUMBI</a:t>
            </a:r>
          </a:p>
        </p:txBody>
      </p:sp>
      <p:pic>
        <p:nvPicPr>
          <p:cNvPr id="10" name="Slika 9" descr="Slika na kojoj se prikazuje tekst, snimka zaslona, umjetničko djelo, u dvorani&#10;&#10;Opis je automatski generiran">
            <a:extLst>
              <a:ext uri="{FF2B5EF4-FFF2-40B4-BE49-F238E27FC236}">
                <a16:creationId xmlns:a16="http://schemas.microsoft.com/office/drawing/2014/main" id="{B6A01083-55CD-4070-642E-7F1EB08F3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5" t="22998" r="1553" b="24665"/>
          <a:stretch/>
        </p:blipFill>
        <p:spPr>
          <a:xfrm>
            <a:off x="839772" y="551091"/>
            <a:ext cx="2118576" cy="3217333"/>
          </a:xfrm>
          <a:prstGeom prst="rect">
            <a:avLst/>
          </a:prstGeom>
        </p:spPr>
      </p:pic>
      <p:pic>
        <p:nvPicPr>
          <p:cNvPr id="6" name="Slika 5" descr="Slika na kojoj se prikazuje osoba, u dvorani, Ljudsko lice, odijevanje&#10;&#10;Opis je automatski generiran">
            <a:extLst>
              <a:ext uri="{FF2B5EF4-FFF2-40B4-BE49-F238E27FC236}">
                <a16:creationId xmlns:a16="http://schemas.microsoft.com/office/drawing/2014/main" id="{A5A500C5-A3C2-327E-11C2-2A856DB69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16" y="551091"/>
            <a:ext cx="2352902" cy="2997328"/>
          </a:xfrm>
          <a:prstGeom prst="rect">
            <a:avLst/>
          </a:prstGeom>
        </p:spPr>
      </p:pic>
      <p:pic>
        <p:nvPicPr>
          <p:cNvPr id="5" name="Slika 4" descr="Slika na kojoj se prikazuje u dvorani, kutija&#10;&#10;Opis je automatski generiran">
            <a:extLst>
              <a:ext uri="{FF2B5EF4-FFF2-40B4-BE49-F238E27FC236}">
                <a16:creationId xmlns:a16="http://schemas.microsoft.com/office/drawing/2014/main" id="{ADD91DE5-3EFD-BB2D-CFE3-85B30BAF1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914" y="560173"/>
            <a:ext cx="2538911" cy="2868827"/>
          </a:xfrm>
          <a:prstGeom prst="rect">
            <a:avLst/>
          </a:prstGeom>
        </p:spPr>
      </p:pic>
      <p:pic>
        <p:nvPicPr>
          <p:cNvPr id="8" name="Slika 7" descr="Slika na kojoj se prikazuje u dvorani, pod&#10;&#10;Opis je automatski generiran">
            <a:extLst>
              <a:ext uri="{FF2B5EF4-FFF2-40B4-BE49-F238E27FC236}">
                <a16:creationId xmlns:a16="http://schemas.microsoft.com/office/drawing/2014/main" id="{6907AD1A-007B-1F74-837D-C8A1D62ED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4548" y="4029158"/>
            <a:ext cx="2372217" cy="31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307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7zf7k6kshdu4iwokpr7hsze6tt5dsc"/>
</p:tagLst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webextensions/_rels/webextension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webextensions/_rels/webextension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webextensions/_rels/webextension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webextensions/webextension1.xml><?xml version="1.0" encoding="utf-8"?>
<we:webextension xmlns:we="http://schemas.microsoft.com/office/webextensions/webextension/2010/11" id="{35789147-A773-413B-8E57-19EEBDDC2918}">
  <we:reference id="wa104379261" version="4.3.0.0" store="hr-HR" storeType="OMEX"/>
  <we:alternateReferences>
    <we:reference id="WA104379261" version="4.3.0.0" store="" storeType="OMEX"/>
  </we:alternateReferences>
  <we:properties>
    <we:property name="MENTIMETER_QUESTION_ID_KEY" value="&quot;76cpe85hrjbx&quot;"/>
    <we:property name="MENTIMETER_PPT_THEME_DISABLED" value="&quot;true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A90AAC5-762E-4C93-8F3B-B69D25AD6680}">
  <we:reference id="wa104379261" version="4.3.0.0" store="hr-HR" storeType="OMEX"/>
  <we:alternateReferences>
    <we:reference id="WA104379261" version="4.3.0.0" store="" storeType="OMEX"/>
  </we:alternateReferences>
  <we:properties>
    <we:property name="MENTIMETER_QUESTION_ID_KEY" value="&quot;zfiti3ruaus8&quot;"/>
    <we:property name="MENTIMETER_PPT_THEME_DISABLED" value="&quot;true&quot;"/>
  </we:properties>
  <we:bindings/>
  <we:snapshot xmlns:r="http://schemas.openxmlformats.org/officeDocument/2006/relationships" r:embed="rId1"/>
</we:webextension>
</file>

<file path=ppt/webextensions/webextension3.xml><?xml version="1.0" encoding="utf-8"?>
<we:webextension xmlns:we="http://schemas.microsoft.com/office/webextensions/webextension/2010/11" id="{0754344B-C8D7-400E-BAAF-34A28959F175}">
  <we:reference id="wa104379261" version="4.3.0.0" store="hr-HR" storeType="OMEX"/>
  <we:alternateReferences>
    <we:reference id="WA104379261" version="4.3.0.0" store="" storeType="OMEX"/>
  </we:alternateReferences>
  <we:properties>
    <we:property name="MENTIMETER_PPT_THEME_DISABLED" value="&quot;true&quot;"/>
    <we:property name="MENTIMETER_QUESTION_ID_KEY" value="&quot;1qrd77ddj7y1&quot;"/>
    <we:property name="MENTIMETER_FONT_SIZE_MODIFIER_KEY" value="&quot;1&quot;"/>
  </we:properties>
  <we:bindings/>
  <we:snapshot xmlns:r="http://schemas.openxmlformats.org/officeDocument/2006/relationships" r:embed="rId1"/>
</we:webextension>
</file>

<file path=ppt/webextensions/webextension4.xml><?xml version="1.0" encoding="utf-8"?>
<we:webextension xmlns:we="http://schemas.microsoft.com/office/webextensions/webextension/2010/11" id="{2A96A672-5F69-4262-9CFE-D5846466F97F}">
  <we:reference id="wa104379261" version="4.3.0.0" store="hr-HR" storeType="OMEX"/>
  <we:alternateReferences>
    <we:reference id="WA104379261" version="4.3.0.0" store="" storeType="OMEX"/>
  </we:alternateReferences>
  <we:properties>
    <we:property name="MENTIMETER_PPT_THEME_DISABLED" value="&quot;true&quot;"/>
    <we:property name="MENTIMETER_QUESTION_ID_KEY" value="&quot;5vrgxtfuqsdq&quot;"/>
    <we:property name="MENTIMETER_FONT_SIZE_MODIFIER_KEY" value="&quot;1&quot;"/>
  </we:properties>
  <we:bindings/>
  <we:snapshot xmlns:r="http://schemas.openxmlformats.org/officeDocument/2006/relationships" r:embed="rId1"/>
</we:webextension>
</file>

<file path=ppt/webextensions/webextension5.xml><?xml version="1.0" encoding="utf-8"?>
<we:webextension xmlns:we="http://schemas.microsoft.com/office/webextensions/webextension/2010/11" id="{34749F4F-6BBD-4949-8C10-B4DDC4D35EC7}">
  <we:reference id="wa104379261" version="4.3.0.0" store="hr-HR" storeType="OMEX"/>
  <we:alternateReferences>
    <we:reference id="WA104379261" version="4.3.0.0" store="" storeType="OMEX"/>
  </we:alternateReferences>
  <we:properties>
    <we:property name="MENTIMETER_QUESTION_ID_KEY" value="&quot;nbrof4sv9h8f&quot;"/>
    <we:property name="MENTIMETER_FONT_SIZE_MODIFIER_KEY" value="&quot;2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1659</TotalTime>
  <Words>647</Words>
  <Application>Microsoft Office PowerPoint</Application>
  <PresentationFormat>Široki zaslon</PresentationFormat>
  <Paragraphs>60</Paragraphs>
  <Slides>16</Slides>
  <Notes>6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2" baseType="lpstr">
      <vt:lpstr>Arial</vt:lpstr>
      <vt:lpstr>Arial Nova</vt:lpstr>
      <vt:lpstr>Calibri</vt:lpstr>
      <vt:lpstr>Calibri Light</vt:lpstr>
      <vt:lpstr>Liberation Serif</vt:lpstr>
      <vt:lpstr>Tema sustava Office</vt:lpstr>
      <vt:lpstr>Svijet asistivne tehnologije u  OŠ „Milan Amruš”</vt:lpstr>
      <vt:lpstr>OŠ „Milan Amruš” </vt:lpstr>
      <vt:lpstr>Ustrojstvo odjela</vt:lpstr>
      <vt:lpstr>PowerPoint prezentacija</vt:lpstr>
      <vt:lpstr>PowerPoint prezentacija</vt:lpstr>
      <vt:lpstr>1. INTERAKTIVNI ZID</vt:lpstr>
      <vt:lpstr>PowerPoint prezentacija</vt:lpstr>
      <vt:lpstr>PowerPoint prezentacija</vt:lpstr>
      <vt:lpstr>4. PRIČAJUĆE SKLOPKE, KVADRATIĆI, GUMBI</vt:lpstr>
      <vt:lpstr>PowerPoint prezentacija</vt:lpstr>
      <vt:lpstr>PowerPoint prezentacija</vt:lpstr>
      <vt:lpstr>Video prikaz primjera iz prakse:   https://drive.google.com/file/d/1Zhgolz6Glv-jq7leB5JXGhaLD1Ot0zTl/view?usp=drive_link </vt:lpstr>
      <vt:lpstr>PowerPoint prezentacija</vt:lpstr>
      <vt:lpstr>PowerPoint prezentacija</vt:lpstr>
      <vt:lpstr>PowerPoint prezentacija</vt:lpstr>
      <vt:lpstr>HVALA NA PAŽNJI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Svijet asistivne tehnologije u OŠ „Milan Amruš”</dc:title>
  <dc:creator>Antonija Vučković</dc:creator>
  <cp:lastModifiedBy>Andrea Gašpar Čičak</cp:lastModifiedBy>
  <cp:revision>18</cp:revision>
  <dcterms:created xsi:type="dcterms:W3CDTF">2024-03-24T17:29:53Z</dcterms:created>
  <dcterms:modified xsi:type="dcterms:W3CDTF">2024-03-29T09:24:49Z</dcterms:modified>
</cp:coreProperties>
</file>