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6858000" cy="9144000"/>
  <p:embeddedFontLst>
    <p:embeddedFont>
      <p:font typeface="Penny Lane" pitchFamily="2" charset="77"/>
      <p:regular r:id="rId13"/>
      <p:bold r:id="rId14"/>
    </p:embeddedFont>
    <p:embeddedFont>
      <p:font typeface="TT Rounds Condensed Bold" panose="02000806030000020003" pitchFamily="2" charset="77"/>
      <p:regular r:id="rId15"/>
      <p:bold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626" autoAdjust="0"/>
  </p:normalViewPr>
  <p:slideViewPr>
    <p:cSldViewPr>
      <p:cViewPr varScale="1">
        <p:scale>
          <a:sx n="80" d="100"/>
          <a:sy n="80" d="100"/>
        </p:scale>
        <p:origin x="824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30.03.2024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-pPahLML-8&amp;ab_channel=Osnovna%C5%A1kolaDrenj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845" y="0"/>
            <a:ext cx="18258310" cy="10287000"/>
          </a:xfrm>
          <a:custGeom>
            <a:avLst/>
            <a:gdLst/>
            <a:ahLst/>
            <a:cxnLst/>
            <a:rect l="l" t="t" r="r" b="b"/>
            <a:pathLst>
              <a:path w="18258310" h="10287000">
                <a:moveTo>
                  <a:pt x="0" y="0"/>
                </a:moveTo>
                <a:lnTo>
                  <a:pt x="18258310" y="0"/>
                </a:lnTo>
                <a:lnTo>
                  <a:pt x="1825831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H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04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862456"/>
            <a:ext cx="18288000" cy="424350"/>
            <a:chOff x="0" y="0"/>
            <a:chExt cx="24384000" cy="565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565785"/>
            </a:xfrm>
            <a:custGeom>
              <a:avLst/>
              <a:gdLst/>
              <a:ahLst/>
              <a:cxnLst/>
              <a:rect l="l" t="t" r="r" b="b"/>
              <a:pathLst>
                <a:path w="24384000" h="565785">
                  <a:moveTo>
                    <a:pt x="0" y="0"/>
                  </a:moveTo>
                  <a:lnTo>
                    <a:pt x="24384000" y="0"/>
                  </a:lnTo>
                  <a:lnTo>
                    <a:pt x="24384000" y="565785"/>
                  </a:lnTo>
                  <a:lnTo>
                    <a:pt x="0" y="565785"/>
                  </a:lnTo>
                  <a:close/>
                </a:path>
              </a:pathLst>
            </a:custGeom>
            <a:solidFill>
              <a:srgbClr val="FEF606"/>
            </a:solidFill>
          </p:spPr>
          <p:txBody>
            <a:bodyPr/>
            <a:lstStyle/>
            <a:p>
              <a:endParaRPr lang="en-HR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4516609" y="800100"/>
            <a:ext cx="9254782" cy="1234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28"/>
              </a:lnSpc>
            </a:pPr>
            <a:r>
              <a:rPr lang="en-US" sz="6600" spc="61">
                <a:solidFill>
                  <a:srgbClr val="FEF606"/>
                </a:solidFill>
                <a:latin typeface="Penny Lane"/>
              </a:rPr>
              <a:t>Evaluacijski upitnik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678804" y="4905320"/>
            <a:ext cx="8045119" cy="1695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295"/>
              </a:lnSpc>
            </a:pPr>
            <a:r>
              <a:rPr lang="en-US" sz="8579" spc="80">
                <a:solidFill>
                  <a:srgbClr val="F90E88"/>
                </a:solidFill>
                <a:latin typeface="Penny Lane"/>
              </a:rPr>
              <a:t>bit.ly/rovinjcuc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2096477" y="2734175"/>
            <a:ext cx="6217329" cy="6217329"/>
            <a:chOff x="0" y="0"/>
            <a:chExt cx="8289772" cy="828977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289772" cy="8289772"/>
            </a:xfrm>
            <a:custGeom>
              <a:avLst/>
              <a:gdLst/>
              <a:ahLst/>
              <a:cxnLst/>
              <a:rect l="l" t="t" r="r" b="b"/>
              <a:pathLst>
                <a:path w="8289772" h="8289772">
                  <a:moveTo>
                    <a:pt x="0" y="0"/>
                  </a:moveTo>
                  <a:lnTo>
                    <a:pt x="8289772" y="0"/>
                  </a:lnTo>
                  <a:lnTo>
                    <a:pt x="8289772" y="8289772"/>
                  </a:lnTo>
                  <a:lnTo>
                    <a:pt x="0" y="82897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HR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04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862456"/>
            <a:ext cx="18288000" cy="424350"/>
            <a:chOff x="0" y="0"/>
            <a:chExt cx="24384000" cy="565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565785"/>
            </a:xfrm>
            <a:custGeom>
              <a:avLst/>
              <a:gdLst/>
              <a:ahLst/>
              <a:cxnLst/>
              <a:rect l="l" t="t" r="r" b="b"/>
              <a:pathLst>
                <a:path w="24384000" h="565785">
                  <a:moveTo>
                    <a:pt x="0" y="0"/>
                  </a:moveTo>
                  <a:lnTo>
                    <a:pt x="24384000" y="0"/>
                  </a:lnTo>
                  <a:lnTo>
                    <a:pt x="24384000" y="565785"/>
                  </a:lnTo>
                  <a:lnTo>
                    <a:pt x="0" y="565785"/>
                  </a:lnTo>
                  <a:close/>
                </a:path>
              </a:pathLst>
            </a:custGeom>
            <a:solidFill>
              <a:srgbClr val="FEF606"/>
            </a:solidFill>
          </p:spPr>
          <p:txBody>
            <a:bodyPr/>
            <a:lstStyle/>
            <a:p>
              <a:endParaRPr lang="en-HR"/>
            </a:p>
          </p:txBody>
        </p:sp>
      </p:grpSp>
      <p:sp>
        <p:nvSpPr>
          <p:cNvPr id="5" name="Freeform 5">
            <a:hlinkClick r:id="rId3" tooltip="https://www.youtube.com/watch?v=s-pPahLML-8&amp;ab_channel=Osnovna%C5%A1kolaDrenje"/>
          </p:cNvPr>
          <p:cNvSpPr/>
          <p:nvPr/>
        </p:nvSpPr>
        <p:spPr>
          <a:xfrm>
            <a:off x="15750711" y="5088235"/>
            <a:ext cx="1808138" cy="1794988"/>
          </a:xfrm>
          <a:custGeom>
            <a:avLst/>
            <a:gdLst/>
            <a:ahLst/>
            <a:cxnLst/>
            <a:rect l="l" t="t" r="r" b="b"/>
            <a:pathLst>
              <a:path w="1808138" h="1794988">
                <a:moveTo>
                  <a:pt x="0" y="0"/>
                </a:moveTo>
                <a:lnTo>
                  <a:pt x="1808138" y="0"/>
                </a:lnTo>
                <a:lnTo>
                  <a:pt x="1808138" y="1794988"/>
                </a:lnTo>
                <a:lnTo>
                  <a:pt x="0" y="17949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HR"/>
          </a:p>
        </p:txBody>
      </p:sp>
      <p:pic>
        <p:nvPicPr>
          <p:cNvPr id="7" name="Picture 6" descr="A person sitting at a table with a person in front of her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B4387372-138C-7038-79AB-ABF89FF116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104900"/>
            <a:ext cx="13716000" cy="77152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60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48725" y="828675"/>
            <a:ext cx="15910575" cy="1110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80"/>
              </a:lnSpc>
            </a:pPr>
            <a:r>
              <a:rPr lang="en-US" sz="6000" spc="56">
                <a:solidFill>
                  <a:srgbClr val="05045B"/>
                </a:solidFill>
                <a:latin typeface="Penny Lane"/>
              </a:rPr>
              <a:t>Milenijsko natjecanje iz kreativne industrije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0" y="9862456"/>
            <a:ext cx="18288000" cy="424545"/>
            <a:chOff x="0" y="0"/>
            <a:chExt cx="24384000" cy="56606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384000" cy="566039"/>
            </a:xfrm>
            <a:custGeom>
              <a:avLst/>
              <a:gdLst/>
              <a:ahLst/>
              <a:cxnLst/>
              <a:rect l="l" t="t" r="r" b="b"/>
              <a:pathLst>
                <a:path w="24384000" h="566039">
                  <a:moveTo>
                    <a:pt x="0" y="0"/>
                  </a:moveTo>
                  <a:lnTo>
                    <a:pt x="24384000" y="0"/>
                  </a:lnTo>
                  <a:lnTo>
                    <a:pt x="24384000" y="566039"/>
                  </a:lnTo>
                  <a:lnTo>
                    <a:pt x="0" y="566039"/>
                  </a:lnTo>
                  <a:close/>
                </a:path>
              </a:pathLst>
            </a:custGeom>
            <a:solidFill>
              <a:srgbClr val="F90E88"/>
            </a:solidFill>
          </p:spPr>
          <p:txBody>
            <a:bodyPr/>
            <a:lstStyle/>
            <a:p>
              <a:endParaRPr lang="en-HR"/>
            </a:p>
          </p:txBody>
        </p:sp>
      </p:grpSp>
      <p:sp>
        <p:nvSpPr>
          <p:cNvPr id="5" name="Freeform 5"/>
          <p:cNvSpPr/>
          <p:nvPr/>
        </p:nvSpPr>
        <p:spPr>
          <a:xfrm>
            <a:off x="4614801" y="2274339"/>
            <a:ext cx="9058398" cy="6983961"/>
          </a:xfrm>
          <a:custGeom>
            <a:avLst/>
            <a:gdLst/>
            <a:ahLst/>
            <a:cxnLst/>
            <a:rect l="l" t="t" r="r" b="b"/>
            <a:pathLst>
              <a:path w="9058398" h="6983961">
                <a:moveTo>
                  <a:pt x="0" y="0"/>
                </a:moveTo>
                <a:lnTo>
                  <a:pt x="9058398" y="0"/>
                </a:lnTo>
                <a:lnTo>
                  <a:pt x="9058398" y="6983961"/>
                </a:lnTo>
                <a:lnTo>
                  <a:pt x="0" y="69839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H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0E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862456"/>
            <a:ext cx="18288000" cy="424545"/>
            <a:chOff x="0" y="0"/>
            <a:chExt cx="24384000" cy="5660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566039"/>
            </a:xfrm>
            <a:custGeom>
              <a:avLst/>
              <a:gdLst/>
              <a:ahLst/>
              <a:cxnLst/>
              <a:rect l="l" t="t" r="r" b="b"/>
              <a:pathLst>
                <a:path w="24384000" h="566039">
                  <a:moveTo>
                    <a:pt x="0" y="0"/>
                  </a:moveTo>
                  <a:lnTo>
                    <a:pt x="24384000" y="0"/>
                  </a:lnTo>
                  <a:lnTo>
                    <a:pt x="24384000" y="566039"/>
                  </a:lnTo>
                  <a:lnTo>
                    <a:pt x="0" y="566039"/>
                  </a:lnTo>
                  <a:close/>
                </a:path>
              </a:pathLst>
            </a:custGeom>
            <a:solidFill>
              <a:srgbClr val="FEF606"/>
            </a:solidFill>
          </p:spPr>
          <p:txBody>
            <a:bodyPr/>
            <a:lstStyle/>
            <a:p>
              <a:endParaRPr lang="en-HR"/>
            </a:p>
          </p:txBody>
        </p:sp>
      </p:grpSp>
      <p:sp>
        <p:nvSpPr>
          <p:cNvPr id="4" name="Freeform 4" descr="Slika na kojoj se prikazuje krug, simbol, grafika, žuto  Opis je automatski generiran"/>
          <p:cNvSpPr/>
          <p:nvPr/>
        </p:nvSpPr>
        <p:spPr>
          <a:xfrm>
            <a:off x="5486858" y="1080477"/>
            <a:ext cx="7314285" cy="7314285"/>
          </a:xfrm>
          <a:custGeom>
            <a:avLst/>
            <a:gdLst/>
            <a:ahLst/>
            <a:cxnLst/>
            <a:rect l="l" t="t" r="r" b="b"/>
            <a:pathLst>
              <a:path w="7314285" h="7314285">
                <a:moveTo>
                  <a:pt x="0" y="0"/>
                </a:moveTo>
                <a:lnTo>
                  <a:pt x="7314284" y="0"/>
                </a:lnTo>
                <a:lnTo>
                  <a:pt x="7314284" y="7314285"/>
                </a:lnTo>
                <a:lnTo>
                  <a:pt x="0" y="731428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H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0E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4000503" y="-4000495"/>
            <a:ext cx="10287000" cy="18287994"/>
            <a:chOff x="0" y="0"/>
            <a:chExt cx="13716000" cy="2438399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716000" cy="24384000"/>
            </a:xfrm>
            <a:custGeom>
              <a:avLst/>
              <a:gdLst/>
              <a:ahLst/>
              <a:cxnLst/>
              <a:rect l="l" t="t" r="r" b="b"/>
              <a:pathLst>
                <a:path w="13716000" h="24384000">
                  <a:moveTo>
                    <a:pt x="0" y="0"/>
                  </a:moveTo>
                  <a:lnTo>
                    <a:pt x="13716000" y="0"/>
                  </a:lnTo>
                  <a:lnTo>
                    <a:pt x="13716000" y="24384000"/>
                  </a:lnTo>
                  <a:lnTo>
                    <a:pt x="0" y="24384000"/>
                  </a:lnTo>
                  <a:close/>
                </a:path>
              </a:pathLst>
            </a:custGeom>
            <a:solidFill>
              <a:srgbClr val="05045B"/>
            </a:solidFill>
          </p:spPr>
          <p:txBody>
            <a:bodyPr/>
            <a:lstStyle/>
            <a:p>
              <a:endParaRPr lang="en-HR"/>
            </a:p>
          </p:txBody>
        </p:sp>
      </p:grpSp>
      <p:grpSp>
        <p:nvGrpSpPr>
          <p:cNvPr id="4" name="Group 4"/>
          <p:cNvGrpSpPr/>
          <p:nvPr/>
        </p:nvGrpSpPr>
        <p:grpSpPr>
          <a:xfrm rot="-10800000">
            <a:off x="1195227" y="354246"/>
            <a:ext cx="8414223" cy="858477"/>
            <a:chOff x="0" y="0"/>
            <a:chExt cx="11218964" cy="1144636"/>
          </a:xfrm>
        </p:grpSpPr>
        <p:sp>
          <p:nvSpPr>
            <p:cNvPr id="5" name="Freeform 5"/>
            <p:cNvSpPr/>
            <p:nvPr/>
          </p:nvSpPr>
          <p:spPr>
            <a:xfrm>
              <a:off x="12700" y="12700"/>
              <a:ext cx="11193526" cy="1119124"/>
            </a:xfrm>
            <a:custGeom>
              <a:avLst/>
              <a:gdLst/>
              <a:ahLst/>
              <a:cxnLst/>
              <a:rect l="l" t="t" r="r" b="b"/>
              <a:pathLst>
                <a:path w="11193526" h="1119124">
                  <a:moveTo>
                    <a:pt x="0" y="0"/>
                  </a:moveTo>
                  <a:lnTo>
                    <a:pt x="10622534" y="0"/>
                  </a:lnTo>
                  <a:lnTo>
                    <a:pt x="11193526" y="559562"/>
                  </a:lnTo>
                  <a:lnTo>
                    <a:pt x="10622534" y="1119124"/>
                  </a:lnTo>
                  <a:lnTo>
                    <a:pt x="0" y="1119124"/>
                  </a:lnTo>
                  <a:close/>
                </a:path>
              </a:pathLst>
            </a:custGeom>
            <a:solidFill>
              <a:srgbClr val="FEF606"/>
            </a:solidFill>
          </p:spPr>
          <p:txBody>
            <a:bodyPr/>
            <a:lstStyle/>
            <a:p>
              <a:endParaRPr lang="en-HR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11218926" cy="1144651"/>
            </a:xfrm>
            <a:custGeom>
              <a:avLst/>
              <a:gdLst/>
              <a:ahLst/>
              <a:cxnLst/>
              <a:rect l="l" t="t" r="r" b="b"/>
              <a:pathLst>
                <a:path w="11218926" h="1144651">
                  <a:moveTo>
                    <a:pt x="12700" y="0"/>
                  </a:moveTo>
                  <a:lnTo>
                    <a:pt x="10635234" y="0"/>
                  </a:lnTo>
                  <a:cubicBezTo>
                    <a:pt x="10638536" y="0"/>
                    <a:pt x="10641711" y="1270"/>
                    <a:pt x="10644124" y="3683"/>
                  </a:cubicBezTo>
                  <a:lnTo>
                    <a:pt x="11215115" y="563245"/>
                  </a:lnTo>
                  <a:cubicBezTo>
                    <a:pt x="11217528" y="565658"/>
                    <a:pt x="11218926" y="568960"/>
                    <a:pt x="11218926" y="572262"/>
                  </a:cubicBezTo>
                  <a:cubicBezTo>
                    <a:pt x="11218926" y="575564"/>
                    <a:pt x="11217528" y="578993"/>
                    <a:pt x="11215115" y="581279"/>
                  </a:cubicBezTo>
                  <a:lnTo>
                    <a:pt x="10644124" y="1140968"/>
                  </a:lnTo>
                  <a:cubicBezTo>
                    <a:pt x="10641711" y="1143254"/>
                    <a:pt x="10638536" y="1144651"/>
                    <a:pt x="10635234" y="1144651"/>
                  </a:cubicBezTo>
                  <a:lnTo>
                    <a:pt x="12700" y="1144651"/>
                  </a:lnTo>
                  <a:cubicBezTo>
                    <a:pt x="5715" y="1144651"/>
                    <a:pt x="0" y="1138936"/>
                    <a:pt x="0" y="1131951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1131951"/>
                  </a:lnTo>
                  <a:lnTo>
                    <a:pt x="12700" y="1131951"/>
                  </a:lnTo>
                  <a:lnTo>
                    <a:pt x="12700" y="1119251"/>
                  </a:lnTo>
                  <a:lnTo>
                    <a:pt x="10635234" y="1119251"/>
                  </a:lnTo>
                  <a:lnTo>
                    <a:pt x="10635234" y="1131951"/>
                  </a:lnTo>
                  <a:lnTo>
                    <a:pt x="10626344" y="1122934"/>
                  </a:lnTo>
                  <a:lnTo>
                    <a:pt x="11197336" y="563372"/>
                  </a:lnTo>
                  <a:lnTo>
                    <a:pt x="11206226" y="572389"/>
                  </a:lnTo>
                  <a:lnTo>
                    <a:pt x="11197336" y="581406"/>
                  </a:lnTo>
                  <a:lnTo>
                    <a:pt x="10626344" y="21717"/>
                  </a:lnTo>
                  <a:lnTo>
                    <a:pt x="10635234" y="12700"/>
                  </a:lnTo>
                  <a:lnTo>
                    <a:pt x="10635234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HR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661383" y="502821"/>
            <a:ext cx="7767867" cy="6089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88"/>
              </a:lnSpc>
            </a:pPr>
            <a:r>
              <a:rPr lang="en-US" sz="3600" spc="33">
                <a:solidFill>
                  <a:srgbClr val="000000"/>
                </a:solidFill>
                <a:latin typeface="TT Rounds Condensed Bold"/>
              </a:rPr>
              <a:t>BOGOVI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775514" y="354246"/>
            <a:ext cx="858477" cy="858477"/>
            <a:chOff x="0" y="0"/>
            <a:chExt cx="1144636" cy="1144636"/>
          </a:xfrm>
        </p:grpSpPr>
        <p:sp>
          <p:nvSpPr>
            <p:cNvPr id="9" name="Freeform 9"/>
            <p:cNvSpPr/>
            <p:nvPr/>
          </p:nvSpPr>
          <p:spPr>
            <a:xfrm>
              <a:off x="12700" y="12700"/>
              <a:ext cx="1119251" cy="1119251"/>
            </a:xfrm>
            <a:custGeom>
              <a:avLst/>
              <a:gdLst/>
              <a:ahLst/>
              <a:cxnLst/>
              <a:rect l="l" t="t" r="r" b="b"/>
              <a:pathLst>
                <a:path w="1119251" h="1119251">
                  <a:moveTo>
                    <a:pt x="0" y="559562"/>
                  </a:moveTo>
                  <a:cubicBezTo>
                    <a:pt x="0" y="250571"/>
                    <a:pt x="250571" y="0"/>
                    <a:pt x="559562" y="0"/>
                  </a:cubicBezTo>
                  <a:cubicBezTo>
                    <a:pt x="868553" y="0"/>
                    <a:pt x="1119251" y="250571"/>
                    <a:pt x="1119251" y="559562"/>
                  </a:cubicBezTo>
                  <a:cubicBezTo>
                    <a:pt x="1119251" y="868553"/>
                    <a:pt x="868680" y="1119251"/>
                    <a:pt x="559562" y="1119251"/>
                  </a:cubicBezTo>
                  <a:cubicBezTo>
                    <a:pt x="250444" y="1119251"/>
                    <a:pt x="0" y="868680"/>
                    <a:pt x="0" y="559562"/>
                  </a:cubicBezTo>
                  <a:close/>
                </a:path>
              </a:pathLst>
            </a:custGeom>
            <a:blipFill>
              <a:blip r:embed="rId3"/>
              <a:stretch>
                <a:fillRect l="-1134" t="-1134" r="-1133" b="-1133"/>
              </a:stretch>
            </a:blipFill>
          </p:spPr>
          <p:txBody>
            <a:bodyPr/>
            <a:lstStyle/>
            <a:p>
              <a:endParaRPr lang="en-HR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1144651" cy="1144651"/>
            </a:xfrm>
            <a:custGeom>
              <a:avLst/>
              <a:gdLst/>
              <a:ahLst/>
              <a:cxnLst/>
              <a:rect l="l" t="t" r="r" b="b"/>
              <a:pathLst>
                <a:path w="1144651" h="1144651">
                  <a:moveTo>
                    <a:pt x="0" y="572262"/>
                  </a:moveTo>
                  <a:cubicBezTo>
                    <a:pt x="0" y="256286"/>
                    <a:pt x="256286" y="0"/>
                    <a:pt x="572262" y="0"/>
                  </a:cubicBezTo>
                  <a:lnTo>
                    <a:pt x="572262" y="12700"/>
                  </a:lnTo>
                  <a:lnTo>
                    <a:pt x="572262" y="0"/>
                  </a:lnTo>
                  <a:cubicBezTo>
                    <a:pt x="888365" y="0"/>
                    <a:pt x="1144651" y="256286"/>
                    <a:pt x="1144651" y="572262"/>
                  </a:cubicBezTo>
                  <a:lnTo>
                    <a:pt x="1131951" y="572262"/>
                  </a:lnTo>
                  <a:lnTo>
                    <a:pt x="1144651" y="572262"/>
                  </a:lnTo>
                  <a:cubicBezTo>
                    <a:pt x="1144651" y="888365"/>
                    <a:pt x="888365" y="1144524"/>
                    <a:pt x="572389" y="1144524"/>
                  </a:cubicBezTo>
                  <a:lnTo>
                    <a:pt x="572389" y="1131824"/>
                  </a:lnTo>
                  <a:lnTo>
                    <a:pt x="572389" y="1144524"/>
                  </a:lnTo>
                  <a:cubicBezTo>
                    <a:pt x="256286" y="1144651"/>
                    <a:pt x="0" y="888365"/>
                    <a:pt x="0" y="572262"/>
                  </a:cubicBezTo>
                  <a:lnTo>
                    <a:pt x="12700" y="572262"/>
                  </a:lnTo>
                  <a:lnTo>
                    <a:pt x="25400" y="572262"/>
                  </a:lnTo>
                  <a:lnTo>
                    <a:pt x="12700" y="572262"/>
                  </a:lnTo>
                  <a:lnTo>
                    <a:pt x="0" y="572262"/>
                  </a:lnTo>
                  <a:moveTo>
                    <a:pt x="25400" y="572262"/>
                  </a:moveTo>
                  <a:cubicBezTo>
                    <a:pt x="25400" y="579247"/>
                    <a:pt x="19685" y="584962"/>
                    <a:pt x="12700" y="584962"/>
                  </a:cubicBezTo>
                  <a:cubicBezTo>
                    <a:pt x="5715" y="584962"/>
                    <a:pt x="0" y="579247"/>
                    <a:pt x="0" y="572262"/>
                  </a:cubicBezTo>
                  <a:cubicBezTo>
                    <a:pt x="0" y="565277"/>
                    <a:pt x="5715" y="559562"/>
                    <a:pt x="12700" y="559562"/>
                  </a:cubicBezTo>
                  <a:cubicBezTo>
                    <a:pt x="19685" y="559562"/>
                    <a:pt x="25400" y="565277"/>
                    <a:pt x="25400" y="572262"/>
                  </a:cubicBezTo>
                  <a:cubicBezTo>
                    <a:pt x="25400" y="874395"/>
                    <a:pt x="270256" y="1119251"/>
                    <a:pt x="572262" y="1119251"/>
                  </a:cubicBezTo>
                  <a:cubicBezTo>
                    <a:pt x="874268" y="1119251"/>
                    <a:pt x="1119251" y="874395"/>
                    <a:pt x="1119251" y="572262"/>
                  </a:cubicBezTo>
                  <a:cubicBezTo>
                    <a:pt x="1119251" y="270129"/>
                    <a:pt x="874395" y="25400"/>
                    <a:pt x="572262" y="25400"/>
                  </a:cubicBezTo>
                  <a:lnTo>
                    <a:pt x="572262" y="12700"/>
                  </a:lnTo>
                  <a:lnTo>
                    <a:pt x="572262" y="25400"/>
                  </a:lnTo>
                  <a:cubicBezTo>
                    <a:pt x="270256" y="25400"/>
                    <a:pt x="25400" y="270256"/>
                    <a:pt x="25400" y="572262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HR"/>
            </a:p>
          </p:txBody>
        </p:sp>
      </p:grpSp>
      <p:grpSp>
        <p:nvGrpSpPr>
          <p:cNvPr id="11" name="Group 11"/>
          <p:cNvGrpSpPr/>
          <p:nvPr/>
        </p:nvGrpSpPr>
        <p:grpSpPr>
          <a:xfrm rot="-10800000">
            <a:off x="1195227" y="1444249"/>
            <a:ext cx="8414223" cy="858477"/>
            <a:chOff x="0" y="0"/>
            <a:chExt cx="11218964" cy="1144636"/>
          </a:xfrm>
        </p:grpSpPr>
        <p:sp>
          <p:nvSpPr>
            <p:cNvPr id="12" name="Freeform 12"/>
            <p:cNvSpPr/>
            <p:nvPr/>
          </p:nvSpPr>
          <p:spPr>
            <a:xfrm>
              <a:off x="12700" y="12700"/>
              <a:ext cx="11193526" cy="1119124"/>
            </a:xfrm>
            <a:custGeom>
              <a:avLst/>
              <a:gdLst/>
              <a:ahLst/>
              <a:cxnLst/>
              <a:rect l="l" t="t" r="r" b="b"/>
              <a:pathLst>
                <a:path w="11193526" h="1119124">
                  <a:moveTo>
                    <a:pt x="0" y="0"/>
                  </a:moveTo>
                  <a:lnTo>
                    <a:pt x="10622534" y="0"/>
                  </a:lnTo>
                  <a:lnTo>
                    <a:pt x="11193526" y="559562"/>
                  </a:lnTo>
                  <a:lnTo>
                    <a:pt x="10622534" y="1119124"/>
                  </a:lnTo>
                  <a:lnTo>
                    <a:pt x="0" y="1119124"/>
                  </a:lnTo>
                  <a:close/>
                </a:path>
              </a:pathLst>
            </a:custGeom>
            <a:solidFill>
              <a:srgbClr val="FEF606"/>
            </a:solidFill>
          </p:spPr>
          <p:txBody>
            <a:bodyPr/>
            <a:lstStyle/>
            <a:p>
              <a:endParaRPr lang="en-HR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0" y="0"/>
              <a:ext cx="11218926" cy="1144651"/>
            </a:xfrm>
            <a:custGeom>
              <a:avLst/>
              <a:gdLst/>
              <a:ahLst/>
              <a:cxnLst/>
              <a:rect l="l" t="t" r="r" b="b"/>
              <a:pathLst>
                <a:path w="11218926" h="1144651">
                  <a:moveTo>
                    <a:pt x="12700" y="0"/>
                  </a:moveTo>
                  <a:lnTo>
                    <a:pt x="10635234" y="0"/>
                  </a:lnTo>
                  <a:cubicBezTo>
                    <a:pt x="10638536" y="0"/>
                    <a:pt x="10641711" y="1270"/>
                    <a:pt x="10644124" y="3683"/>
                  </a:cubicBezTo>
                  <a:lnTo>
                    <a:pt x="11215115" y="563245"/>
                  </a:lnTo>
                  <a:cubicBezTo>
                    <a:pt x="11217528" y="565658"/>
                    <a:pt x="11218926" y="568960"/>
                    <a:pt x="11218926" y="572262"/>
                  </a:cubicBezTo>
                  <a:cubicBezTo>
                    <a:pt x="11218926" y="575564"/>
                    <a:pt x="11217528" y="578993"/>
                    <a:pt x="11215115" y="581279"/>
                  </a:cubicBezTo>
                  <a:lnTo>
                    <a:pt x="10644124" y="1140968"/>
                  </a:lnTo>
                  <a:cubicBezTo>
                    <a:pt x="10641711" y="1143254"/>
                    <a:pt x="10638536" y="1144651"/>
                    <a:pt x="10635234" y="1144651"/>
                  </a:cubicBezTo>
                  <a:lnTo>
                    <a:pt x="12700" y="1144651"/>
                  </a:lnTo>
                  <a:cubicBezTo>
                    <a:pt x="5715" y="1144651"/>
                    <a:pt x="0" y="1138936"/>
                    <a:pt x="0" y="1131951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1131951"/>
                  </a:lnTo>
                  <a:lnTo>
                    <a:pt x="12700" y="1131951"/>
                  </a:lnTo>
                  <a:lnTo>
                    <a:pt x="12700" y="1119251"/>
                  </a:lnTo>
                  <a:lnTo>
                    <a:pt x="10635234" y="1119251"/>
                  </a:lnTo>
                  <a:lnTo>
                    <a:pt x="10635234" y="1131951"/>
                  </a:lnTo>
                  <a:lnTo>
                    <a:pt x="10626344" y="1122934"/>
                  </a:lnTo>
                  <a:lnTo>
                    <a:pt x="11197336" y="563372"/>
                  </a:lnTo>
                  <a:lnTo>
                    <a:pt x="11206226" y="572389"/>
                  </a:lnTo>
                  <a:lnTo>
                    <a:pt x="11197336" y="581406"/>
                  </a:lnTo>
                  <a:lnTo>
                    <a:pt x="10626344" y="21717"/>
                  </a:lnTo>
                  <a:lnTo>
                    <a:pt x="10635234" y="12700"/>
                  </a:lnTo>
                  <a:lnTo>
                    <a:pt x="10635234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HR"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661383" y="1592825"/>
            <a:ext cx="7767867" cy="6089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88"/>
              </a:lnSpc>
            </a:pPr>
            <a:r>
              <a:rPr lang="en-US" sz="3600" spc="33">
                <a:solidFill>
                  <a:srgbClr val="000000"/>
                </a:solidFill>
                <a:latin typeface="TT Rounds Condensed Bold"/>
              </a:rPr>
              <a:t>BOŽICE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775514" y="1444250"/>
            <a:ext cx="858477" cy="858477"/>
            <a:chOff x="0" y="0"/>
            <a:chExt cx="1144636" cy="1144636"/>
          </a:xfrm>
        </p:grpSpPr>
        <p:sp>
          <p:nvSpPr>
            <p:cNvPr id="16" name="Freeform 16"/>
            <p:cNvSpPr/>
            <p:nvPr/>
          </p:nvSpPr>
          <p:spPr>
            <a:xfrm>
              <a:off x="12700" y="12700"/>
              <a:ext cx="1119251" cy="1119251"/>
            </a:xfrm>
            <a:custGeom>
              <a:avLst/>
              <a:gdLst/>
              <a:ahLst/>
              <a:cxnLst/>
              <a:rect l="l" t="t" r="r" b="b"/>
              <a:pathLst>
                <a:path w="1119251" h="1119251">
                  <a:moveTo>
                    <a:pt x="0" y="559562"/>
                  </a:moveTo>
                  <a:cubicBezTo>
                    <a:pt x="0" y="250571"/>
                    <a:pt x="250571" y="0"/>
                    <a:pt x="559562" y="0"/>
                  </a:cubicBezTo>
                  <a:cubicBezTo>
                    <a:pt x="868553" y="0"/>
                    <a:pt x="1119251" y="250571"/>
                    <a:pt x="1119251" y="559562"/>
                  </a:cubicBezTo>
                  <a:cubicBezTo>
                    <a:pt x="1119251" y="868553"/>
                    <a:pt x="868680" y="1119251"/>
                    <a:pt x="559562" y="1119251"/>
                  </a:cubicBezTo>
                  <a:cubicBezTo>
                    <a:pt x="250444" y="1119251"/>
                    <a:pt x="0" y="868680"/>
                    <a:pt x="0" y="559562"/>
                  </a:cubicBezTo>
                  <a:close/>
                </a:path>
              </a:pathLst>
            </a:custGeom>
            <a:blipFill>
              <a:blip r:embed="rId4"/>
              <a:stretch>
                <a:fillRect l="-1134" t="-1134" r="-1133" b="-1133"/>
              </a:stretch>
            </a:blipFill>
          </p:spPr>
          <p:txBody>
            <a:bodyPr/>
            <a:lstStyle/>
            <a:p>
              <a:endParaRPr lang="en-HR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0" y="0"/>
              <a:ext cx="1144651" cy="1144651"/>
            </a:xfrm>
            <a:custGeom>
              <a:avLst/>
              <a:gdLst/>
              <a:ahLst/>
              <a:cxnLst/>
              <a:rect l="l" t="t" r="r" b="b"/>
              <a:pathLst>
                <a:path w="1144651" h="1144651">
                  <a:moveTo>
                    <a:pt x="0" y="572262"/>
                  </a:moveTo>
                  <a:cubicBezTo>
                    <a:pt x="0" y="256286"/>
                    <a:pt x="256286" y="0"/>
                    <a:pt x="572262" y="0"/>
                  </a:cubicBezTo>
                  <a:lnTo>
                    <a:pt x="572262" y="12700"/>
                  </a:lnTo>
                  <a:lnTo>
                    <a:pt x="572262" y="0"/>
                  </a:lnTo>
                  <a:cubicBezTo>
                    <a:pt x="888365" y="0"/>
                    <a:pt x="1144651" y="256286"/>
                    <a:pt x="1144651" y="572262"/>
                  </a:cubicBezTo>
                  <a:lnTo>
                    <a:pt x="1131951" y="572262"/>
                  </a:lnTo>
                  <a:lnTo>
                    <a:pt x="1144651" y="572262"/>
                  </a:lnTo>
                  <a:cubicBezTo>
                    <a:pt x="1144651" y="888365"/>
                    <a:pt x="888365" y="1144524"/>
                    <a:pt x="572389" y="1144524"/>
                  </a:cubicBezTo>
                  <a:lnTo>
                    <a:pt x="572389" y="1131824"/>
                  </a:lnTo>
                  <a:lnTo>
                    <a:pt x="572389" y="1144524"/>
                  </a:lnTo>
                  <a:cubicBezTo>
                    <a:pt x="256286" y="1144651"/>
                    <a:pt x="0" y="888365"/>
                    <a:pt x="0" y="572262"/>
                  </a:cubicBezTo>
                  <a:lnTo>
                    <a:pt x="12700" y="572262"/>
                  </a:lnTo>
                  <a:lnTo>
                    <a:pt x="25400" y="572262"/>
                  </a:lnTo>
                  <a:lnTo>
                    <a:pt x="12700" y="572262"/>
                  </a:lnTo>
                  <a:lnTo>
                    <a:pt x="0" y="572262"/>
                  </a:lnTo>
                  <a:moveTo>
                    <a:pt x="25400" y="572262"/>
                  </a:moveTo>
                  <a:cubicBezTo>
                    <a:pt x="25400" y="579247"/>
                    <a:pt x="19685" y="584962"/>
                    <a:pt x="12700" y="584962"/>
                  </a:cubicBezTo>
                  <a:cubicBezTo>
                    <a:pt x="5715" y="584962"/>
                    <a:pt x="0" y="579247"/>
                    <a:pt x="0" y="572262"/>
                  </a:cubicBezTo>
                  <a:cubicBezTo>
                    <a:pt x="0" y="565277"/>
                    <a:pt x="5715" y="559562"/>
                    <a:pt x="12700" y="559562"/>
                  </a:cubicBezTo>
                  <a:cubicBezTo>
                    <a:pt x="19685" y="559562"/>
                    <a:pt x="25400" y="565277"/>
                    <a:pt x="25400" y="572262"/>
                  </a:cubicBezTo>
                  <a:cubicBezTo>
                    <a:pt x="25400" y="874395"/>
                    <a:pt x="270256" y="1119251"/>
                    <a:pt x="572262" y="1119251"/>
                  </a:cubicBezTo>
                  <a:cubicBezTo>
                    <a:pt x="874268" y="1119251"/>
                    <a:pt x="1119251" y="874395"/>
                    <a:pt x="1119251" y="572262"/>
                  </a:cubicBezTo>
                  <a:cubicBezTo>
                    <a:pt x="1119251" y="270129"/>
                    <a:pt x="874395" y="25400"/>
                    <a:pt x="572262" y="25400"/>
                  </a:cubicBezTo>
                  <a:lnTo>
                    <a:pt x="572262" y="12700"/>
                  </a:lnTo>
                  <a:lnTo>
                    <a:pt x="572262" y="25400"/>
                  </a:lnTo>
                  <a:cubicBezTo>
                    <a:pt x="270256" y="25400"/>
                    <a:pt x="25400" y="270256"/>
                    <a:pt x="25400" y="572262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HR"/>
            </a:p>
          </p:txBody>
        </p:sp>
      </p:grpSp>
      <p:grpSp>
        <p:nvGrpSpPr>
          <p:cNvPr id="18" name="Group 18"/>
          <p:cNvGrpSpPr/>
          <p:nvPr/>
        </p:nvGrpSpPr>
        <p:grpSpPr>
          <a:xfrm rot="-10800000">
            <a:off x="1195227" y="2534253"/>
            <a:ext cx="8414223" cy="858477"/>
            <a:chOff x="0" y="0"/>
            <a:chExt cx="11218964" cy="1144636"/>
          </a:xfrm>
        </p:grpSpPr>
        <p:sp>
          <p:nvSpPr>
            <p:cNvPr id="19" name="Freeform 19"/>
            <p:cNvSpPr/>
            <p:nvPr/>
          </p:nvSpPr>
          <p:spPr>
            <a:xfrm>
              <a:off x="12700" y="12700"/>
              <a:ext cx="11193526" cy="1119124"/>
            </a:xfrm>
            <a:custGeom>
              <a:avLst/>
              <a:gdLst/>
              <a:ahLst/>
              <a:cxnLst/>
              <a:rect l="l" t="t" r="r" b="b"/>
              <a:pathLst>
                <a:path w="11193526" h="1119124">
                  <a:moveTo>
                    <a:pt x="0" y="0"/>
                  </a:moveTo>
                  <a:lnTo>
                    <a:pt x="10622534" y="0"/>
                  </a:lnTo>
                  <a:lnTo>
                    <a:pt x="11193526" y="559562"/>
                  </a:lnTo>
                  <a:lnTo>
                    <a:pt x="10622534" y="1119124"/>
                  </a:lnTo>
                  <a:lnTo>
                    <a:pt x="0" y="1119124"/>
                  </a:lnTo>
                  <a:close/>
                </a:path>
              </a:pathLst>
            </a:custGeom>
            <a:solidFill>
              <a:srgbClr val="FEF606"/>
            </a:solidFill>
          </p:spPr>
          <p:txBody>
            <a:bodyPr/>
            <a:lstStyle/>
            <a:p>
              <a:endParaRPr lang="en-HR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0" y="0"/>
              <a:ext cx="11218926" cy="1144651"/>
            </a:xfrm>
            <a:custGeom>
              <a:avLst/>
              <a:gdLst/>
              <a:ahLst/>
              <a:cxnLst/>
              <a:rect l="l" t="t" r="r" b="b"/>
              <a:pathLst>
                <a:path w="11218926" h="1144651">
                  <a:moveTo>
                    <a:pt x="12700" y="0"/>
                  </a:moveTo>
                  <a:lnTo>
                    <a:pt x="10635234" y="0"/>
                  </a:lnTo>
                  <a:cubicBezTo>
                    <a:pt x="10638536" y="0"/>
                    <a:pt x="10641711" y="1270"/>
                    <a:pt x="10644124" y="3683"/>
                  </a:cubicBezTo>
                  <a:lnTo>
                    <a:pt x="11215115" y="563245"/>
                  </a:lnTo>
                  <a:cubicBezTo>
                    <a:pt x="11217528" y="565658"/>
                    <a:pt x="11218926" y="568960"/>
                    <a:pt x="11218926" y="572262"/>
                  </a:cubicBezTo>
                  <a:cubicBezTo>
                    <a:pt x="11218926" y="575564"/>
                    <a:pt x="11217528" y="578993"/>
                    <a:pt x="11215115" y="581279"/>
                  </a:cubicBezTo>
                  <a:lnTo>
                    <a:pt x="10644124" y="1140968"/>
                  </a:lnTo>
                  <a:cubicBezTo>
                    <a:pt x="10641711" y="1143254"/>
                    <a:pt x="10638536" y="1144651"/>
                    <a:pt x="10635234" y="1144651"/>
                  </a:cubicBezTo>
                  <a:lnTo>
                    <a:pt x="12700" y="1144651"/>
                  </a:lnTo>
                  <a:cubicBezTo>
                    <a:pt x="5715" y="1144651"/>
                    <a:pt x="0" y="1138936"/>
                    <a:pt x="0" y="1131951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1131951"/>
                  </a:lnTo>
                  <a:lnTo>
                    <a:pt x="12700" y="1131951"/>
                  </a:lnTo>
                  <a:lnTo>
                    <a:pt x="12700" y="1119251"/>
                  </a:lnTo>
                  <a:lnTo>
                    <a:pt x="10635234" y="1119251"/>
                  </a:lnTo>
                  <a:lnTo>
                    <a:pt x="10635234" y="1131951"/>
                  </a:lnTo>
                  <a:lnTo>
                    <a:pt x="10626344" y="1122934"/>
                  </a:lnTo>
                  <a:lnTo>
                    <a:pt x="11197336" y="563372"/>
                  </a:lnTo>
                  <a:lnTo>
                    <a:pt x="11206226" y="572389"/>
                  </a:lnTo>
                  <a:lnTo>
                    <a:pt x="11197336" y="581406"/>
                  </a:lnTo>
                  <a:lnTo>
                    <a:pt x="10626344" y="21717"/>
                  </a:lnTo>
                  <a:lnTo>
                    <a:pt x="10635234" y="12700"/>
                  </a:lnTo>
                  <a:lnTo>
                    <a:pt x="10635234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HR"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1661383" y="2682828"/>
            <a:ext cx="7767867" cy="6089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88"/>
              </a:lnSpc>
            </a:pPr>
            <a:r>
              <a:rPr lang="en-US" sz="3600" spc="33">
                <a:solidFill>
                  <a:srgbClr val="000000"/>
                </a:solidFill>
                <a:latin typeface="TT Rounds Condensed Bold"/>
              </a:rPr>
              <a:t>FLORA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775514" y="2534253"/>
            <a:ext cx="858477" cy="858477"/>
            <a:chOff x="0" y="0"/>
            <a:chExt cx="1144636" cy="1144636"/>
          </a:xfrm>
        </p:grpSpPr>
        <p:sp>
          <p:nvSpPr>
            <p:cNvPr id="23" name="Freeform 23"/>
            <p:cNvSpPr/>
            <p:nvPr/>
          </p:nvSpPr>
          <p:spPr>
            <a:xfrm>
              <a:off x="12700" y="12700"/>
              <a:ext cx="1119251" cy="1119251"/>
            </a:xfrm>
            <a:custGeom>
              <a:avLst/>
              <a:gdLst/>
              <a:ahLst/>
              <a:cxnLst/>
              <a:rect l="l" t="t" r="r" b="b"/>
              <a:pathLst>
                <a:path w="1119251" h="1119251">
                  <a:moveTo>
                    <a:pt x="0" y="559562"/>
                  </a:moveTo>
                  <a:cubicBezTo>
                    <a:pt x="0" y="250571"/>
                    <a:pt x="250571" y="0"/>
                    <a:pt x="559562" y="0"/>
                  </a:cubicBezTo>
                  <a:cubicBezTo>
                    <a:pt x="868553" y="0"/>
                    <a:pt x="1119251" y="250571"/>
                    <a:pt x="1119251" y="559562"/>
                  </a:cubicBezTo>
                  <a:cubicBezTo>
                    <a:pt x="1119251" y="868553"/>
                    <a:pt x="868680" y="1119251"/>
                    <a:pt x="559562" y="1119251"/>
                  </a:cubicBezTo>
                  <a:cubicBezTo>
                    <a:pt x="250444" y="1119251"/>
                    <a:pt x="0" y="868680"/>
                    <a:pt x="0" y="559562"/>
                  </a:cubicBezTo>
                  <a:close/>
                </a:path>
              </a:pathLst>
            </a:custGeom>
            <a:blipFill>
              <a:blip r:embed="rId5"/>
              <a:stretch>
                <a:fillRect l="-1134" t="-1134" r="-1133" b="-1133"/>
              </a:stretch>
            </a:blipFill>
          </p:spPr>
          <p:txBody>
            <a:bodyPr/>
            <a:lstStyle/>
            <a:p>
              <a:endParaRPr lang="en-HR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0" y="0"/>
              <a:ext cx="1144651" cy="1144651"/>
            </a:xfrm>
            <a:custGeom>
              <a:avLst/>
              <a:gdLst/>
              <a:ahLst/>
              <a:cxnLst/>
              <a:rect l="l" t="t" r="r" b="b"/>
              <a:pathLst>
                <a:path w="1144651" h="1144651">
                  <a:moveTo>
                    <a:pt x="0" y="572262"/>
                  </a:moveTo>
                  <a:cubicBezTo>
                    <a:pt x="0" y="256286"/>
                    <a:pt x="256286" y="0"/>
                    <a:pt x="572262" y="0"/>
                  </a:cubicBezTo>
                  <a:lnTo>
                    <a:pt x="572262" y="12700"/>
                  </a:lnTo>
                  <a:lnTo>
                    <a:pt x="572262" y="0"/>
                  </a:lnTo>
                  <a:cubicBezTo>
                    <a:pt x="888365" y="0"/>
                    <a:pt x="1144651" y="256286"/>
                    <a:pt x="1144651" y="572262"/>
                  </a:cubicBezTo>
                  <a:lnTo>
                    <a:pt x="1131951" y="572262"/>
                  </a:lnTo>
                  <a:lnTo>
                    <a:pt x="1144651" y="572262"/>
                  </a:lnTo>
                  <a:cubicBezTo>
                    <a:pt x="1144651" y="888365"/>
                    <a:pt x="888365" y="1144524"/>
                    <a:pt x="572389" y="1144524"/>
                  </a:cubicBezTo>
                  <a:lnTo>
                    <a:pt x="572389" y="1131824"/>
                  </a:lnTo>
                  <a:lnTo>
                    <a:pt x="572389" y="1144524"/>
                  </a:lnTo>
                  <a:cubicBezTo>
                    <a:pt x="256286" y="1144651"/>
                    <a:pt x="0" y="888365"/>
                    <a:pt x="0" y="572262"/>
                  </a:cubicBezTo>
                  <a:lnTo>
                    <a:pt x="12700" y="572262"/>
                  </a:lnTo>
                  <a:lnTo>
                    <a:pt x="25400" y="572262"/>
                  </a:lnTo>
                  <a:lnTo>
                    <a:pt x="12700" y="572262"/>
                  </a:lnTo>
                  <a:lnTo>
                    <a:pt x="0" y="572262"/>
                  </a:lnTo>
                  <a:moveTo>
                    <a:pt x="25400" y="572262"/>
                  </a:moveTo>
                  <a:cubicBezTo>
                    <a:pt x="25400" y="579247"/>
                    <a:pt x="19685" y="584962"/>
                    <a:pt x="12700" y="584962"/>
                  </a:cubicBezTo>
                  <a:cubicBezTo>
                    <a:pt x="5715" y="584962"/>
                    <a:pt x="0" y="579247"/>
                    <a:pt x="0" y="572262"/>
                  </a:cubicBezTo>
                  <a:cubicBezTo>
                    <a:pt x="0" y="565277"/>
                    <a:pt x="5715" y="559562"/>
                    <a:pt x="12700" y="559562"/>
                  </a:cubicBezTo>
                  <a:cubicBezTo>
                    <a:pt x="19685" y="559562"/>
                    <a:pt x="25400" y="565277"/>
                    <a:pt x="25400" y="572262"/>
                  </a:cubicBezTo>
                  <a:cubicBezTo>
                    <a:pt x="25400" y="874395"/>
                    <a:pt x="270256" y="1119251"/>
                    <a:pt x="572262" y="1119251"/>
                  </a:cubicBezTo>
                  <a:cubicBezTo>
                    <a:pt x="874268" y="1119251"/>
                    <a:pt x="1119251" y="874395"/>
                    <a:pt x="1119251" y="572262"/>
                  </a:cubicBezTo>
                  <a:cubicBezTo>
                    <a:pt x="1119251" y="270129"/>
                    <a:pt x="874395" y="25400"/>
                    <a:pt x="572262" y="25400"/>
                  </a:cubicBezTo>
                  <a:lnTo>
                    <a:pt x="572262" y="12700"/>
                  </a:lnTo>
                  <a:lnTo>
                    <a:pt x="572262" y="25400"/>
                  </a:lnTo>
                  <a:cubicBezTo>
                    <a:pt x="270256" y="25400"/>
                    <a:pt x="25400" y="270256"/>
                    <a:pt x="25400" y="572262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HR"/>
            </a:p>
          </p:txBody>
        </p:sp>
      </p:grpSp>
      <p:grpSp>
        <p:nvGrpSpPr>
          <p:cNvPr id="25" name="Group 25"/>
          <p:cNvGrpSpPr/>
          <p:nvPr/>
        </p:nvGrpSpPr>
        <p:grpSpPr>
          <a:xfrm rot="-10800000">
            <a:off x="1195227" y="3624256"/>
            <a:ext cx="8414223" cy="858477"/>
            <a:chOff x="0" y="0"/>
            <a:chExt cx="11218964" cy="1144636"/>
          </a:xfrm>
        </p:grpSpPr>
        <p:sp>
          <p:nvSpPr>
            <p:cNvPr id="26" name="Freeform 26"/>
            <p:cNvSpPr/>
            <p:nvPr/>
          </p:nvSpPr>
          <p:spPr>
            <a:xfrm>
              <a:off x="12700" y="12700"/>
              <a:ext cx="11193526" cy="1119124"/>
            </a:xfrm>
            <a:custGeom>
              <a:avLst/>
              <a:gdLst/>
              <a:ahLst/>
              <a:cxnLst/>
              <a:rect l="l" t="t" r="r" b="b"/>
              <a:pathLst>
                <a:path w="11193526" h="1119124">
                  <a:moveTo>
                    <a:pt x="0" y="0"/>
                  </a:moveTo>
                  <a:lnTo>
                    <a:pt x="10622534" y="0"/>
                  </a:lnTo>
                  <a:lnTo>
                    <a:pt x="11193526" y="559562"/>
                  </a:lnTo>
                  <a:lnTo>
                    <a:pt x="10622534" y="1119124"/>
                  </a:lnTo>
                  <a:lnTo>
                    <a:pt x="0" y="1119124"/>
                  </a:lnTo>
                  <a:close/>
                </a:path>
              </a:pathLst>
            </a:custGeom>
            <a:solidFill>
              <a:srgbClr val="FEF606"/>
            </a:solidFill>
          </p:spPr>
          <p:txBody>
            <a:bodyPr/>
            <a:lstStyle/>
            <a:p>
              <a:endParaRPr lang="en-HR"/>
            </a:p>
          </p:txBody>
        </p:sp>
        <p:sp>
          <p:nvSpPr>
            <p:cNvPr id="27" name="Freeform 27"/>
            <p:cNvSpPr/>
            <p:nvPr/>
          </p:nvSpPr>
          <p:spPr>
            <a:xfrm>
              <a:off x="0" y="0"/>
              <a:ext cx="11218926" cy="1144651"/>
            </a:xfrm>
            <a:custGeom>
              <a:avLst/>
              <a:gdLst/>
              <a:ahLst/>
              <a:cxnLst/>
              <a:rect l="l" t="t" r="r" b="b"/>
              <a:pathLst>
                <a:path w="11218926" h="1144651">
                  <a:moveTo>
                    <a:pt x="12700" y="0"/>
                  </a:moveTo>
                  <a:lnTo>
                    <a:pt x="10635234" y="0"/>
                  </a:lnTo>
                  <a:cubicBezTo>
                    <a:pt x="10638536" y="0"/>
                    <a:pt x="10641711" y="1270"/>
                    <a:pt x="10644124" y="3683"/>
                  </a:cubicBezTo>
                  <a:lnTo>
                    <a:pt x="11215115" y="563245"/>
                  </a:lnTo>
                  <a:cubicBezTo>
                    <a:pt x="11217528" y="565658"/>
                    <a:pt x="11218926" y="568960"/>
                    <a:pt x="11218926" y="572262"/>
                  </a:cubicBezTo>
                  <a:cubicBezTo>
                    <a:pt x="11218926" y="575564"/>
                    <a:pt x="11217528" y="578993"/>
                    <a:pt x="11215115" y="581279"/>
                  </a:cubicBezTo>
                  <a:lnTo>
                    <a:pt x="10644124" y="1140968"/>
                  </a:lnTo>
                  <a:cubicBezTo>
                    <a:pt x="10641711" y="1143254"/>
                    <a:pt x="10638536" y="1144651"/>
                    <a:pt x="10635234" y="1144651"/>
                  </a:cubicBezTo>
                  <a:lnTo>
                    <a:pt x="12700" y="1144651"/>
                  </a:lnTo>
                  <a:cubicBezTo>
                    <a:pt x="5715" y="1144651"/>
                    <a:pt x="0" y="1138936"/>
                    <a:pt x="0" y="1131951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1131951"/>
                  </a:lnTo>
                  <a:lnTo>
                    <a:pt x="12700" y="1131951"/>
                  </a:lnTo>
                  <a:lnTo>
                    <a:pt x="12700" y="1119251"/>
                  </a:lnTo>
                  <a:lnTo>
                    <a:pt x="10635234" y="1119251"/>
                  </a:lnTo>
                  <a:lnTo>
                    <a:pt x="10635234" y="1131951"/>
                  </a:lnTo>
                  <a:lnTo>
                    <a:pt x="10626344" y="1122934"/>
                  </a:lnTo>
                  <a:lnTo>
                    <a:pt x="11197336" y="563372"/>
                  </a:lnTo>
                  <a:lnTo>
                    <a:pt x="11206226" y="572389"/>
                  </a:lnTo>
                  <a:lnTo>
                    <a:pt x="11197336" y="581406"/>
                  </a:lnTo>
                  <a:lnTo>
                    <a:pt x="10626344" y="21717"/>
                  </a:lnTo>
                  <a:lnTo>
                    <a:pt x="10635234" y="12700"/>
                  </a:lnTo>
                  <a:lnTo>
                    <a:pt x="10635234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HR"/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1661383" y="3772831"/>
            <a:ext cx="7767867" cy="6089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88"/>
              </a:lnSpc>
            </a:pPr>
            <a:r>
              <a:rPr lang="en-US" sz="3600" spc="33">
                <a:solidFill>
                  <a:srgbClr val="000000"/>
                </a:solidFill>
                <a:latin typeface="TT Rounds Condensed Bold"/>
              </a:rPr>
              <a:t>FAUNA</a:t>
            </a:r>
          </a:p>
        </p:txBody>
      </p:sp>
      <p:grpSp>
        <p:nvGrpSpPr>
          <p:cNvPr id="29" name="Group 29"/>
          <p:cNvGrpSpPr/>
          <p:nvPr/>
        </p:nvGrpSpPr>
        <p:grpSpPr>
          <a:xfrm>
            <a:off x="775514" y="3624256"/>
            <a:ext cx="858477" cy="858477"/>
            <a:chOff x="0" y="0"/>
            <a:chExt cx="1144636" cy="1144636"/>
          </a:xfrm>
        </p:grpSpPr>
        <p:sp>
          <p:nvSpPr>
            <p:cNvPr id="30" name="Freeform 30"/>
            <p:cNvSpPr/>
            <p:nvPr/>
          </p:nvSpPr>
          <p:spPr>
            <a:xfrm>
              <a:off x="12700" y="12700"/>
              <a:ext cx="1119251" cy="1119251"/>
            </a:xfrm>
            <a:custGeom>
              <a:avLst/>
              <a:gdLst/>
              <a:ahLst/>
              <a:cxnLst/>
              <a:rect l="l" t="t" r="r" b="b"/>
              <a:pathLst>
                <a:path w="1119251" h="1119251">
                  <a:moveTo>
                    <a:pt x="0" y="559562"/>
                  </a:moveTo>
                  <a:cubicBezTo>
                    <a:pt x="0" y="250571"/>
                    <a:pt x="250571" y="0"/>
                    <a:pt x="559562" y="0"/>
                  </a:cubicBezTo>
                  <a:cubicBezTo>
                    <a:pt x="868553" y="0"/>
                    <a:pt x="1119251" y="250571"/>
                    <a:pt x="1119251" y="559562"/>
                  </a:cubicBezTo>
                  <a:cubicBezTo>
                    <a:pt x="1119251" y="868553"/>
                    <a:pt x="868680" y="1119251"/>
                    <a:pt x="559562" y="1119251"/>
                  </a:cubicBezTo>
                  <a:cubicBezTo>
                    <a:pt x="250444" y="1119251"/>
                    <a:pt x="0" y="868680"/>
                    <a:pt x="0" y="559562"/>
                  </a:cubicBezTo>
                  <a:close/>
                </a:path>
              </a:pathLst>
            </a:custGeom>
            <a:blipFill>
              <a:blip r:embed="rId6"/>
              <a:stretch>
                <a:fillRect l="-1134" t="-1134" r="-1133" b="-1133"/>
              </a:stretch>
            </a:blipFill>
          </p:spPr>
          <p:txBody>
            <a:bodyPr/>
            <a:lstStyle/>
            <a:p>
              <a:endParaRPr lang="en-HR"/>
            </a:p>
          </p:txBody>
        </p:sp>
        <p:sp>
          <p:nvSpPr>
            <p:cNvPr id="31" name="Freeform 31"/>
            <p:cNvSpPr/>
            <p:nvPr/>
          </p:nvSpPr>
          <p:spPr>
            <a:xfrm>
              <a:off x="0" y="0"/>
              <a:ext cx="1144651" cy="1144651"/>
            </a:xfrm>
            <a:custGeom>
              <a:avLst/>
              <a:gdLst/>
              <a:ahLst/>
              <a:cxnLst/>
              <a:rect l="l" t="t" r="r" b="b"/>
              <a:pathLst>
                <a:path w="1144651" h="1144651">
                  <a:moveTo>
                    <a:pt x="0" y="572262"/>
                  </a:moveTo>
                  <a:cubicBezTo>
                    <a:pt x="0" y="256286"/>
                    <a:pt x="256286" y="0"/>
                    <a:pt x="572262" y="0"/>
                  </a:cubicBezTo>
                  <a:lnTo>
                    <a:pt x="572262" y="12700"/>
                  </a:lnTo>
                  <a:lnTo>
                    <a:pt x="572262" y="0"/>
                  </a:lnTo>
                  <a:cubicBezTo>
                    <a:pt x="888365" y="0"/>
                    <a:pt x="1144651" y="256286"/>
                    <a:pt x="1144651" y="572262"/>
                  </a:cubicBezTo>
                  <a:lnTo>
                    <a:pt x="1131951" y="572262"/>
                  </a:lnTo>
                  <a:lnTo>
                    <a:pt x="1144651" y="572262"/>
                  </a:lnTo>
                  <a:cubicBezTo>
                    <a:pt x="1144651" y="888365"/>
                    <a:pt x="888365" y="1144524"/>
                    <a:pt x="572389" y="1144524"/>
                  </a:cubicBezTo>
                  <a:lnTo>
                    <a:pt x="572389" y="1131824"/>
                  </a:lnTo>
                  <a:lnTo>
                    <a:pt x="572389" y="1144524"/>
                  </a:lnTo>
                  <a:cubicBezTo>
                    <a:pt x="256286" y="1144651"/>
                    <a:pt x="0" y="888365"/>
                    <a:pt x="0" y="572262"/>
                  </a:cubicBezTo>
                  <a:lnTo>
                    <a:pt x="12700" y="572262"/>
                  </a:lnTo>
                  <a:lnTo>
                    <a:pt x="25400" y="572262"/>
                  </a:lnTo>
                  <a:lnTo>
                    <a:pt x="12700" y="572262"/>
                  </a:lnTo>
                  <a:lnTo>
                    <a:pt x="0" y="572262"/>
                  </a:lnTo>
                  <a:moveTo>
                    <a:pt x="25400" y="572262"/>
                  </a:moveTo>
                  <a:cubicBezTo>
                    <a:pt x="25400" y="579247"/>
                    <a:pt x="19685" y="584962"/>
                    <a:pt x="12700" y="584962"/>
                  </a:cubicBezTo>
                  <a:cubicBezTo>
                    <a:pt x="5715" y="584962"/>
                    <a:pt x="0" y="579247"/>
                    <a:pt x="0" y="572262"/>
                  </a:cubicBezTo>
                  <a:cubicBezTo>
                    <a:pt x="0" y="565277"/>
                    <a:pt x="5715" y="559562"/>
                    <a:pt x="12700" y="559562"/>
                  </a:cubicBezTo>
                  <a:cubicBezTo>
                    <a:pt x="19685" y="559562"/>
                    <a:pt x="25400" y="565277"/>
                    <a:pt x="25400" y="572262"/>
                  </a:cubicBezTo>
                  <a:cubicBezTo>
                    <a:pt x="25400" y="874395"/>
                    <a:pt x="270256" y="1119251"/>
                    <a:pt x="572262" y="1119251"/>
                  </a:cubicBezTo>
                  <a:cubicBezTo>
                    <a:pt x="874268" y="1119251"/>
                    <a:pt x="1119251" y="874395"/>
                    <a:pt x="1119251" y="572262"/>
                  </a:cubicBezTo>
                  <a:cubicBezTo>
                    <a:pt x="1119251" y="270129"/>
                    <a:pt x="874395" y="25400"/>
                    <a:pt x="572262" y="25400"/>
                  </a:cubicBezTo>
                  <a:lnTo>
                    <a:pt x="572262" y="12700"/>
                  </a:lnTo>
                  <a:lnTo>
                    <a:pt x="572262" y="25400"/>
                  </a:lnTo>
                  <a:cubicBezTo>
                    <a:pt x="270256" y="25400"/>
                    <a:pt x="25400" y="270256"/>
                    <a:pt x="25400" y="572262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HR"/>
            </a:p>
          </p:txBody>
        </p:sp>
      </p:grpSp>
      <p:grpSp>
        <p:nvGrpSpPr>
          <p:cNvPr id="32" name="Group 32"/>
          <p:cNvGrpSpPr/>
          <p:nvPr/>
        </p:nvGrpSpPr>
        <p:grpSpPr>
          <a:xfrm rot="-10800000">
            <a:off x="1195227" y="4714260"/>
            <a:ext cx="8414223" cy="858477"/>
            <a:chOff x="0" y="0"/>
            <a:chExt cx="11218964" cy="1144636"/>
          </a:xfrm>
        </p:grpSpPr>
        <p:sp>
          <p:nvSpPr>
            <p:cNvPr id="33" name="Freeform 33"/>
            <p:cNvSpPr/>
            <p:nvPr/>
          </p:nvSpPr>
          <p:spPr>
            <a:xfrm>
              <a:off x="12700" y="12700"/>
              <a:ext cx="11193526" cy="1119124"/>
            </a:xfrm>
            <a:custGeom>
              <a:avLst/>
              <a:gdLst/>
              <a:ahLst/>
              <a:cxnLst/>
              <a:rect l="l" t="t" r="r" b="b"/>
              <a:pathLst>
                <a:path w="11193526" h="1119124">
                  <a:moveTo>
                    <a:pt x="0" y="0"/>
                  </a:moveTo>
                  <a:lnTo>
                    <a:pt x="10622534" y="0"/>
                  </a:lnTo>
                  <a:lnTo>
                    <a:pt x="11193526" y="559562"/>
                  </a:lnTo>
                  <a:lnTo>
                    <a:pt x="10622534" y="1119124"/>
                  </a:lnTo>
                  <a:lnTo>
                    <a:pt x="0" y="1119124"/>
                  </a:lnTo>
                  <a:close/>
                </a:path>
              </a:pathLst>
            </a:custGeom>
            <a:solidFill>
              <a:srgbClr val="FEF606"/>
            </a:solidFill>
          </p:spPr>
          <p:txBody>
            <a:bodyPr/>
            <a:lstStyle/>
            <a:p>
              <a:endParaRPr lang="en-HR"/>
            </a:p>
          </p:txBody>
        </p:sp>
        <p:sp>
          <p:nvSpPr>
            <p:cNvPr id="34" name="Freeform 34"/>
            <p:cNvSpPr/>
            <p:nvPr/>
          </p:nvSpPr>
          <p:spPr>
            <a:xfrm>
              <a:off x="0" y="0"/>
              <a:ext cx="11218926" cy="1144651"/>
            </a:xfrm>
            <a:custGeom>
              <a:avLst/>
              <a:gdLst/>
              <a:ahLst/>
              <a:cxnLst/>
              <a:rect l="l" t="t" r="r" b="b"/>
              <a:pathLst>
                <a:path w="11218926" h="1144651">
                  <a:moveTo>
                    <a:pt x="12700" y="0"/>
                  </a:moveTo>
                  <a:lnTo>
                    <a:pt x="10635234" y="0"/>
                  </a:lnTo>
                  <a:cubicBezTo>
                    <a:pt x="10638536" y="0"/>
                    <a:pt x="10641711" y="1270"/>
                    <a:pt x="10644124" y="3683"/>
                  </a:cubicBezTo>
                  <a:lnTo>
                    <a:pt x="11215115" y="563245"/>
                  </a:lnTo>
                  <a:cubicBezTo>
                    <a:pt x="11217528" y="565658"/>
                    <a:pt x="11218926" y="568960"/>
                    <a:pt x="11218926" y="572262"/>
                  </a:cubicBezTo>
                  <a:cubicBezTo>
                    <a:pt x="11218926" y="575564"/>
                    <a:pt x="11217528" y="578993"/>
                    <a:pt x="11215115" y="581279"/>
                  </a:cubicBezTo>
                  <a:lnTo>
                    <a:pt x="10644124" y="1140968"/>
                  </a:lnTo>
                  <a:cubicBezTo>
                    <a:pt x="10641711" y="1143254"/>
                    <a:pt x="10638536" y="1144651"/>
                    <a:pt x="10635234" y="1144651"/>
                  </a:cubicBezTo>
                  <a:lnTo>
                    <a:pt x="12700" y="1144651"/>
                  </a:lnTo>
                  <a:cubicBezTo>
                    <a:pt x="5715" y="1144651"/>
                    <a:pt x="0" y="1138936"/>
                    <a:pt x="0" y="1131951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1131951"/>
                  </a:lnTo>
                  <a:lnTo>
                    <a:pt x="12700" y="1131951"/>
                  </a:lnTo>
                  <a:lnTo>
                    <a:pt x="12700" y="1119251"/>
                  </a:lnTo>
                  <a:lnTo>
                    <a:pt x="10635234" y="1119251"/>
                  </a:lnTo>
                  <a:lnTo>
                    <a:pt x="10635234" y="1131951"/>
                  </a:lnTo>
                  <a:lnTo>
                    <a:pt x="10626344" y="1122934"/>
                  </a:lnTo>
                  <a:lnTo>
                    <a:pt x="11197336" y="563372"/>
                  </a:lnTo>
                  <a:lnTo>
                    <a:pt x="11206226" y="572389"/>
                  </a:lnTo>
                  <a:lnTo>
                    <a:pt x="11197336" y="581406"/>
                  </a:lnTo>
                  <a:lnTo>
                    <a:pt x="10626344" y="21717"/>
                  </a:lnTo>
                  <a:lnTo>
                    <a:pt x="10635234" y="12700"/>
                  </a:lnTo>
                  <a:lnTo>
                    <a:pt x="10635234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HR"/>
            </a:p>
          </p:txBody>
        </p:sp>
      </p:grpSp>
      <p:sp>
        <p:nvSpPr>
          <p:cNvPr id="35" name="TextBox 35"/>
          <p:cNvSpPr txBox="1"/>
          <p:nvPr/>
        </p:nvSpPr>
        <p:spPr>
          <a:xfrm>
            <a:off x="1661383" y="4862835"/>
            <a:ext cx="7767867" cy="6089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88"/>
              </a:lnSpc>
            </a:pPr>
            <a:r>
              <a:rPr lang="en-US" sz="3600" spc="33">
                <a:solidFill>
                  <a:srgbClr val="000000"/>
                </a:solidFill>
                <a:latin typeface="TT Rounds Condensed Bold"/>
              </a:rPr>
              <a:t>EMOCIJE</a:t>
            </a:r>
          </a:p>
        </p:txBody>
      </p:sp>
      <p:grpSp>
        <p:nvGrpSpPr>
          <p:cNvPr id="36" name="Group 36"/>
          <p:cNvGrpSpPr/>
          <p:nvPr/>
        </p:nvGrpSpPr>
        <p:grpSpPr>
          <a:xfrm>
            <a:off x="775514" y="4714260"/>
            <a:ext cx="858477" cy="858477"/>
            <a:chOff x="0" y="0"/>
            <a:chExt cx="1144636" cy="1144636"/>
          </a:xfrm>
        </p:grpSpPr>
        <p:sp>
          <p:nvSpPr>
            <p:cNvPr id="37" name="Freeform 37"/>
            <p:cNvSpPr/>
            <p:nvPr/>
          </p:nvSpPr>
          <p:spPr>
            <a:xfrm>
              <a:off x="12700" y="12700"/>
              <a:ext cx="1119251" cy="1119251"/>
            </a:xfrm>
            <a:custGeom>
              <a:avLst/>
              <a:gdLst/>
              <a:ahLst/>
              <a:cxnLst/>
              <a:rect l="l" t="t" r="r" b="b"/>
              <a:pathLst>
                <a:path w="1119251" h="1119251">
                  <a:moveTo>
                    <a:pt x="0" y="559562"/>
                  </a:moveTo>
                  <a:cubicBezTo>
                    <a:pt x="0" y="250571"/>
                    <a:pt x="250571" y="0"/>
                    <a:pt x="559562" y="0"/>
                  </a:cubicBezTo>
                  <a:cubicBezTo>
                    <a:pt x="868553" y="0"/>
                    <a:pt x="1119251" y="250571"/>
                    <a:pt x="1119251" y="559562"/>
                  </a:cubicBezTo>
                  <a:cubicBezTo>
                    <a:pt x="1119251" y="868553"/>
                    <a:pt x="868680" y="1119251"/>
                    <a:pt x="559562" y="1119251"/>
                  </a:cubicBezTo>
                  <a:cubicBezTo>
                    <a:pt x="250444" y="1119251"/>
                    <a:pt x="0" y="868680"/>
                    <a:pt x="0" y="559562"/>
                  </a:cubicBezTo>
                  <a:close/>
                </a:path>
              </a:pathLst>
            </a:custGeom>
            <a:blipFill>
              <a:blip r:embed="rId7"/>
              <a:stretch>
                <a:fillRect l="-1134" t="-1134" r="-1133" b="-1133"/>
              </a:stretch>
            </a:blipFill>
          </p:spPr>
          <p:txBody>
            <a:bodyPr/>
            <a:lstStyle/>
            <a:p>
              <a:endParaRPr lang="en-HR"/>
            </a:p>
          </p:txBody>
        </p:sp>
        <p:sp>
          <p:nvSpPr>
            <p:cNvPr id="38" name="Freeform 38"/>
            <p:cNvSpPr/>
            <p:nvPr/>
          </p:nvSpPr>
          <p:spPr>
            <a:xfrm>
              <a:off x="0" y="0"/>
              <a:ext cx="1144651" cy="1144651"/>
            </a:xfrm>
            <a:custGeom>
              <a:avLst/>
              <a:gdLst/>
              <a:ahLst/>
              <a:cxnLst/>
              <a:rect l="l" t="t" r="r" b="b"/>
              <a:pathLst>
                <a:path w="1144651" h="1144651">
                  <a:moveTo>
                    <a:pt x="0" y="572262"/>
                  </a:moveTo>
                  <a:cubicBezTo>
                    <a:pt x="0" y="256286"/>
                    <a:pt x="256286" y="0"/>
                    <a:pt x="572262" y="0"/>
                  </a:cubicBezTo>
                  <a:lnTo>
                    <a:pt x="572262" y="12700"/>
                  </a:lnTo>
                  <a:lnTo>
                    <a:pt x="572262" y="0"/>
                  </a:lnTo>
                  <a:cubicBezTo>
                    <a:pt x="888365" y="0"/>
                    <a:pt x="1144651" y="256286"/>
                    <a:pt x="1144651" y="572262"/>
                  </a:cubicBezTo>
                  <a:lnTo>
                    <a:pt x="1131951" y="572262"/>
                  </a:lnTo>
                  <a:lnTo>
                    <a:pt x="1144651" y="572262"/>
                  </a:lnTo>
                  <a:cubicBezTo>
                    <a:pt x="1144651" y="888365"/>
                    <a:pt x="888365" y="1144524"/>
                    <a:pt x="572389" y="1144524"/>
                  </a:cubicBezTo>
                  <a:lnTo>
                    <a:pt x="572389" y="1131824"/>
                  </a:lnTo>
                  <a:lnTo>
                    <a:pt x="572389" y="1144524"/>
                  </a:lnTo>
                  <a:cubicBezTo>
                    <a:pt x="256286" y="1144651"/>
                    <a:pt x="0" y="888365"/>
                    <a:pt x="0" y="572262"/>
                  </a:cubicBezTo>
                  <a:lnTo>
                    <a:pt x="12700" y="572262"/>
                  </a:lnTo>
                  <a:lnTo>
                    <a:pt x="25400" y="572262"/>
                  </a:lnTo>
                  <a:lnTo>
                    <a:pt x="12700" y="572262"/>
                  </a:lnTo>
                  <a:lnTo>
                    <a:pt x="0" y="572262"/>
                  </a:lnTo>
                  <a:moveTo>
                    <a:pt x="25400" y="572262"/>
                  </a:moveTo>
                  <a:cubicBezTo>
                    <a:pt x="25400" y="579247"/>
                    <a:pt x="19685" y="584962"/>
                    <a:pt x="12700" y="584962"/>
                  </a:cubicBezTo>
                  <a:cubicBezTo>
                    <a:pt x="5715" y="584962"/>
                    <a:pt x="0" y="579247"/>
                    <a:pt x="0" y="572262"/>
                  </a:cubicBezTo>
                  <a:cubicBezTo>
                    <a:pt x="0" y="565277"/>
                    <a:pt x="5715" y="559562"/>
                    <a:pt x="12700" y="559562"/>
                  </a:cubicBezTo>
                  <a:cubicBezTo>
                    <a:pt x="19685" y="559562"/>
                    <a:pt x="25400" y="565277"/>
                    <a:pt x="25400" y="572262"/>
                  </a:cubicBezTo>
                  <a:cubicBezTo>
                    <a:pt x="25400" y="874395"/>
                    <a:pt x="270256" y="1119251"/>
                    <a:pt x="572262" y="1119251"/>
                  </a:cubicBezTo>
                  <a:cubicBezTo>
                    <a:pt x="874268" y="1119251"/>
                    <a:pt x="1119251" y="874395"/>
                    <a:pt x="1119251" y="572262"/>
                  </a:cubicBezTo>
                  <a:cubicBezTo>
                    <a:pt x="1119251" y="270129"/>
                    <a:pt x="874395" y="25400"/>
                    <a:pt x="572262" y="25400"/>
                  </a:cubicBezTo>
                  <a:lnTo>
                    <a:pt x="572262" y="12700"/>
                  </a:lnTo>
                  <a:lnTo>
                    <a:pt x="572262" y="25400"/>
                  </a:lnTo>
                  <a:cubicBezTo>
                    <a:pt x="270256" y="25400"/>
                    <a:pt x="25400" y="270256"/>
                    <a:pt x="25400" y="572262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HR"/>
            </a:p>
          </p:txBody>
        </p:sp>
      </p:grpSp>
      <p:grpSp>
        <p:nvGrpSpPr>
          <p:cNvPr id="39" name="Group 39"/>
          <p:cNvGrpSpPr/>
          <p:nvPr/>
        </p:nvGrpSpPr>
        <p:grpSpPr>
          <a:xfrm rot="-10800000">
            <a:off x="1195227" y="5804264"/>
            <a:ext cx="8414223" cy="858477"/>
            <a:chOff x="0" y="0"/>
            <a:chExt cx="11218964" cy="1144636"/>
          </a:xfrm>
        </p:grpSpPr>
        <p:sp>
          <p:nvSpPr>
            <p:cNvPr id="40" name="Freeform 40"/>
            <p:cNvSpPr/>
            <p:nvPr/>
          </p:nvSpPr>
          <p:spPr>
            <a:xfrm>
              <a:off x="12700" y="12700"/>
              <a:ext cx="11193526" cy="1119124"/>
            </a:xfrm>
            <a:custGeom>
              <a:avLst/>
              <a:gdLst/>
              <a:ahLst/>
              <a:cxnLst/>
              <a:rect l="l" t="t" r="r" b="b"/>
              <a:pathLst>
                <a:path w="11193526" h="1119124">
                  <a:moveTo>
                    <a:pt x="0" y="0"/>
                  </a:moveTo>
                  <a:lnTo>
                    <a:pt x="10622534" y="0"/>
                  </a:lnTo>
                  <a:lnTo>
                    <a:pt x="11193526" y="559562"/>
                  </a:lnTo>
                  <a:lnTo>
                    <a:pt x="10622534" y="1119124"/>
                  </a:lnTo>
                  <a:lnTo>
                    <a:pt x="0" y="1119124"/>
                  </a:lnTo>
                  <a:close/>
                </a:path>
              </a:pathLst>
            </a:custGeom>
            <a:solidFill>
              <a:srgbClr val="FEF606"/>
            </a:solidFill>
          </p:spPr>
          <p:txBody>
            <a:bodyPr/>
            <a:lstStyle/>
            <a:p>
              <a:endParaRPr lang="en-HR"/>
            </a:p>
          </p:txBody>
        </p:sp>
        <p:sp>
          <p:nvSpPr>
            <p:cNvPr id="41" name="Freeform 41"/>
            <p:cNvSpPr/>
            <p:nvPr/>
          </p:nvSpPr>
          <p:spPr>
            <a:xfrm>
              <a:off x="0" y="0"/>
              <a:ext cx="11218926" cy="1144651"/>
            </a:xfrm>
            <a:custGeom>
              <a:avLst/>
              <a:gdLst/>
              <a:ahLst/>
              <a:cxnLst/>
              <a:rect l="l" t="t" r="r" b="b"/>
              <a:pathLst>
                <a:path w="11218926" h="1144651">
                  <a:moveTo>
                    <a:pt x="12700" y="0"/>
                  </a:moveTo>
                  <a:lnTo>
                    <a:pt x="10635234" y="0"/>
                  </a:lnTo>
                  <a:cubicBezTo>
                    <a:pt x="10638536" y="0"/>
                    <a:pt x="10641711" y="1270"/>
                    <a:pt x="10644124" y="3683"/>
                  </a:cubicBezTo>
                  <a:lnTo>
                    <a:pt x="11215115" y="563245"/>
                  </a:lnTo>
                  <a:cubicBezTo>
                    <a:pt x="11217528" y="565658"/>
                    <a:pt x="11218926" y="568960"/>
                    <a:pt x="11218926" y="572262"/>
                  </a:cubicBezTo>
                  <a:cubicBezTo>
                    <a:pt x="11218926" y="575564"/>
                    <a:pt x="11217528" y="578993"/>
                    <a:pt x="11215115" y="581279"/>
                  </a:cubicBezTo>
                  <a:lnTo>
                    <a:pt x="10644124" y="1140968"/>
                  </a:lnTo>
                  <a:cubicBezTo>
                    <a:pt x="10641711" y="1143254"/>
                    <a:pt x="10638536" y="1144651"/>
                    <a:pt x="10635234" y="1144651"/>
                  </a:cubicBezTo>
                  <a:lnTo>
                    <a:pt x="12700" y="1144651"/>
                  </a:lnTo>
                  <a:cubicBezTo>
                    <a:pt x="5715" y="1144651"/>
                    <a:pt x="0" y="1138936"/>
                    <a:pt x="0" y="1131951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1131951"/>
                  </a:lnTo>
                  <a:lnTo>
                    <a:pt x="12700" y="1131951"/>
                  </a:lnTo>
                  <a:lnTo>
                    <a:pt x="12700" y="1119251"/>
                  </a:lnTo>
                  <a:lnTo>
                    <a:pt x="10635234" y="1119251"/>
                  </a:lnTo>
                  <a:lnTo>
                    <a:pt x="10635234" y="1131951"/>
                  </a:lnTo>
                  <a:lnTo>
                    <a:pt x="10626344" y="1122934"/>
                  </a:lnTo>
                  <a:lnTo>
                    <a:pt x="11197336" y="563372"/>
                  </a:lnTo>
                  <a:lnTo>
                    <a:pt x="11206226" y="572389"/>
                  </a:lnTo>
                  <a:lnTo>
                    <a:pt x="11197336" y="581406"/>
                  </a:lnTo>
                  <a:lnTo>
                    <a:pt x="10626344" y="21717"/>
                  </a:lnTo>
                  <a:lnTo>
                    <a:pt x="10635234" y="12700"/>
                  </a:lnTo>
                  <a:lnTo>
                    <a:pt x="10635234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HR"/>
            </a:p>
          </p:txBody>
        </p:sp>
      </p:grpSp>
      <p:sp>
        <p:nvSpPr>
          <p:cNvPr id="42" name="TextBox 42"/>
          <p:cNvSpPr txBox="1"/>
          <p:nvPr/>
        </p:nvSpPr>
        <p:spPr>
          <a:xfrm>
            <a:off x="1661383" y="5952839"/>
            <a:ext cx="7767867" cy="6089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88"/>
              </a:lnSpc>
            </a:pPr>
            <a:r>
              <a:rPr lang="en-US" sz="3600" spc="33">
                <a:solidFill>
                  <a:srgbClr val="000000"/>
                </a:solidFill>
                <a:latin typeface="TT Rounds Condensed Bold"/>
              </a:rPr>
              <a:t>VREMENSKE PRILIKE</a:t>
            </a:r>
          </a:p>
        </p:txBody>
      </p:sp>
      <p:grpSp>
        <p:nvGrpSpPr>
          <p:cNvPr id="43" name="Group 43"/>
          <p:cNvGrpSpPr/>
          <p:nvPr/>
        </p:nvGrpSpPr>
        <p:grpSpPr>
          <a:xfrm>
            <a:off x="775514" y="5804264"/>
            <a:ext cx="858477" cy="858477"/>
            <a:chOff x="0" y="0"/>
            <a:chExt cx="1144636" cy="1144636"/>
          </a:xfrm>
        </p:grpSpPr>
        <p:sp>
          <p:nvSpPr>
            <p:cNvPr id="44" name="Freeform 44"/>
            <p:cNvSpPr/>
            <p:nvPr/>
          </p:nvSpPr>
          <p:spPr>
            <a:xfrm>
              <a:off x="12700" y="12700"/>
              <a:ext cx="1119251" cy="1119251"/>
            </a:xfrm>
            <a:custGeom>
              <a:avLst/>
              <a:gdLst/>
              <a:ahLst/>
              <a:cxnLst/>
              <a:rect l="l" t="t" r="r" b="b"/>
              <a:pathLst>
                <a:path w="1119251" h="1119251">
                  <a:moveTo>
                    <a:pt x="0" y="559562"/>
                  </a:moveTo>
                  <a:cubicBezTo>
                    <a:pt x="0" y="250571"/>
                    <a:pt x="250571" y="0"/>
                    <a:pt x="559562" y="0"/>
                  </a:cubicBezTo>
                  <a:cubicBezTo>
                    <a:pt x="868553" y="0"/>
                    <a:pt x="1119251" y="250571"/>
                    <a:pt x="1119251" y="559562"/>
                  </a:cubicBezTo>
                  <a:cubicBezTo>
                    <a:pt x="1119251" y="868553"/>
                    <a:pt x="868680" y="1119251"/>
                    <a:pt x="559562" y="1119251"/>
                  </a:cubicBezTo>
                  <a:cubicBezTo>
                    <a:pt x="250444" y="1119251"/>
                    <a:pt x="0" y="868680"/>
                    <a:pt x="0" y="559562"/>
                  </a:cubicBezTo>
                  <a:close/>
                </a:path>
              </a:pathLst>
            </a:custGeom>
            <a:blipFill>
              <a:blip r:embed="rId8"/>
              <a:stretch>
                <a:fillRect l="-1134" t="-1134" r="-1133" b="-1133"/>
              </a:stretch>
            </a:blipFill>
          </p:spPr>
          <p:txBody>
            <a:bodyPr/>
            <a:lstStyle/>
            <a:p>
              <a:endParaRPr lang="en-HR"/>
            </a:p>
          </p:txBody>
        </p:sp>
        <p:sp>
          <p:nvSpPr>
            <p:cNvPr id="45" name="Freeform 45"/>
            <p:cNvSpPr/>
            <p:nvPr/>
          </p:nvSpPr>
          <p:spPr>
            <a:xfrm>
              <a:off x="0" y="0"/>
              <a:ext cx="1144651" cy="1144651"/>
            </a:xfrm>
            <a:custGeom>
              <a:avLst/>
              <a:gdLst/>
              <a:ahLst/>
              <a:cxnLst/>
              <a:rect l="l" t="t" r="r" b="b"/>
              <a:pathLst>
                <a:path w="1144651" h="1144651">
                  <a:moveTo>
                    <a:pt x="0" y="572262"/>
                  </a:moveTo>
                  <a:cubicBezTo>
                    <a:pt x="0" y="256286"/>
                    <a:pt x="256286" y="0"/>
                    <a:pt x="572262" y="0"/>
                  </a:cubicBezTo>
                  <a:lnTo>
                    <a:pt x="572262" y="12700"/>
                  </a:lnTo>
                  <a:lnTo>
                    <a:pt x="572262" y="0"/>
                  </a:lnTo>
                  <a:cubicBezTo>
                    <a:pt x="888365" y="0"/>
                    <a:pt x="1144651" y="256286"/>
                    <a:pt x="1144651" y="572262"/>
                  </a:cubicBezTo>
                  <a:lnTo>
                    <a:pt x="1131951" y="572262"/>
                  </a:lnTo>
                  <a:lnTo>
                    <a:pt x="1144651" y="572262"/>
                  </a:lnTo>
                  <a:cubicBezTo>
                    <a:pt x="1144651" y="888365"/>
                    <a:pt x="888365" y="1144524"/>
                    <a:pt x="572389" y="1144524"/>
                  </a:cubicBezTo>
                  <a:lnTo>
                    <a:pt x="572389" y="1131824"/>
                  </a:lnTo>
                  <a:lnTo>
                    <a:pt x="572389" y="1144524"/>
                  </a:lnTo>
                  <a:cubicBezTo>
                    <a:pt x="256286" y="1144651"/>
                    <a:pt x="0" y="888365"/>
                    <a:pt x="0" y="572262"/>
                  </a:cubicBezTo>
                  <a:lnTo>
                    <a:pt x="12700" y="572262"/>
                  </a:lnTo>
                  <a:lnTo>
                    <a:pt x="25400" y="572262"/>
                  </a:lnTo>
                  <a:lnTo>
                    <a:pt x="12700" y="572262"/>
                  </a:lnTo>
                  <a:lnTo>
                    <a:pt x="0" y="572262"/>
                  </a:lnTo>
                  <a:moveTo>
                    <a:pt x="25400" y="572262"/>
                  </a:moveTo>
                  <a:cubicBezTo>
                    <a:pt x="25400" y="579247"/>
                    <a:pt x="19685" y="584962"/>
                    <a:pt x="12700" y="584962"/>
                  </a:cubicBezTo>
                  <a:cubicBezTo>
                    <a:pt x="5715" y="584962"/>
                    <a:pt x="0" y="579247"/>
                    <a:pt x="0" y="572262"/>
                  </a:cubicBezTo>
                  <a:cubicBezTo>
                    <a:pt x="0" y="565277"/>
                    <a:pt x="5715" y="559562"/>
                    <a:pt x="12700" y="559562"/>
                  </a:cubicBezTo>
                  <a:cubicBezTo>
                    <a:pt x="19685" y="559562"/>
                    <a:pt x="25400" y="565277"/>
                    <a:pt x="25400" y="572262"/>
                  </a:cubicBezTo>
                  <a:cubicBezTo>
                    <a:pt x="25400" y="874395"/>
                    <a:pt x="270256" y="1119251"/>
                    <a:pt x="572262" y="1119251"/>
                  </a:cubicBezTo>
                  <a:cubicBezTo>
                    <a:pt x="874268" y="1119251"/>
                    <a:pt x="1119251" y="874395"/>
                    <a:pt x="1119251" y="572262"/>
                  </a:cubicBezTo>
                  <a:cubicBezTo>
                    <a:pt x="1119251" y="270129"/>
                    <a:pt x="874395" y="25400"/>
                    <a:pt x="572262" y="25400"/>
                  </a:cubicBezTo>
                  <a:lnTo>
                    <a:pt x="572262" y="12700"/>
                  </a:lnTo>
                  <a:lnTo>
                    <a:pt x="572262" y="25400"/>
                  </a:lnTo>
                  <a:cubicBezTo>
                    <a:pt x="270256" y="25400"/>
                    <a:pt x="25400" y="270256"/>
                    <a:pt x="25400" y="572262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HR"/>
            </a:p>
          </p:txBody>
        </p:sp>
      </p:grpSp>
      <p:grpSp>
        <p:nvGrpSpPr>
          <p:cNvPr id="46" name="Group 46"/>
          <p:cNvGrpSpPr/>
          <p:nvPr/>
        </p:nvGrpSpPr>
        <p:grpSpPr>
          <a:xfrm rot="-10800000">
            <a:off x="1195227" y="6894267"/>
            <a:ext cx="8414223" cy="858477"/>
            <a:chOff x="0" y="0"/>
            <a:chExt cx="11218964" cy="1144636"/>
          </a:xfrm>
        </p:grpSpPr>
        <p:sp>
          <p:nvSpPr>
            <p:cNvPr id="47" name="Freeform 47"/>
            <p:cNvSpPr/>
            <p:nvPr/>
          </p:nvSpPr>
          <p:spPr>
            <a:xfrm>
              <a:off x="12700" y="12700"/>
              <a:ext cx="11193526" cy="1119124"/>
            </a:xfrm>
            <a:custGeom>
              <a:avLst/>
              <a:gdLst/>
              <a:ahLst/>
              <a:cxnLst/>
              <a:rect l="l" t="t" r="r" b="b"/>
              <a:pathLst>
                <a:path w="11193526" h="1119124">
                  <a:moveTo>
                    <a:pt x="0" y="0"/>
                  </a:moveTo>
                  <a:lnTo>
                    <a:pt x="10622534" y="0"/>
                  </a:lnTo>
                  <a:lnTo>
                    <a:pt x="11193526" y="559562"/>
                  </a:lnTo>
                  <a:lnTo>
                    <a:pt x="10622534" y="1119124"/>
                  </a:lnTo>
                  <a:lnTo>
                    <a:pt x="0" y="1119124"/>
                  </a:lnTo>
                  <a:close/>
                </a:path>
              </a:pathLst>
            </a:custGeom>
            <a:solidFill>
              <a:srgbClr val="FEF606"/>
            </a:solidFill>
          </p:spPr>
          <p:txBody>
            <a:bodyPr/>
            <a:lstStyle/>
            <a:p>
              <a:endParaRPr lang="en-HR"/>
            </a:p>
          </p:txBody>
        </p:sp>
        <p:sp>
          <p:nvSpPr>
            <p:cNvPr id="48" name="Freeform 48"/>
            <p:cNvSpPr/>
            <p:nvPr/>
          </p:nvSpPr>
          <p:spPr>
            <a:xfrm>
              <a:off x="0" y="0"/>
              <a:ext cx="11218926" cy="1144651"/>
            </a:xfrm>
            <a:custGeom>
              <a:avLst/>
              <a:gdLst/>
              <a:ahLst/>
              <a:cxnLst/>
              <a:rect l="l" t="t" r="r" b="b"/>
              <a:pathLst>
                <a:path w="11218926" h="1144651">
                  <a:moveTo>
                    <a:pt x="12700" y="0"/>
                  </a:moveTo>
                  <a:lnTo>
                    <a:pt x="10635234" y="0"/>
                  </a:lnTo>
                  <a:cubicBezTo>
                    <a:pt x="10638536" y="0"/>
                    <a:pt x="10641711" y="1270"/>
                    <a:pt x="10644124" y="3683"/>
                  </a:cubicBezTo>
                  <a:lnTo>
                    <a:pt x="11215115" y="563245"/>
                  </a:lnTo>
                  <a:cubicBezTo>
                    <a:pt x="11217528" y="565658"/>
                    <a:pt x="11218926" y="568960"/>
                    <a:pt x="11218926" y="572262"/>
                  </a:cubicBezTo>
                  <a:cubicBezTo>
                    <a:pt x="11218926" y="575564"/>
                    <a:pt x="11217528" y="578993"/>
                    <a:pt x="11215115" y="581279"/>
                  </a:cubicBezTo>
                  <a:lnTo>
                    <a:pt x="10644124" y="1140968"/>
                  </a:lnTo>
                  <a:cubicBezTo>
                    <a:pt x="10641711" y="1143254"/>
                    <a:pt x="10638536" y="1144651"/>
                    <a:pt x="10635234" y="1144651"/>
                  </a:cubicBezTo>
                  <a:lnTo>
                    <a:pt x="12700" y="1144651"/>
                  </a:lnTo>
                  <a:cubicBezTo>
                    <a:pt x="5715" y="1144651"/>
                    <a:pt x="0" y="1138936"/>
                    <a:pt x="0" y="1131951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1131951"/>
                  </a:lnTo>
                  <a:lnTo>
                    <a:pt x="12700" y="1131951"/>
                  </a:lnTo>
                  <a:lnTo>
                    <a:pt x="12700" y="1119251"/>
                  </a:lnTo>
                  <a:lnTo>
                    <a:pt x="10635234" y="1119251"/>
                  </a:lnTo>
                  <a:lnTo>
                    <a:pt x="10635234" y="1131951"/>
                  </a:lnTo>
                  <a:lnTo>
                    <a:pt x="10626344" y="1122934"/>
                  </a:lnTo>
                  <a:lnTo>
                    <a:pt x="11197336" y="563372"/>
                  </a:lnTo>
                  <a:lnTo>
                    <a:pt x="11206226" y="572389"/>
                  </a:lnTo>
                  <a:lnTo>
                    <a:pt x="11197336" y="581406"/>
                  </a:lnTo>
                  <a:lnTo>
                    <a:pt x="10626344" y="21717"/>
                  </a:lnTo>
                  <a:lnTo>
                    <a:pt x="10635234" y="12700"/>
                  </a:lnTo>
                  <a:lnTo>
                    <a:pt x="10635234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HR"/>
            </a:p>
          </p:txBody>
        </p:sp>
      </p:grpSp>
      <p:sp>
        <p:nvSpPr>
          <p:cNvPr id="49" name="TextBox 49"/>
          <p:cNvSpPr txBox="1"/>
          <p:nvPr/>
        </p:nvSpPr>
        <p:spPr>
          <a:xfrm>
            <a:off x="1661383" y="7042842"/>
            <a:ext cx="7767867" cy="6089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88"/>
              </a:lnSpc>
            </a:pPr>
            <a:r>
              <a:rPr lang="en-US" sz="3600" spc="33">
                <a:solidFill>
                  <a:srgbClr val="000000"/>
                </a:solidFill>
                <a:latin typeface="TT Rounds Condensed Bold"/>
              </a:rPr>
              <a:t>IZVORI ZNANJA</a:t>
            </a:r>
          </a:p>
        </p:txBody>
      </p:sp>
      <p:grpSp>
        <p:nvGrpSpPr>
          <p:cNvPr id="50" name="Group 50"/>
          <p:cNvGrpSpPr/>
          <p:nvPr/>
        </p:nvGrpSpPr>
        <p:grpSpPr>
          <a:xfrm>
            <a:off x="775514" y="6894267"/>
            <a:ext cx="858477" cy="858477"/>
            <a:chOff x="0" y="0"/>
            <a:chExt cx="1144636" cy="1144636"/>
          </a:xfrm>
        </p:grpSpPr>
        <p:sp>
          <p:nvSpPr>
            <p:cNvPr id="51" name="Freeform 51"/>
            <p:cNvSpPr/>
            <p:nvPr/>
          </p:nvSpPr>
          <p:spPr>
            <a:xfrm>
              <a:off x="12700" y="12700"/>
              <a:ext cx="1119251" cy="1119251"/>
            </a:xfrm>
            <a:custGeom>
              <a:avLst/>
              <a:gdLst/>
              <a:ahLst/>
              <a:cxnLst/>
              <a:rect l="l" t="t" r="r" b="b"/>
              <a:pathLst>
                <a:path w="1119251" h="1119251">
                  <a:moveTo>
                    <a:pt x="0" y="559562"/>
                  </a:moveTo>
                  <a:cubicBezTo>
                    <a:pt x="0" y="250571"/>
                    <a:pt x="250571" y="0"/>
                    <a:pt x="559562" y="0"/>
                  </a:cubicBezTo>
                  <a:cubicBezTo>
                    <a:pt x="868553" y="0"/>
                    <a:pt x="1119251" y="250571"/>
                    <a:pt x="1119251" y="559562"/>
                  </a:cubicBezTo>
                  <a:cubicBezTo>
                    <a:pt x="1119251" y="868553"/>
                    <a:pt x="868680" y="1119251"/>
                    <a:pt x="559562" y="1119251"/>
                  </a:cubicBezTo>
                  <a:cubicBezTo>
                    <a:pt x="250444" y="1119251"/>
                    <a:pt x="0" y="868680"/>
                    <a:pt x="0" y="559562"/>
                  </a:cubicBezTo>
                  <a:close/>
                </a:path>
              </a:pathLst>
            </a:custGeom>
            <a:blipFill>
              <a:blip r:embed="rId9"/>
              <a:stretch>
                <a:fillRect l="-1134" t="-1134" r="-1133" b="-1133"/>
              </a:stretch>
            </a:blipFill>
          </p:spPr>
          <p:txBody>
            <a:bodyPr/>
            <a:lstStyle/>
            <a:p>
              <a:endParaRPr lang="en-HR"/>
            </a:p>
          </p:txBody>
        </p:sp>
        <p:sp>
          <p:nvSpPr>
            <p:cNvPr id="52" name="Freeform 52"/>
            <p:cNvSpPr/>
            <p:nvPr/>
          </p:nvSpPr>
          <p:spPr>
            <a:xfrm>
              <a:off x="0" y="0"/>
              <a:ext cx="1144651" cy="1144651"/>
            </a:xfrm>
            <a:custGeom>
              <a:avLst/>
              <a:gdLst/>
              <a:ahLst/>
              <a:cxnLst/>
              <a:rect l="l" t="t" r="r" b="b"/>
              <a:pathLst>
                <a:path w="1144651" h="1144651">
                  <a:moveTo>
                    <a:pt x="0" y="572262"/>
                  </a:moveTo>
                  <a:cubicBezTo>
                    <a:pt x="0" y="256286"/>
                    <a:pt x="256286" y="0"/>
                    <a:pt x="572262" y="0"/>
                  </a:cubicBezTo>
                  <a:lnTo>
                    <a:pt x="572262" y="12700"/>
                  </a:lnTo>
                  <a:lnTo>
                    <a:pt x="572262" y="0"/>
                  </a:lnTo>
                  <a:cubicBezTo>
                    <a:pt x="888365" y="0"/>
                    <a:pt x="1144651" y="256286"/>
                    <a:pt x="1144651" y="572262"/>
                  </a:cubicBezTo>
                  <a:lnTo>
                    <a:pt x="1131951" y="572262"/>
                  </a:lnTo>
                  <a:lnTo>
                    <a:pt x="1144651" y="572262"/>
                  </a:lnTo>
                  <a:cubicBezTo>
                    <a:pt x="1144651" y="888365"/>
                    <a:pt x="888365" y="1144524"/>
                    <a:pt x="572389" y="1144524"/>
                  </a:cubicBezTo>
                  <a:lnTo>
                    <a:pt x="572389" y="1131824"/>
                  </a:lnTo>
                  <a:lnTo>
                    <a:pt x="572389" y="1144524"/>
                  </a:lnTo>
                  <a:cubicBezTo>
                    <a:pt x="256286" y="1144651"/>
                    <a:pt x="0" y="888365"/>
                    <a:pt x="0" y="572262"/>
                  </a:cubicBezTo>
                  <a:lnTo>
                    <a:pt x="12700" y="572262"/>
                  </a:lnTo>
                  <a:lnTo>
                    <a:pt x="25400" y="572262"/>
                  </a:lnTo>
                  <a:lnTo>
                    <a:pt x="12700" y="572262"/>
                  </a:lnTo>
                  <a:lnTo>
                    <a:pt x="0" y="572262"/>
                  </a:lnTo>
                  <a:moveTo>
                    <a:pt x="25400" y="572262"/>
                  </a:moveTo>
                  <a:cubicBezTo>
                    <a:pt x="25400" y="579247"/>
                    <a:pt x="19685" y="584962"/>
                    <a:pt x="12700" y="584962"/>
                  </a:cubicBezTo>
                  <a:cubicBezTo>
                    <a:pt x="5715" y="584962"/>
                    <a:pt x="0" y="579247"/>
                    <a:pt x="0" y="572262"/>
                  </a:cubicBezTo>
                  <a:cubicBezTo>
                    <a:pt x="0" y="565277"/>
                    <a:pt x="5715" y="559562"/>
                    <a:pt x="12700" y="559562"/>
                  </a:cubicBezTo>
                  <a:cubicBezTo>
                    <a:pt x="19685" y="559562"/>
                    <a:pt x="25400" y="565277"/>
                    <a:pt x="25400" y="572262"/>
                  </a:cubicBezTo>
                  <a:cubicBezTo>
                    <a:pt x="25400" y="874395"/>
                    <a:pt x="270256" y="1119251"/>
                    <a:pt x="572262" y="1119251"/>
                  </a:cubicBezTo>
                  <a:cubicBezTo>
                    <a:pt x="874268" y="1119251"/>
                    <a:pt x="1119251" y="874395"/>
                    <a:pt x="1119251" y="572262"/>
                  </a:cubicBezTo>
                  <a:cubicBezTo>
                    <a:pt x="1119251" y="270129"/>
                    <a:pt x="874395" y="25400"/>
                    <a:pt x="572262" y="25400"/>
                  </a:cubicBezTo>
                  <a:lnTo>
                    <a:pt x="572262" y="12700"/>
                  </a:lnTo>
                  <a:lnTo>
                    <a:pt x="572262" y="25400"/>
                  </a:lnTo>
                  <a:cubicBezTo>
                    <a:pt x="270256" y="25400"/>
                    <a:pt x="25400" y="270256"/>
                    <a:pt x="25400" y="572262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HR"/>
            </a:p>
          </p:txBody>
        </p:sp>
      </p:grpSp>
      <p:grpSp>
        <p:nvGrpSpPr>
          <p:cNvPr id="53" name="Group 53"/>
          <p:cNvGrpSpPr/>
          <p:nvPr/>
        </p:nvGrpSpPr>
        <p:grpSpPr>
          <a:xfrm rot="-10800000">
            <a:off x="1195227" y="7984270"/>
            <a:ext cx="8414223" cy="858477"/>
            <a:chOff x="0" y="0"/>
            <a:chExt cx="11218964" cy="1144636"/>
          </a:xfrm>
        </p:grpSpPr>
        <p:sp>
          <p:nvSpPr>
            <p:cNvPr id="54" name="Freeform 54"/>
            <p:cNvSpPr/>
            <p:nvPr/>
          </p:nvSpPr>
          <p:spPr>
            <a:xfrm>
              <a:off x="12700" y="12700"/>
              <a:ext cx="11193526" cy="1119124"/>
            </a:xfrm>
            <a:custGeom>
              <a:avLst/>
              <a:gdLst/>
              <a:ahLst/>
              <a:cxnLst/>
              <a:rect l="l" t="t" r="r" b="b"/>
              <a:pathLst>
                <a:path w="11193526" h="1119124">
                  <a:moveTo>
                    <a:pt x="0" y="0"/>
                  </a:moveTo>
                  <a:lnTo>
                    <a:pt x="10622534" y="0"/>
                  </a:lnTo>
                  <a:lnTo>
                    <a:pt x="11193526" y="559562"/>
                  </a:lnTo>
                  <a:lnTo>
                    <a:pt x="10622534" y="1119124"/>
                  </a:lnTo>
                  <a:lnTo>
                    <a:pt x="0" y="1119124"/>
                  </a:lnTo>
                  <a:close/>
                </a:path>
              </a:pathLst>
            </a:custGeom>
            <a:solidFill>
              <a:srgbClr val="FEF606"/>
            </a:solidFill>
          </p:spPr>
          <p:txBody>
            <a:bodyPr/>
            <a:lstStyle/>
            <a:p>
              <a:endParaRPr lang="en-HR"/>
            </a:p>
          </p:txBody>
        </p:sp>
        <p:sp>
          <p:nvSpPr>
            <p:cNvPr id="55" name="Freeform 55"/>
            <p:cNvSpPr/>
            <p:nvPr/>
          </p:nvSpPr>
          <p:spPr>
            <a:xfrm>
              <a:off x="0" y="0"/>
              <a:ext cx="11218926" cy="1144651"/>
            </a:xfrm>
            <a:custGeom>
              <a:avLst/>
              <a:gdLst/>
              <a:ahLst/>
              <a:cxnLst/>
              <a:rect l="l" t="t" r="r" b="b"/>
              <a:pathLst>
                <a:path w="11218926" h="1144651">
                  <a:moveTo>
                    <a:pt x="12700" y="0"/>
                  </a:moveTo>
                  <a:lnTo>
                    <a:pt x="10635234" y="0"/>
                  </a:lnTo>
                  <a:cubicBezTo>
                    <a:pt x="10638536" y="0"/>
                    <a:pt x="10641711" y="1270"/>
                    <a:pt x="10644124" y="3683"/>
                  </a:cubicBezTo>
                  <a:lnTo>
                    <a:pt x="11215115" y="563245"/>
                  </a:lnTo>
                  <a:cubicBezTo>
                    <a:pt x="11217528" y="565658"/>
                    <a:pt x="11218926" y="568960"/>
                    <a:pt x="11218926" y="572262"/>
                  </a:cubicBezTo>
                  <a:cubicBezTo>
                    <a:pt x="11218926" y="575564"/>
                    <a:pt x="11217528" y="578993"/>
                    <a:pt x="11215115" y="581279"/>
                  </a:cubicBezTo>
                  <a:lnTo>
                    <a:pt x="10644124" y="1140968"/>
                  </a:lnTo>
                  <a:cubicBezTo>
                    <a:pt x="10641711" y="1143254"/>
                    <a:pt x="10638536" y="1144651"/>
                    <a:pt x="10635234" y="1144651"/>
                  </a:cubicBezTo>
                  <a:lnTo>
                    <a:pt x="12700" y="1144651"/>
                  </a:lnTo>
                  <a:cubicBezTo>
                    <a:pt x="5715" y="1144651"/>
                    <a:pt x="0" y="1138936"/>
                    <a:pt x="0" y="1131951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1131951"/>
                  </a:lnTo>
                  <a:lnTo>
                    <a:pt x="12700" y="1131951"/>
                  </a:lnTo>
                  <a:lnTo>
                    <a:pt x="12700" y="1119251"/>
                  </a:lnTo>
                  <a:lnTo>
                    <a:pt x="10635234" y="1119251"/>
                  </a:lnTo>
                  <a:lnTo>
                    <a:pt x="10635234" y="1131951"/>
                  </a:lnTo>
                  <a:lnTo>
                    <a:pt x="10626344" y="1122934"/>
                  </a:lnTo>
                  <a:lnTo>
                    <a:pt x="11197336" y="563372"/>
                  </a:lnTo>
                  <a:lnTo>
                    <a:pt x="11206226" y="572389"/>
                  </a:lnTo>
                  <a:lnTo>
                    <a:pt x="11197336" y="581406"/>
                  </a:lnTo>
                  <a:lnTo>
                    <a:pt x="10626344" y="21717"/>
                  </a:lnTo>
                  <a:lnTo>
                    <a:pt x="10635234" y="12700"/>
                  </a:lnTo>
                  <a:lnTo>
                    <a:pt x="10635234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HR"/>
            </a:p>
          </p:txBody>
        </p:sp>
      </p:grpSp>
      <p:sp>
        <p:nvSpPr>
          <p:cNvPr id="56" name="TextBox 56"/>
          <p:cNvSpPr txBox="1"/>
          <p:nvPr/>
        </p:nvSpPr>
        <p:spPr>
          <a:xfrm>
            <a:off x="1661383" y="8132845"/>
            <a:ext cx="7767867" cy="6089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88"/>
              </a:lnSpc>
            </a:pPr>
            <a:r>
              <a:rPr lang="en-US" sz="3600" spc="33">
                <a:solidFill>
                  <a:srgbClr val="000000"/>
                </a:solidFill>
                <a:latin typeface="TT Rounds Condensed Bold"/>
              </a:rPr>
              <a:t>PRIJEVOZNA SREDSTVA</a:t>
            </a:r>
          </a:p>
        </p:txBody>
      </p:sp>
      <p:grpSp>
        <p:nvGrpSpPr>
          <p:cNvPr id="57" name="Group 57"/>
          <p:cNvGrpSpPr/>
          <p:nvPr/>
        </p:nvGrpSpPr>
        <p:grpSpPr>
          <a:xfrm>
            <a:off x="775514" y="7984270"/>
            <a:ext cx="858477" cy="858477"/>
            <a:chOff x="0" y="0"/>
            <a:chExt cx="1144636" cy="1144636"/>
          </a:xfrm>
        </p:grpSpPr>
        <p:sp>
          <p:nvSpPr>
            <p:cNvPr id="58" name="Freeform 58"/>
            <p:cNvSpPr/>
            <p:nvPr/>
          </p:nvSpPr>
          <p:spPr>
            <a:xfrm>
              <a:off x="12700" y="12700"/>
              <a:ext cx="1119251" cy="1119251"/>
            </a:xfrm>
            <a:custGeom>
              <a:avLst/>
              <a:gdLst/>
              <a:ahLst/>
              <a:cxnLst/>
              <a:rect l="l" t="t" r="r" b="b"/>
              <a:pathLst>
                <a:path w="1119251" h="1119251">
                  <a:moveTo>
                    <a:pt x="0" y="559562"/>
                  </a:moveTo>
                  <a:cubicBezTo>
                    <a:pt x="0" y="250571"/>
                    <a:pt x="250571" y="0"/>
                    <a:pt x="559562" y="0"/>
                  </a:cubicBezTo>
                  <a:cubicBezTo>
                    <a:pt x="868553" y="0"/>
                    <a:pt x="1119251" y="250571"/>
                    <a:pt x="1119251" y="559562"/>
                  </a:cubicBezTo>
                  <a:cubicBezTo>
                    <a:pt x="1119251" y="868553"/>
                    <a:pt x="868680" y="1119251"/>
                    <a:pt x="559562" y="1119251"/>
                  </a:cubicBezTo>
                  <a:cubicBezTo>
                    <a:pt x="250444" y="1119251"/>
                    <a:pt x="0" y="868680"/>
                    <a:pt x="0" y="559562"/>
                  </a:cubicBezTo>
                  <a:close/>
                </a:path>
              </a:pathLst>
            </a:custGeom>
            <a:blipFill>
              <a:blip r:embed="rId10"/>
              <a:stretch>
                <a:fillRect l="-1134" t="-1134" r="-1133" b="-1133"/>
              </a:stretch>
            </a:blipFill>
          </p:spPr>
          <p:txBody>
            <a:bodyPr/>
            <a:lstStyle/>
            <a:p>
              <a:endParaRPr lang="en-HR"/>
            </a:p>
          </p:txBody>
        </p:sp>
        <p:sp>
          <p:nvSpPr>
            <p:cNvPr id="59" name="Freeform 59"/>
            <p:cNvSpPr/>
            <p:nvPr/>
          </p:nvSpPr>
          <p:spPr>
            <a:xfrm>
              <a:off x="0" y="0"/>
              <a:ext cx="1144651" cy="1144651"/>
            </a:xfrm>
            <a:custGeom>
              <a:avLst/>
              <a:gdLst/>
              <a:ahLst/>
              <a:cxnLst/>
              <a:rect l="l" t="t" r="r" b="b"/>
              <a:pathLst>
                <a:path w="1144651" h="1144651">
                  <a:moveTo>
                    <a:pt x="0" y="572262"/>
                  </a:moveTo>
                  <a:cubicBezTo>
                    <a:pt x="0" y="256286"/>
                    <a:pt x="256286" y="0"/>
                    <a:pt x="572262" y="0"/>
                  </a:cubicBezTo>
                  <a:lnTo>
                    <a:pt x="572262" y="12700"/>
                  </a:lnTo>
                  <a:lnTo>
                    <a:pt x="572262" y="0"/>
                  </a:lnTo>
                  <a:cubicBezTo>
                    <a:pt x="888365" y="0"/>
                    <a:pt x="1144651" y="256286"/>
                    <a:pt x="1144651" y="572262"/>
                  </a:cubicBezTo>
                  <a:lnTo>
                    <a:pt x="1131951" y="572262"/>
                  </a:lnTo>
                  <a:lnTo>
                    <a:pt x="1144651" y="572262"/>
                  </a:lnTo>
                  <a:cubicBezTo>
                    <a:pt x="1144651" y="888365"/>
                    <a:pt x="888365" y="1144524"/>
                    <a:pt x="572389" y="1144524"/>
                  </a:cubicBezTo>
                  <a:lnTo>
                    <a:pt x="572389" y="1131824"/>
                  </a:lnTo>
                  <a:lnTo>
                    <a:pt x="572389" y="1144524"/>
                  </a:lnTo>
                  <a:cubicBezTo>
                    <a:pt x="256286" y="1144651"/>
                    <a:pt x="0" y="888365"/>
                    <a:pt x="0" y="572262"/>
                  </a:cubicBezTo>
                  <a:lnTo>
                    <a:pt x="12700" y="572262"/>
                  </a:lnTo>
                  <a:lnTo>
                    <a:pt x="25400" y="572262"/>
                  </a:lnTo>
                  <a:lnTo>
                    <a:pt x="12700" y="572262"/>
                  </a:lnTo>
                  <a:lnTo>
                    <a:pt x="0" y="572262"/>
                  </a:lnTo>
                  <a:moveTo>
                    <a:pt x="25400" y="572262"/>
                  </a:moveTo>
                  <a:cubicBezTo>
                    <a:pt x="25400" y="579247"/>
                    <a:pt x="19685" y="584962"/>
                    <a:pt x="12700" y="584962"/>
                  </a:cubicBezTo>
                  <a:cubicBezTo>
                    <a:pt x="5715" y="584962"/>
                    <a:pt x="0" y="579247"/>
                    <a:pt x="0" y="572262"/>
                  </a:cubicBezTo>
                  <a:cubicBezTo>
                    <a:pt x="0" y="565277"/>
                    <a:pt x="5715" y="559562"/>
                    <a:pt x="12700" y="559562"/>
                  </a:cubicBezTo>
                  <a:cubicBezTo>
                    <a:pt x="19685" y="559562"/>
                    <a:pt x="25400" y="565277"/>
                    <a:pt x="25400" y="572262"/>
                  </a:cubicBezTo>
                  <a:cubicBezTo>
                    <a:pt x="25400" y="874395"/>
                    <a:pt x="270256" y="1119251"/>
                    <a:pt x="572262" y="1119251"/>
                  </a:cubicBezTo>
                  <a:cubicBezTo>
                    <a:pt x="874268" y="1119251"/>
                    <a:pt x="1119251" y="874395"/>
                    <a:pt x="1119251" y="572262"/>
                  </a:cubicBezTo>
                  <a:cubicBezTo>
                    <a:pt x="1119251" y="270129"/>
                    <a:pt x="874395" y="25400"/>
                    <a:pt x="572262" y="25400"/>
                  </a:cubicBezTo>
                  <a:lnTo>
                    <a:pt x="572262" y="12700"/>
                  </a:lnTo>
                  <a:lnTo>
                    <a:pt x="572262" y="25400"/>
                  </a:lnTo>
                  <a:cubicBezTo>
                    <a:pt x="270256" y="25400"/>
                    <a:pt x="25400" y="270256"/>
                    <a:pt x="25400" y="572262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HR"/>
            </a:p>
          </p:txBody>
        </p:sp>
      </p:grpSp>
      <p:grpSp>
        <p:nvGrpSpPr>
          <p:cNvPr id="60" name="Group 60"/>
          <p:cNvGrpSpPr/>
          <p:nvPr/>
        </p:nvGrpSpPr>
        <p:grpSpPr>
          <a:xfrm rot="-10800000">
            <a:off x="1195227" y="9074274"/>
            <a:ext cx="8414223" cy="858477"/>
            <a:chOff x="0" y="0"/>
            <a:chExt cx="11218964" cy="1144636"/>
          </a:xfrm>
        </p:grpSpPr>
        <p:sp>
          <p:nvSpPr>
            <p:cNvPr id="61" name="Freeform 61"/>
            <p:cNvSpPr/>
            <p:nvPr/>
          </p:nvSpPr>
          <p:spPr>
            <a:xfrm>
              <a:off x="12700" y="12700"/>
              <a:ext cx="11193526" cy="1119124"/>
            </a:xfrm>
            <a:custGeom>
              <a:avLst/>
              <a:gdLst/>
              <a:ahLst/>
              <a:cxnLst/>
              <a:rect l="l" t="t" r="r" b="b"/>
              <a:pathLst>
                <a:path w="11193526" h="1119124">
                  <a:moveTo>
                    <a:pt x="0" y="0"/>
                  </a:moveTo>
                  <a:lnTo>
                    <a:pt x="10622534" y="0"/>
                  </a:lnTo>
                  <a:lnTo>
                    <a:pt x="11193526" y="559562"/>
                  </a:lnTo>
                  <a:lnTo>
                    <a:pt x="10622534" y="1119124"/>
                  </a:lnTo>
                  <a:lnTo>
                    <a:pt x="0" y="1119124"/>
                  </a:lnTo>
                  <a:close/>
                </a:path>
              </a:pathLst>
            </a:custGeom>
            <a:solidFill>
              <a:srgbClr val="FEF606">
                <a:alpha val="95294"/>
              </a:srgbClr>
            </a:solidFill>
          </p:spPr>
          <p:txBody>
            <a:bodyPr/>
            <a:lstStyle/>
            <a:p>
              <a:endParaRPr lang="en-HR"/>
            </a:p>
          </p:txBody>
        </p:sp>
        <p:sp>
          <p:nvSpPr>
            <p:cNvPr id="62" name="Freeform 62"/>
            <p:cNvSpPr/>
            <p:nvPr/>
          </p:nvSpPr>
          <p:spPr>
            <a:xfrm>
              <a:off x="0" y="0"/>
              <a:ext cx="11218926" cy="1144651"/>
            </a:xfrm>
            <a:custGeom>
              <a:avLst/>
              <a:gdLst/>
              <a:ahLst/>
              <a:cxnLst/>
              <a:rect l="l" t="t" r="r" b="b"/>
              <a:pathLst>
                <a:path w="11218926" h="1144651">
                  <a:moveTo>
                    <a:pt x="12700" y="0"/>
                  </a:moveTo>
                  <a:lnTo>
                    <a:pt x="10635234" y="0"/>
                  </a:lnTo>
                  <a:cubicBezTo>
                    <a:pt x="10638536" y="0"/>
                    <a:pt x="10641711" y="1270"/>
                    <a:pt x="10644124" y="3683"/>
                  </a:cubicBezTo>
                  <a:lnTo>
                    <a:pt x="11215115" y="563245"/>
                  </a:lnTo>
                  <a:cubicBezTo>
                    <a:pt x="11217528" y="565658"/>
                    <a:pt x="11218926" y="568960"/>
                    <a:pt x="11218926" y="572262"/>
                  </a:cubicBezTo>
                  <a:cubicBezTo>
                    <a:pt x="11218926" y="575564"/>
                    <a:pt x="11217528" y="578993"/>
                    <a:pt x="11215115" y="581279"/>
                  </a:cubicBezTo>
                  <a:lnTo>
                    <a:pt x="10644124" y="1140968"/>
                  </a:lnTo>
                  <a:cubicBezTo>
                    <a:pt x="10641711" y="1143254"/>
                    <a:pt x="10638536" y="1144651"/>
                    <a:pt x="10635234" y="1144651"/>
                  </a:cubicBezTo>
                  <a:lnTo>
                    <a:pt x="12700" y="1144651"/>
                  </a:lnTo>
                  <a:cubicBezTo>
                    <a:pt x="5715" y="1144651"/>
                    <a:pt x="0" y="1138936"/>
                    <a:pt x="0" y="1131951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1131951"/>
                  </a:lnTo>
                  <a:lnTo>
                    <a:pt x="12700" y="1131951"/>
                  </a:lnTo>
                  <a:lnTo>
                    <a:pt x="12700" y="1119251"/>
                  </a:lnTo>
                  <a:lnTo>
                    <a:pt x="10635234" y="1119251"/>
                  </a:lnTo>
                  <a:lnTo>
                    <a:pt x="10635234" y="1131951"/>
                  </a:lnTo>
                  <a:lnTo>
                    <a:pt x="10626344" y="1122934"/>
                  </a:lnTo>
                  <a:lnTo>
                    <a:pt x="11197336" y="563372"/>
                  </a:lnTo>
                  <a:lnTo>
                    <a:pt x="11206226" y="572389"/>
                  </a:lnTo>
                  <a:lnTo>
                    <a:pt x="11197336" y="581406"/>
                  </a:lnTo>
                  <a:lnTo>
                    <a:pt x="10626344" y="21717"/>
                  </a:lnTo>
                  <a:lnTo>
                    <a:pt x="10635234" y="12700"/>
                  </a:lnTo>
                  <a:lnTo>
                    <a:pt x="10635234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HR"/>
            </a:p>
          </p:txBody>
        </p:sp>
      </p:grpSp>
      <p:sp>
        <p:nvSpPr>
          <p:cNvPr id="63" name="TextBox 63"/>
          <p:cNvSpPr txBox="1"/>
          <p:nvPr/>
        </p:nvSpPr>
        <p:spPr>
          <a:xfrm>
            <a:off x="1661383" y="9222849"/>
            <a:ext cx="7767867" cy="6089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88"/>
              </a:lnSpc>
            </a:pPr>
            <a:r>
              <a:rPr lang="en-US" sz="3600" spc="33">
                <a:solidFill>
                  <a:srgbClr val="000000"/>
                </a:solidFill>
                <a:latin typeface="TT Rounds Condensed Bold"/>
              </a:rPr>
              <a:t>PRIKAZ BOGOVA</a:t>
            </a:r>
          </a:p>
        </p:txBody>
      </p:sp>
      <p:grpSp>
        <p:nvGrpSpPr>
          <p:cNvPr id="64" name="Group 64"/>
          <p:cNvGrpSpPr/>
          <p:nvPr/>
        </p:nvGrpSpPr>
        <p:grpSpPr>
          <a:xfrm>
            <a:off x="775514" y="9074274"/>
            <a:ext cx="858477" cy="858477"/>
            <a:chOff x="0" y="0"/>
            <a:chExt cx="1144636" cy="1144636"/>
          </a:xfrm>
        </p:grpSpPr>
        <p:sp>
          <p:nvSpPr>
            <p:cNvPr id="65" name="Freeform 65"/>
            <p:cNvSpPr/>
            <p:nvPr/>
          </p:nvSpPr>
          <p:spPr>
            <a:xfrm>
              <a:off x="12700" y="12700"/>
              <a:ext cx="1119251" cy="1119251"/>
            </a:xfrm>
            <a:custGeom>
              <a:avLst/>
              <a:gdLst/>
              <a:ahLst/>
              <a:cxnLst/>
              <a:rect l="l" t="t" r="r" b="b"/>
              <a:pathLst>
                <a:path w="1119251" h="1119251">
                  <a:moveTo>
                    <a:pt x="0" y="559562"/>
                  </a:moveTo>
                  <a:cubicBezTo>
                    <a:pt x="0" y="250571"/>
                    <a:pt x="250571" y="0"/>
                    <a:pt x="559562" y="0"/>
                  </a:cubicBezTo>
                  <a:cubicBezTo>
                    <a:pt x="868553" y="0"/>
                    <a:pt x="1119251" y="250571"/>
                    <a:pt x="1119251" y="559562"/>
                  </a:cubicBezTo>
                  <a:cubicBezTo>
                    <a:pt x="1119251" y="868553"/>
                    <a:pt x="868680" y="1119251"/>
                    <a:pt x="559562" y="1119251"/>
                  </a:cubicBezTo>
                  <a:cubicBezTo>
                    <a:pt x="250444" y="1119251"/>
                    <a:pt x="0" y="868680"/>
                    <a:pt x="0" y="559562"/>
                  </a:cubicBezTo>
                  <a:close/>
                </a:path>
              </a:pathLst>
            </a:custGeom>
            <a:blipFill>
              <a:blip r:embed="rId11"/>
              <a:stretch>
                <a:fillRect l="-1134" t="-1134" r="-1133" b="-1133"/>
              </a:stretch>
            </a:blipFill>
          </p:spPr>
          <p:txBody>
            <a:bodyPr/>
            <a:lstStyle/>
            <a:p>
              <a:endParaRPr lang="en-HR"/>
            </a:p>
          </p:txBody>
        </p:sp>
        <p:sp>
          <p:nvSpPr>
            <p:cNvPr id="66" name="Freeform 66"/>
            <p:cNvSpPr/>
            <p:nvPr/>
          </p:nvSpPr>
          <p:spPr>
            <a:xfrm>
              <a:off x="0" y="0"/>
              <a:ext cx="1144651" cy="1144651"/>
            </a:xfrm>
            <a:custGeom>
              <a:avLst/>
              <a:gdLst/>
              <a:ahLst/>
              <a:cxnLst/>
              <a:rect l="l" t="t" r="r" b="b"/>
              <a:pathLst>
                <a:path w="1144651" h="1144651">
                  <a:moveTo>
                    <a:pt x="0" y="572262"/>
                  </a:moveTo>
                  <a:cubicBezTo>
                    <a:pt x="0" y="256286"/>
                    <a:pt x="256286" y="0"/>
                    <a:pt x="572262" y="0"/>
                  </a:cubicBezTo>
                  <a:lnTo>
                    <a:pt x="572262" y="12700"/>
                  </a:lnTo>
                  <a:lnTo>
                    <a:pt x="572262" y="0"/>
                  </a:lnTo>
                  <a:cubicBezTo>
                    <a:pt x="888365" y="0"/>
                    <a:pt x="1144651" y="256286"/>
                    <a:pt x="1144651" y="572262"/>
                  </a:cubicBezTo>
                  <a:lnTo>
                    <a:pt x="1131951" y="572262"/>
                  </a:lnTo>
                  <a:lnTo>
                    <a:pt x="1144651" y="572262"/>
                  </a:lnTo>
                  <a:cubicBezTo>
                    <a:pt x="1144651" y="888365"/>
                    <a:pt x="888365" y="1144524"/>
                    <a:pt x="572389" y="1144524"/>
                  </a:cubicBezTo>
                  <a:lnTo>
                    <a:pt x="572389" y="1131824"/>
                  </a:lnTo>
                  <a:lnTo>
                    <a:pt x="572389" y="1144524"/>
                  </a:lnTo>
                  <a:cubicBezTo>
                    <a:pt x="256286" y="1144651"/>
                    <a:pt x="0" y="888365"/>
                    <a:pt x="0" y="572262"/>
                  </a:cubicBezTo>
                  <a:lnTo>
                    <a:pt x="12700" y="572262"/>
                  </a:lnTo>
                  <a:lnTo>
                    <a:pt x="25400" y="572262"/>
                  </a:lnTo>
                  <a:lnTo>
                    <a:pt x="12700" y="572262"/>
                  </a:lnTo>
                  <a:lnTo>
                    <a:pt x="0" y="572262"/>
                  </a:lnTo>
                  <a:moveTo>
                    <a:pt x="25400" y="572262"/>
                  </a:moveTo>
                  <a:cubicBezTo>
                    <a:pt x="25400" y="579247"/>
                    <a:pt x="19685" y="584962"/>
                    <a:pt x="12700" y="584962"/>
                  </a:cubicBezTo>
                  <a:cubicBezTo>
                    <a:pt x="5715" y="584962"/>
                    <a:pt x="0" y="579247"/>
                    <a:pt x="0" y="572262"/>
                  </a:cubicBezTo>
                  <a:cubicBezTo>
                    <a:pt x="0" y="565277"/>
                    <a:pt x="5715" y="559562"/>
                    <a:pt x="12700" y="559562"/>
                  </a:cubicBezTo>
                  <a:cubicBezTo>
                    <a:pt x="19685" y="559562"/>
                    <a:pt x="25400" y="565277"/>
                    <a:pt x="25400" y="572262"/>
                  </a:cubicBezTo>
                  <a:cubicBezTo>
                    <a:pt x="25400" y="874395"/>
                    <a:pt x="270256" y="1119251"/>
                    <a:pt x="572262" y="1119251"/>
                  </a:cubicBezTo>
                  <a:cubicBezTo>
                    <a:pt x="874268" y="1119251"/>
                    <a:pt x="1119251" y="874395"/>
                    <a:pt x="1119251" y="572262"/>
                  </a:cubicBezTo>
                  <a:cubicBezTo>
                    <a:pt x="1119251" y="270129"/>
                    <a:pt x="874395" y="25400"/>
                    <a:pt x="572262" y="25400"/>
                  </a:cubicBezTo>
                  <a:lnTo>
                    <a:pt x="572262" y="12700"/>
                  </a:lnTo>
                  <a:lnTo>
                    <a:pt x="572262" y="25400"/>
                  </a:lnTo>
                  <a:cubicBezTo>
                    <a:pt x="270256" y="25400"/>
                    <a:pt x="25400" y="270256"/>
                    <a:pt x="25400" y="572262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HR"/>
            </a:p>
          </p:txBody>
        </p:sp>
      </p:grpSp>
      <p:sp>
        <p:nvSpPr>
          <p:cNvPr id="67" name="Freeform 67" descr="Slika na kojoj se prikazuje crtež, crtić, skeč, slikanje  Opis je automatski generiran"/>
          <p:cNvSpPr/>
          <p:nvPr/>
        </p:nvSpPr>
        <p:spPr>
          <a:xfrm>
            <a:off x="7109926" y="-496863"/>
            <a:ext cx="10783863" cy="10783863"/>
          </a:xfrm>
          <a:custGeom>
            <a:avLst/>
            <a:gdLst/>
            <a:ahLst/>
            <a:cxnLst/>
            <a:rect l="l" t="t" r="r" b="b"/>
            <a:pathLst>
              <a:path w="10783863" h="10783863">
                <a:moveTo>
                  <a:pt x="0" y="0"/>
                </a:moveTo>
                <a:lnTo>
                  <a:pt x="10783864" y="0"/>
                </a:lnTo>
                <a:lnTo>
                  <a:pt x="10783864" y="10783863"/>
                </a:lnTo>
                <a:lnTo>
                  <a:pt x="0" y="107838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H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60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Slika na kojoj se prikazuje crno, tama  Opis je automatski generiran"/>
          <p:cNvSpPr/>
          <p:nvPr/>
        </p:nvSpPr>
        <p:spPr>
          <a:xfrm>
            <a:off x="573212" y="1486358"/>
            <a:ext cx="7314285" cy="7314285"/>
          </a:xfrm>
          <a:custGeom>
            <a:avLst/>
            <a:gdLst/>
            <a:ahLst/>
            <a:cxnLst/>
            <a:rect l="l" t="t" r="r" b="b"/>
            <a:pathLst>
              <a:path w="7314285" h="7314285">
                <a:moveTo>
                  <a:pt x="0" y="0"/>
                </a:moveTo>
                <a:lnTo>
                  <a:pt x="7314284" y="0"/>
                </a:lnTo>
                <a:lnTo>
                  <a:pt x="7314284" y="7314284"/>
                </a:lnTo>
                <a:lnTo>
                  <a:pt x="0" y="731428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HR"/>
          </a:p>
        </p:txBody>
      </p:sp>
      <p:sp>
        <p:nvSpPr>
          <p:cNvPr id="3" name="Freeform 3" descr="Slika na kojoj se prikazuje crno, tama  Opis je automatski generiran"/>
          <p:cNvSpPr/>
          <p:nvPr/>
        </p:nvSpPr>
        <p:spPr>
          <a:xfrm>
            <a:off x="10400504" y="1486358"/>
            <a:ext cx="7314285" cy="7314285"/>
          </a:xfrm>
          <a:custGeom>
            <a:avLst/>
            <a:gdLst/>
            <a:ahLst/>
            <a:cxnLst/>
            <a:rect l="l" t="t" r="r" b="b"/>
            <a:pathLst>
              <a:path w="7314285" h="7314285">
                <a:moveTo>
                  <a:pt x="0" y="0"/>
                </a:moveTo>
                <a:lnTo>
                  <a:pt x="7314284" y="0"/>
                </a:lnTo>
                <a:lnTo>
                  <a:pt x="7314284" y="7314284"/>
                </a:lnTo>
                <a:lnTo>
                  <a:pt x="0" y="731428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HR"/>
          </a:p>
        </p:txBody>
      </p:sp>
      <p:sp>
        <p:nvSpPr>
          <p:cNvPr id="4" name="Freeform 4" descr="Slika na kojoj se prikazuje simbol, kreativnost  Opis je automatski generiran"/>
          <p:cNvSpPr/>
          <p:nvPr/>
        </p:nvSpPr>
        <p:spPr>
          <a:xfrm>
            <a:off x="5380404" y="2578838"/>
            <a:ext cx="6435512" cy="6435512"/>
          </a:xfrm>
          <a:custGeom>
            <a:avLst/>
            <a:gdLst/>
            <a:ahLst/>
            <a:cxnLst/>
            <a:rect l="l" t="t" r="r" b="b"/>
            <a:pathLst>
              <a:path w="6435512" h="6435512">
                <a:moveTo>
                  <a:pt x="0" y="0"/>
                </a:moveTo>
                <a:lnTo>
                  <a:pt x="6435512" y="0"/>
                </a:lnTo>
                <a:lnTo>
                  <a:pt x="6435512" y="6435511"/>
                </a:lnTo>
                <a:lnTo>
                  <a:pt x="0" y="643551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HR"/>
          </a:p>
        </p:txBody>
      </p:sp>
      <p:grpSp>
        <p:nvGrpSpPr>
          <p:cNvPr id="5" name="Group 5"/>
          <p:cNvGrpSpPr/>
          <p:nvPr/>
        </p:nvGrpSpPr>
        <p:grpSpPr>
          <a:xfrm>
            <a:off x="0" y="9862456"/>
            <a:ext cx="18288000" cy="424545"/>
            <a:chOff x="0" y="0"/>
            <a:chExt cx="24384000" cy="56606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4384000" cy="566039"/>
            </a:xfrm>
            <a:custGeom>
              <a:avLst/>
              <a:gdLst/>
              <a:ahLst/>
              <a:cxnLst/>
              <a:rect l="l" t="t" r="r" b="b"/>
              <a:pathLst>
                <a:path w="24384000" h="566039">
                  <a:moveTo>
                    <a:pt x="0" y="0"/>
                  </a:moveTo>
                  <a:lnTo>
                    <a:pt x="24384000" y="0"/>
                  </a:lnTo>
                  <a:lnTo>
                    <a:pt x="24384000" y="566039"/>
                  </a:lnTo>
                  <a:lnTo>
                    <a:pt x="0" y="566039"/>
                  </a:lnTo>
                  <a:close/>
                </a:path>
              </a:pathLst>
            </a:custGeom>
            <a:solidFill>
              <a:srgbClr val="05045B"/>
            </a:solidFill>
          </p:spPr>
          <p:txBody>
            <a:bodyPr/>
            <a:lstStyle/>
            <a:p>
              <a:endParaRPr lang="en-HR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0E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89550" y="2720559"/>
            <a:ext cx="6650653" cy="2748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80"/>
              </a:lnSpc>
            </a:pPr>
            <a:r>
              <a:rPr lang="en-US" sz="6000" spc="56">
                <a:solidFill>
                  <a:srgbClr val="FFFFFF"/>
                </a:solidFill>
                <a:latin typeface="Penny Lane"/>
              </a:rPr>
              <a:t>Kada, kako i zašto</a:t>
            </a:r>
          </a:p>
          <a:p>
            <a:pPr algn="l">
              <a:lnSpc>
                <a:spcPts val="6480"/>
              </a:lnSpc>
            </a:pPr>
            <a:r>
              <a:rPr lang="en-US" sz="6000" spc="56">
                <a:solidFill>
                  <a:srgbClr val="FFFFFF"/>
                </a:solidFill>
                <a:latin typeface="Penny Lane"/>
              </a:rPr>
              <a:t>koristiti </a:t>
            </a:r>
            <a:r>
              <a:rPr lang="en-US" sz="6000" spc="56">
                <a:solidFill>
                  <a:srgbClr val="FFFF00"/>
                </a:solidFill>
                <a:latin typeface="Penny Lane"/>
              </a:rPr>
              <a:t>Magične mitološke kocke</a:t>
            </a:r>
            <a:r>
              <a:rPr lang="en-US" sz="6000" spc="56">
                <a:solidFill>
                  <a:srgbClr val="FFFFFF"/>
                </a:solidFill>
                <a:latin typeface="Penny Lane"/>
              </a:rPr>
              <a:t>?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0184758" y="-9525"/>
            <a:ext cx="8112768" cy="10306050"/>
            <a:chOff x="0" y="0"/>
            <a:chExt cx="10817024" cy="13741400"/>
          </a:xfrm>
        </p:grpSpPr>
        <p:sp>
          <p:nvSpPr>
            <p:cNvPr id="4" name="Freeform 4"/>
            <p:cNvSpPr/>
            <p:nvPr/>
          </p:nvSpPr>
          <p:spPr>
            <a:xfrm>
              <a:off x="12700" y="12700"/>
              <a:ext cx="10791571" cy="13716000"/>
            </a:xfrm>
            <a:custGeom>
              <a:avLst/>
              <a:gdLst/>
              <a:ahLst/>
              <a:cxnLst/>
              <a:rect l="l" t="t" r="r" b="b"/>
              <a:pathLst>
                <a:path w="10791571" h="13716000">
                  <a:moveTo>
                    <a:pt x="0" y="0"/>
                  </a:moveTo>
                  <a:lnTo>
                    <a:pt x="10791571" y="0"/>
                  </a:lnTo>
                  <a:lnTo>
                    <a:pt x="10791571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EF606"/>
            </a:solidFill>
          </p:spPr>
          <p:txBody>
            <a:bodyPr/>
            <a:lstStyle/>
            <a:p>
              <a:endParaRPr lang="en-HR"/>
            </a:p>
          </p:txBody>
        </p:sp>
        <p:sp>
          <p:nvSpPr>
            <p:cNvPr id="5" name="Freeform 5"/>
            <p:cNvSpPr/>
            <p:nvPr/>
          </p:nvSpPr>
          <p:spPr>
            <a:xfrm>
              <a:off x="0" y="0"/>
              <a:ext cx="10816971" cy="13741400"/>
            </a:xfrm>
            <a:custGeom>
              <a:avLst/>
              <a:gdLst/>
              <a:ahLst/>
              <a:cxnLst/>
              <a:rect l="l" t="t" r="r" b="b"/>
              <a:pathLst>
                <a:path w="10816971" h="13741400">
                  <a:moveTo>
                    <a:pt x="12700" y="0"/>
                  </a:moveTo>
                  <a:lnTo>
                    <a:pt x="10804271" y="0"/>
                  </a:lnTo>
                  <a:cubicBezTo>
                    <a:pt x="10811256" y="0"/>
                    <a:pt x="10816971" y="5715"/>
                    <a:pt x="10816971" y="12700"/>
                  </a:cubicBezTo>
                  <a:lnTo>
                    <a:pt x="10816971" y="13728700"/>
                  </a:lnTo>
                  <a:cubicBezTo>
                    <a:pt x="10816971" y="13735686"/>
                    <a:pt x="10811256" y="13741400"/>
                    <a:pt x="10804271" y="13741400"/>
                  </a:cubicBezTo>
                  <a:lnTo>
                    <a:pt x="12700" y="13741400"/>
                  </a:lnTo>
                  <a:cubicBezTo>
                    <a:pt x="5715" y="13741400"/>
                    <a:pt x="0" y="13735686"/>
                    <a:pt x="0" y="13728700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13728700"/>
                  </a:lnTo>
                  <a:lnTo>
                    <a:pt x="12700" y="13728700"/>
                  </a:lnTo>
                  <a:lnTo>
                    <a:pt x="12700" y="13716000"/>
                  </a:lnTo>
                  <a:lnTo>
                    <a:pt x="10804271" y="13716000"/>
                  </a:lnTo>
                  <a:lnTo>
                    <a:pt x="10804271" y="13728700"/>
                  </a:lnTo>
                  <a:lnTo>
                    <a:pt x="10791571" y="13728700"/>
                  </a:lnTo>
                  <a:lnTo>
                    <a:pt x="10791571" y="12700"/>
                  </a:lnTo>
                  <a:lnTo>
                    <a:pt x="10804271" y="12700"/>
                  </a:lnTo>
                  <a:lnTo>
                    <a:pt x="10804271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31538F"/>
            </a:solidFill>
          </p:spPr>
          <p:txBody>
            <a:bodyPr/>
            <a:lstStyle/>
            <a:p>
              <a:endParaRPr lang="en-HR"/>
            </a:p>
          </p:txBody>
        </p:sp>
      </p:grpSp>
      <p:sp>
        <p:nvSpPr>
          <p:cNvPr id="6" name="Freeform 6" descr="Slika na kojoj se prikazuje knjiga, stog  Opis je automatski generiran"/>
          <p:cNvSpPr/>
          <p:nvPr/>
        </p:nvSpPr>
        <p:spPr>
          <a:xfrm>
            <a:off x="2158286" y="5845629"/>
            <a:ext cx="3967842" cy="3967842"/>
          </a:xfrm>
          <a:custGeom>
            <a:avLst/>
            <a:gdLst/>
            <a:ahLst/>
            <a:cxnLst/>
            <a:rect l="l" t="t" r="r" b="b"/>
            <a:pathLst>
              <a:path w="3967842" h="3967842">
                <a:moveTo>
                  <a:pt x="0" y="0"/>
                </a:moveTo>
                <a:lnTo>
                  <a:pt x="3967842" y="0"/>
                </a:lnTo>
                <a:lnTo>
                  <a:pt x="3967842" y="3967842"/>
                </a:lnTo>
                <a:lnTo>
                  <a:pt x="0" y="396784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HR"/>
          </a:p>
        </p:txBody>
      </p:sp>
      <p:sp>
        <p:nvSpPr>
          <p:cNvPr id="7" name="Freeform 7" descr="Slika na kojoj se prikazuje ptica, kljun, pero, slikanje  Opis je automatski generiran"/>
          <p:cNvSpPr/>
          <p:nvPr/>
        </p:nvSpPr>
        <p:spPr>
          <a:xfrm>
            <a:off x="9111345" y="0"/>
            <a:ext cx="10287000" cy="10287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HR"/>
          </a:p>
        </p:txBody>
      </p:sp>
      <p:grpSp>
        <p:nvGrpSpPr>
          <p:cNvPr id="8" name="Group 8"/>
          <p:cNvGrpSpPr/>
          <p:nvPr/>
        </p:nvGrpSpPr>
        <p:grpSpPr>
          <a:xfrm>
            <a:off x="10032546" y="-9524"/>
            <a:ext cx="171262" cy="10306050"/>
            <a:chOff x="0" y="0"/>
            <a:chExt cx="228350" cy="13741400"/>
          </a:xfrm>
        </p:grpSpPr>
        <p:sp>
          <p:nvSpPr>
            <p:cNvPr id="9" name="Freeform 9"/>
            <p:cNvSpPr/>
            <p:nvPr/>
          </p:nvSpPr>
          <p:spPr>
            <a:xfrm>
              <a:off x="12700" y="12700"/>
              <a:ext cx="202946" cy="13716000"/>
            </a:xfrm>
            <a:custGeom>
              <a:avLst/>
              <a:gdLst/>
              <a:ahLst/>
              <a:cxnLst/>
              <a:rect l="l" t="t" r="r" b="b"/>
              <a:pathLst>
                <a:path w="202946" h="13716000">
                  <a:moveTo>
                    <a:pt x="0" y="0"/>
                  </a:moveTo>
                  <a:lnTo>
                    <a:pt x="202946" y="0"/>
                  </a:lnTo>
                  <a:lnTo>
                    <a:pt x="202946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HR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228346" cy="13741400"/>
            </a:xfrm>
            <a:custGeom>
              <a:avLst/>
              <a:gdLst/>
              <a:ahLst/>
              <a:cxnLst/>
              <a:rect l="l" t="t" r="r" b="b"/>
              <a:pathLst>
                <a:path w="228346" h="13741400">
                  <a:moveTo>
                    <a:pt x="12700" y="0"/>
                  </a:moveTo>
                  <a:lnTo>
                    <a:pt x="215646" y="0"/>
                  </a:lnTo>
                  <a:cubicBezTo>
                    <a:pt x="222631" y="0"/>
                    <a:pt x="228346" y="5715"/>
                    <a:pt x="228346" y="12700"/>
                  </a:cubicBezTo>
                  <a:lnTo>
                    <a:pt x="228346" y="13728700"/>
                  </a:lnTo>
                  <a:cubicBezTo>
                    <a:pt x="228346" y="13735686"/>
                    <a:pt x="222631" y="13741400"/>
                    <a:pt x="215646" y="13741400"/>
                  </a:cubicBezTo>
                  <a:lnTo>
                    <a:pt x="12700" y="13741400"/>
                  </a:lnTo>
                  <a:cubicBezTo>
                    <a:pt x="5715" y="13741400"/>
                    <a:pt x="0" y="13735686"/>
                    <a:pt x="0" y="13728700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13728700"/>
                  </a:lnTo>
                  <a:lnTo>
                    <a:pt x="12700" y="13728700"/>
                  </a:lnTo>
                  <a:lnTo>
                    <a:pt x="12700" y="13716000"/>
                  </a:lnTo>
                  <a:lnTo>
                    <a:pt x="215646" y="13716000"/>
                  </a:lnTo>
                  <a:lnTo>
                    <a:pt x="215646" y="13728700"/>
                  </a:lnTo>
                  <a:lnTo>
                    <a:pt x="202946" y="13728700"/>
                  </a:lnTo>
                  <a:lnTo>
                    <a:pt x="202946" y="12700"/>
                  </a:lnTo>
                  <a:lnTo>
                    <a:pt x="215646" y="12700"/>
                  </a:lnTo>
                  <a:lnTo>
                    <a:pt x="215646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HR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04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862456"/>
            <a:ext cx="18288000" cy="424545"/>
            <a:chOff x="0" y="0"/>
            <a:chExt cx="24384000" cy="5660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566039"/>
            </a:xfrm>
            <a:custGeom>
              <a:avLst/>
              <a:gdLst/>
              <a:ahLst/>
              <a:cxnLst/>
              <a:rect l="l" t="t" r="r" b="b"/>
              <a:pathLst>
                <a:path w="24384000" h="566039">
                  <a:moveTo>
                    <a:pt x="0" y="0"/>
                  </a:moveTo>
                  <a:lnTo>
                    <a:pt x="24384000" y="0"/>
                  </a:lnTo>
                  <a:lnTo>
                    <a:pt x="24384000" y="566039"/>
                  </a:lnTo>
                  <a:lnTo>
                    <a:pt x="0" y="566039"/>
                  </a:lnTo>
                  <a:close/>
                </a:path>
              </a:pathLst>
            </a:custGeom>
            <a:solidFill>
              <a:srgbClr val="FEF606"/>
            </a:solidFill>
          </p:spPr>
          <p:txBody>
            <a:bodyPr/>
            <a:lstStyle/>
            <a:p>
              <a:endParaRPr lang="en-HR"/>
            </a:p>
          </p:txBody>
        </p:sp>
      </p:grpSp>
      <p:sp>
        <p:nvSpPr>
          <p:cNvPr id="4" name="Freeform 4" descr="Slika na kojoj se prikazuje tekst, računalo, Ljudsko lice, odijevanje  Opis je automatski generiran"/>
          <p:cNvSpPr/>
          <p:nvPr/>
        </p:nvSpPr>
        <p:spPr>
          <a:xfrm>
            <a:off x="13597623" y="1235948"/>
            <a:ext cx="3976581" cy="7475973"/>
          </a:xfrm>
          <a:custGeom>
            <a:avLst/>
            <a:gdLst/>
            <a:ahLst/>
            <a:cxnLst/>
            <a:rect l="l" t="t" r="r" b="b"/>
            <a:pathLst>
              <a:path w="3976581" h="7475973">
                <a:moveTo>
                  <a:pt x="0" y="0"/>
                </a:moveTo>
                <a:lnTo>
                  <a:pt x="3976581" y="0"/>
                </a:lnTo>
                <a:lnTo>
                  <a:pt x="3976581" y="7475972"/>
                </a:lnTo>
                <a:lnTo>
                  <a:pt x="0" y="74759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HR"/>
          </a:p>
        </p:txBody>
      </p:sp>
      <p:sp>
        <p:nvSpPr>
          <p:cNvPr id="5" name="Freeform 5" descr="Slika na kojoj se prikazuje osoba, Ljudsko lice, odijevanje, tekst  Opis je automatski generiran"/>
          <p:cNvSpPr/>
          <p:nvPr/>
        </p:nvSpPr>
        <p:spPr>
          <a:xfrm>
            <a:off x="5110680" y="1219581"/>
            <a:ext cx="4359894" cy="7508704"/>
          </a:xfrm>
          <a:custGeom>
            <a:avLst/>
            <a:gdLst/>
            <a:ahLst/>
            <a:cxnLst/>
            <a:rect l="l" t="t" r="r" b="b"/>
            <a:pathLst>
              <a:path w="4359894" h="7508704">
                <a:moveTo>
                  <a:pt x="0" y="0"/>
                </a:moveTo>
                <a:lnTo>
                  <a:pt x="4359894" y="0"/>
                </a:lnTo>
                <a:lnTo>
                  <a:pt x="4359894" y="7508704"/>
                </a:lnTo>
                <a:lnTo>
                  <a:pt x="0" y="750870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HR"/>
          </a:p>
        </p:txBody>
      </p:sp>
      <p:sp>
        <p:nvSpPr>
          <p:cNvPr id="6" name="Freeform 6" descr="Slika na kojoj se prikazuje tekst, Ljudsko lice, snimka zaslona, žena  Opis je automatski generiran"/>
          <p:cNvSpPr/>
          <p:nvPr/>
        </p:nvSpPr>
        <p:spPr>
          <a:xfrm>
            <a:off x="673584" y="1219580"/>
            <a:ext cx="4023331" cy="7492340"/>
          </a:xfrm>
          <a:custGeom>
            <a:avLst/>
            <a:gdLst/>
            <a:ahLst/>
            <a:cxnLst/>
            <a:rect l="l" t="t" r="r" b="b"/>
            <a:pathLst>
              <a:path w="4023331" h="7492340">
                <a:moveTo>
                  <a:pt x="0" y="0"/>
                </a:moveTo>
                <a:lnTo>
                  <a:pt x="4023331" y="0"/>
                </a:lnTo>
                <a:lnTo>
                  <a:pt x="4023331" y="7492339"/>
                </a:lnTo>
                <a:lnTo>
                  <a:pt x="0" y="749233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HR"/>
          </a:p>
        </p:txBody>
      </p:sp>
      <p:sp>
        <p:nvSpPr>
          <p:cNvPr id="7" name="Freeform 7" descr="Slika na kojoj se prikazuje grafika, umjetničko djelo, crtež, dizajn  Opis je automatski generiran"/>
          <p:cNvSpPr/>
          <p:nvPr/>
        </p:nvSpPr>
        <p:spPr>
          <a:xfrm>
            <a:off x="6399276" y="1429377"/>
            <a:ext cx="8449444" cy="8449444"/>
          </a:xfrm>
          <a:custGeom>
            <a:avLst/>
            <a:gdLst/>
            <a:ahLst/>
            <a:cxnLst/>
            <a:rect l="l" t="t" r="r" b="b"/>
            <a:pathLst>
              <a:path w="8449444" h="8449444">
                <a:moveTo>
                  <a:pt x="0" y="0"/>
                </a:moveTo>
                <a:lnTo>
                  <a:pt x="8449444" y="0"/>
                </a:lnTo>
                <a:lnTo>
                  <a:pt x="8449444" y="8449445"/>
                </a:lnTo>
                <a:lnTo>
                  <a:pt x="0" y="844944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H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60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Slika na kojoj se prikazuje grafika, Magenta, srce, Font  Opis je automatski generiran"/>
          <p:cNvSpPr/>
          <p:nvPr/>
        </p:nvSpPr>
        <p:spPr>
          <a:xfrm>
            <a:off x="6990756" y="247701"/>
            <a:ext cx="9570877" cy="9570878"/>
          </a:xfrm>
          <a:custGeom>
            <a:avLst/>
            <a:gdLst/>
            <a:ahLst/>
            <a:cxnLst/>
            <a:rect l="l" t="t" r="r" b="b"/>
            <a:pathLst>
              <a:path w="9570877" h="9570878">
                <a:moveTo>
                  <a:pt x="0" y="0"/>
                </a:moveTo>
                <a:lnTo>
                  <a:pt x="9570877" y="0"/>
                </a:lnTo>
                <a:lnTo>
                  <a:pt x="9570877" y="9570878"/>
                </a:lnTo>
                <a:lnTo>
                  <a:pt x="0" y="95708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HR"/>
          </a:p>
        </p:txBody>
      </p:sp>
      <p:grpSp>
        <p:nvGrpSpPr>
          <p:cNvPr id="3" name="Group 3"/>
          <p:cNvGrpSpPr/>
          <p:nvPr/>
        </p:nvGrpSpPr>
        <p:grpSpPr>
          <a:xfrm rot="-5400000">
            <a:off x="12892575" y="4891575"/>
            <a:ext cx="10287000" cy="503848"/>
            <a:chOff x="0" y="0"/>
            <a:chExt cx="13716000" cy="67179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3716000" cy="671830"/>
            </a:xfrm>
            <a:custGeom>
              <a:avLst/>
              <a:gdLst/>
              <a:ahLst/>
              <a:cxnLst/>
              <a:rect l="l" t="t" r="r" b="b"/>
              <a:pathLst>
                <a:path w="13716000" h="671830">
                  <a:moveTo>
                    <a:pt x="0" y="0"/>
                  </a:moveTo>
                  <a:lnTo>
                    <a:pt x="13716000" y="0"/>
                  </a:lnTo>
                  <a:lnTo>
                    <a:pt x="13716000" y="671830"/>
                  </a:lnTo>
                  <a:lnTo>
                    <a:pt x="0" y="671830"/>
                  </a:lnTo>
                  <a:close/>
                </a:path>
              </a:pathLst>
            </a:custGeom>
            <a:solidFill>
              <a:srgbClr val="05045B"/>
            </a:solidFill>
          </p:spPr>
          <p:txBody>
            <a:bodyPr/>
            <a:lstStyle/>
            <a:p>
              <a:endParaRPr lang="en-HR"/>
            </a:p>
          </p:txBody>
        </p:sp>
      </p:grpSp>
      <p:sp>
        <p:nvSpPr>
          <p:cNvPr id="5" name="Freeform 5" descr="Slika na kojoj se prikazuje skeč, umjetničko djelo, ptica  Opis je automatski generiran"/>
          <p:cNvSpPr/>
          <p:nvPr/>
        </p:nvSpPr>
        <p:spPr>
          <a:xfrm>
            <a:off x="-445377" y="2069223"/>
            <a:ext cx="8217777" cy="8217777"/>
          </a:xfrm>
          <a:custGeom>
            <a:avLst/>
            <a:gdLst/>
            <a:ahLst/>
            <a:cxnLst/>
            <a:rect l="l" t="t" r="r" b="b"/>
            <a:pathLst>
              <a:path w="8217777" h="8217777">
                <a:moveTo>
                  <a:pt x="0" y="0"/>
                </a:moveTo>
                <a:lnTo>
                  <a:pt x="8217777" y="0"/>
                </a:lnTo>
                <a:lnTo>
                  <a:pt x="8217777" y="8217777"/>
                </a:lnTo>
                <a:lnTo>
                  <a:pt x="0" y="821777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H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55</Words>
  <Application>Microsoft Macintosh PowerPoint</Application>
  <PresentationFormat>Custom</PresentationFormat>
  <Paragraphs>34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Penny Lane</vt:lpstr>
      <vt:lpstr>Arial</vt:lpstr>
      <vt:lpstr>TT Rounds Condensed Bold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Mitoloski EKG Osnovna skola Drenje PN.pptx</dc:title>
  <cp:lastModifiedBy>Goran Podunavac</cp:lastModifiedBy>
  <cp:revision>2</cp:revision>
  <dcterms:created xsi:type="dcterms:W3CDTF">2006-08-16T00:00:00Z</dcterms:created>
  <dcterms:modified xsi:type="dcterms:W3CDTF">2024-03-30T09:01:45Z</dcterms:modified>
  <dc:identifier>DAGA-MkjVeM</dc:identifier>
</cp:coreProperties>
</file>