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C08FE-ADBD-4BA3-B862-1F451253815B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C6D9C0A-02A6-456D-9ACD-E17C6E75F117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Poboljšanje angažmana učenika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DC89BB9-27BB-41A2-A1C4-CBFD313D38D2}" type="parTrans" cxnId="{DD705746-29BD-4553-8CA6-0DDAF9D86EF8}">
      <dgm:prSet/>
      <dgm:spPr/>
      <dgm:t>
        <a:bodyPr/>
        <a:lstStyle/>
        <a:p>
          <a:endParaRPr lang="en-US"/>
        </a:p>
      </dgm:t>
    </dgm:pt>
    <dgm:pt modelId="{58C9F828-D902-40AD-B3D1-99F49D5C8B75}" type="sibTrans" cxnId="{DD705746-29BD-4553-8CA6-0DDAF9D86EF8}">
      <dgm:prSet/>
      <dgm:spPr/>
      <dgm:t>
        <a:bodyPr/>
        <a:lstStyle/>
        <a:p>
          <a:endParaRPr lang="en-US"/>
        </a:p>
      </dgm:t>
    </dgm:pt>
    <dgm:pt modelId="{AAC10D57-97EE-4FDA-A3D6-5B0F1EC5757D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Povećanje učinkovitosti u radu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3515F3A-F9B3-414B-9ECB-BEA9A674712D}" type="parTrans" cxnId="{BE3FD2E6-DCEB-4097-A9E8-32D4E2345C18}">
      <dgm:prSet/>
      <dgm:spPr/>
      <dgm:t>
        <a:bodyPr/>
        <a:lstStyle/>
        <a:p>
          <a:endParaRPr lang="en-US"/>
        </a:p>
      </dgm:t>
    </dgm:pt>
    <dgm:pt modelId="{EF55DE90-536F-4899-A83D-8B59B0EFCC42}" type="sibTrans" cxnId="{BE3FD2E6-DCEB-4097-A9E8-32D4E2345C18}">
      <dgm:prSet/>
      <dgm:spPr/>
      <dgm:t>
        <a:bodyPr/>
        <a:lstStyle/>
        <a:p>
          <a:endParaRPr lang="en-US"/>
        </a:p>
      </dgm:t>
    </dgm:pt>
    <dgm:pt modelId="{1EAE316A-0ACF-4C76-B744-1E0A16EDE949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Kreativnost učenika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9978020-FCFA-4D6C-B1BD-5C8F300C92EB}" type="parTrans" cxnId="{2C620179-4A81-4796-BB81-E3B3D56F8F0F}">
      <dgm:prSet/>
      <dgm:spPr/>
      <dgm:t>
        <a:bodyPr/>
        <a:lstStyle/>
        <a:p>
          <a:endParaRPr lang="en-US"/>
        </a:p>
      </dgm:t>
    </dgm:pt>
    <dgm:pt modelId="{CE892A01-02BE-4300-B6B9-8BC7B3F92893}" type="sibTrans" cxnId="{2C620179-4A81-4796-BB81-E3B3D56F8F0F}">
      <dgm:prSet/>
      <dgm:spPr/>
      <dgm:t>
        <a:bodyPr/>
        <a:lstStyle/>
        <a:p>
          <a:endParaRPr lang="en-US"/>
        </a:p>
      </dgm:t>
    </dgm:pt>
    <dgm:pt modelId="{3E171307-32D6-463C-B5C4-6C6E318217A1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Usmjerenost na potrebe učenika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A3E8D4A-F1FC-48C2-BD67-326561ACF570}" type="parTrans" cxnId="{F6A29A48-B1BC-42D5-B7AB-9D48D8C6FA5F}">
      <dgm:prSet/>
      <dgm:spPr/>
      <dgm:t>
        <a:bodyPr/>
        <a:lstStyle/>
        <a:p>
          <a:endParaRPr lang="en-US"/>
        </a:p>
      </dgm:t>
    </dgm:pt>
    <dgm:pt modelId="{35829ADE-CE5B-4634-B832-4E10C233F717}" type="sibTrans" cxnId="{F6A29A48-B1BC-42D5-B7AB-9D48D8C6FA5F}">
      <dgm:prSet/>
      <dgm:spPr/>
      <dgm:t>
        <a:bodyPr/>
        <a:lstStyle/>
        <a:p>
          <a:endParaRPr lang="en-US"/>
        </a:p>
      </dgm:t>
    </dgm:pt>
    <dgm:pt modelId="{33481F8E-ACE4-4E2F-B715-6923899C9B76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Pružanje personaliziranih povratnih informacija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6A17BC3-0CAD-49C4-89E8-A3F2AA1421A1}" type="parTrans" cxnId="{8DDB89D1-9436-4E9F-A43C-BDD308842F9C}">
      <dgm:prSet/>
      <dgm:spPr/>
      <dgm:t>
        <a:bodyPr/>
        <a:lstStyle/>
        <a:p>
          <a:endParaRPr lang="en-US"/>
        </a:p>
      </dgm:t>
    </dgm:pt>
    <dgm:pt modelId="{DFED5D7A-BAD0-41F2-83B1-69AA8002B9EA}" type="sibTrans" cxnId="{8DDB89D1-9436-4E9F-A43C-BDD308842F9C}">
      <dgm:prSet/>
      <dgm:spPr/>
      <dgm:t>
        <a:bodyPr/>
        <a:lstStyle/>
        <a:p>
          <a:endParaRPr lang="en-US"/>
        </a:p>
      </dgm:t>
    </dgm:pt>
    <dgm:pt modelId="{C824E130-673C-45B3-823E-5083A36D591C}">
      <dgm:prSet custT="1"/>
      <dgm:spPr/>
      <dgm:t>
        <a:bodyPr/>
        <a:lstStyle/>
        <a:p>
          <a:r>
            <a:rPr lang="hr-HR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 Prilagodba sadržaja za učenike s posebnim odgojno-obrazovnim potrebama</a:t>
          </a:r>
          <a:endParaRPr lang="en-US" sz="2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31E7D9A-6E29-4E03-A0F4-D221633D745A}" type="parTrans" cxnId="{D50C94B9-886D-41F7-A7C6-9F9F4561E8CF}">
      <dgm:prSet/>
      <dgm:spPr/>
      <dgm:t>
        <a:bodyPr/>
        <a:lstStyle/>
        <a:p>
          <a:endParaRPr lang="en-US"/>
        </a:p>
      </dgm:t>
    </dgm:pt>
    <dgm:pt modelId="{EE31E1C0-FC85-44F2-8A03-176422FB0FD6}" type="sibTrans" cxnId="{D50C94B9-886D-41F7-A7C6-9F9F4561E8CF}">
      <dgm:prSet/>
      <dgm:spPr/>
      <dgm:t>
        <a:bodyPr/>
        <a:lstStyle/>
        <a:p>
          <a:endParaRPr lang="en-US"/>
        </a:p>
      </dgm:t>
    </dgm:pt>
    <dgm:pt modelId="{498C27D8-99F7-423D-8E19-C41DCE9482B1}" type="pres">
      <dgm:prSet presAssocID="{B1FC08FE-ADBD-4BA3-B862-1F451253815B}" presName="linear" presStyleCnt="0">
        <dgm:presLayoutVars>
          <dgm:animLvl val="lvl"/>
          <dgm:resizeHandles val="exact"/>
        </dgm:presLayoutVars>
      </dgm:prSet>
      <dgm:spPr/>
    </dgm:pt>
    <dgm:pt modelId="{D10B6569-EDEA-4380-A93F-4F6C558138E8}" type="pres">
      <dgm:prSet presAssocID="{EC6D9C0A-02A6-456D-9ACD-E17C6E75F117}" presName="parentText" presStyleLbl="node1" presStyleIdx="0" presStyleCnt="6" custLinFactNeighborX="-124" custLinFactNeighborY="-11856">
        <dgm:presLayoutVars>
          <dgm:chMax val="0"/>
          <dgm:bulletEnabled val="1"/>
        </dgm:presLayoutVars>
      </dgm:prSet>
      <dgm:spPr/>
    </dgm:pt>
    <dgm:pt modelId="{9536258E-A3AC-40AD-819D-983346EE0432}" type="pres">
      <dgm:prSet presAssocID="{58C9F828-D902-40AD-B3D1-99F49D5C8B75}" presName="spacer" presStyleCnt="0"/>
      <dgm:spPr/>
    </dgm:pt>
    <dgm:pt modelId="{B3169441-29CB-4BEE-B846-A09A574852FE}" type="pres">
      <dgm:prSet presAssocID="{AAC10D57-97EE-4FDA-A3D6-5B0F1EC5757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A56C87F-91C7-427D-82AA-312636E67EE9}" type="pres">
      <dgm:prSet presAssocID="{EF55DE90-536F-4899-A83D-8B59B0EFCC42}" presName="spacer" presStyleCnt="0"/>
      <dgm:spPr/>
    </dgm:pt>
    <dgm:pt modelId="{BA7E3B3F-8326-4B24-83B1-4F5ACD716CC8}" type="pres">
      <dgm:prSet presAssocID="{1EAE316A-0ACF-4C76-B744-1E0A16EDE949}" presName="parentText" presStyleLbl="node1" presStyleIdx="2" presStyleCnt="6" custLinFactNeighborX="-990" custLinFactNeighborY="-23713">
        <dgm:presLayoutVars>
          <dgm:chMax val="0"/>
          <dgm:bulletEnabled val="1"/>
        </dgm:presLayoutVars>
      </dgm:prSet>
      <dgm:spPr/>
    </dgm:pt>
    <dgm:pt modelId="{3F9B0B51-4C37-40EA-9BC8-782038555205}" type="pres">
      <dgm:prSet presAssocID="{CE892A01-02BE-4300-B6B9-8BC7B3F92893}" presName="spacer" presStyleCnt="0"/>
      <dgm:spPr/>
    </dgm:pt>
    <dgm:pt modelId="{2B407757-545F-4E51-98B4-C4351CF58C86}" type="pres">
      <dgm:prSet presAssocID="{3E171307-32D6-463C-B5C4-6C6E318217A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FABE1A3-9140-4FFC-BCA6-07041587F474}" type="pres">
      <dgm:prSet presAssocID="{35829ADE-CE5B-4634-B832-4E10C233F717}" presName="spacer" presStyleCnt="0"/>
      <dgm:spPr/>
    </dgm:pt>
    <dgm:pt modelId="{CDEF218E-A632-44F5-B034-E9BDEE071A9B}" type="pres">
      <dgm:prSet presAssocID="{33481F8E-ACE4-4E2F-B715-6923899C9B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579563-3CE3-49C6-BE40-F3AD729B829B}" type="pres">
      <dgm:prSet presAssocID="{DFED5D7A-BAD0-41F2-83B1-69AA8002B9EA}" presName="spacer" presStyleCnt="0"/>
      <dgm:spPr/>
    </dgm:pt>
    <dgm:pt modelId="{9C6F6D59-9522-49EB-B966-0FB840D8976E}" type="pres">
      <dgm:prSet presAssocID="{C824E130-673C-45B3-823E-5083A36D591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986283B-94C8-4FC1-A330-15875263B362}" type="presOf" srcId="{AAC10D57-97EE-4FDA-A3D6-5B0F1EC5757D}" destId="{B3169441-29CB-4BEE-B846-A09A574852FE}" srcOrd="0" destOrd="0" presId="urn:microsoft.com/office/officeart/2005/8/layout/vList2"/>
    <dgm:cxn modelId="{05CC4A3C-8ADB-47BA-931B-5BBA3BE1BF9A}" type="presOf" srcId="{33481F8E-ACE4-4E2F-B715-6923899C9B76}" destId="{CDEF218E-A632-44F5-B034-E9BDEE071A9B}" srcOrd="0" destOrd="0" presId="urn:microsoft.com/office/officeart/2005/8/layout/vList2"/>
    <dgm:cxn modelId="{5CB1A645-0F0F-48AD-85E4-CDBB538555FC}" type="presOf" srcId="{3E171307-32D6-463C-B5C4-6C6E318217A1}" destId="{2B407757-545F-4E51-98B4-C4351CF58C86}" srcOrd="0" destOrd="0" presId="urn:microsoft.com/office/officeart/2005/8/layout/vList2"/>
    <dgm:cxn modelId="{DD705746-29BD-4553-8CA6-0DDAF9D86EF8}" srcId="{B1FC08FE-ADBD-4BA3-B862-1F451253815B}" destId="{EC6D9C0A-02A6-456D-9ACD-E17C6E75F117}" srcOrd="0" destOrd="0" parTransId="{9DC89BB9-27BB-41A2-A1C4-CBFD313D38D2}" sibTransId="{58C9F828-D902-40AD-B3D1-99F49D5C8B75}"/>
    <dgm:cxn modelId="{F6A29A48-B1BC-42D5-B7AB-9D48D8C6FA5F}" srcId="{B1FC08FE-ADBD-4BA3-B862-1F451253815B}" destId="{3E171307-32D6-463C-B5C4-6C6E318217A1}" srcOrd="3" destOrd="0" parTransId="{7A3E8D4A-F1FC-48C2-BD67-326561ACF570}" sibTransId="{35829ADE-CE5B-4634-B832-4E10C233F717}"/>
    <dgm:cxn modelId="{1190544D-8214-484F-8C38-1E9387D777ED}" type="presOf" srcId="{C824E130-673C-45B3-823E-5083A36D591C}" destId="{9C6F6D59-9522-49EB-B966-0FB840D8976E}" srcOrd="0" destOrd="0" presId="urn:microsoft.com/office/officeart/2005/8/layout/vList2"/>
    <dgm:cxn modelId="{782E9576-B27A-497D-87E6-E89EBB068DB6}" type="presOf" srcId="{B1FC08FE-ADBD-4BA3-B862-1F451253815B}" destId="{498C27D8-99F7-423D-8E19-C41DCE9482B1}" srcOrd="0" destOrd="0" presId="urn:microsoft.com/office/officeart/2005/8/layout/vList2"/>
    <dgm:cxn modelId="{2C620179-4A81-4796-BB81-E3B3D56F8F0F}" srcId="{B1FC08FE-ADBD-4BA3-B862-1F451253815B}" destId="{1EAE316A-0ACF-4C76-B744-1E0A16EDE949}" srcOrd="2" destOrd="0" parTransId="{E9978020-FCFA-4D6C-B1BD-5C8F300C92EB}" sibTransId="{CE892A01-02BE-4300-B6B9-8BC7B3F92893}"/>
    <dgm:cxn modelId="{1674FAA4-65D7-4FB6-A586-93557CD2BAE0}" type="presOf" srcId="{1EAE316A-0ACF-4C76-B744-1E0A16EDE949}" destId="{BA7E3B3F-8326-4B24-83B1-4F5ACD716CC8}" srcOrd="0" destOrd="0" presId="urn:microsoft.com/office/officeart/2005/8/layout/vList2"/>
    <dgm:cxn modelId="{D50C94B9-886D-41F7-A7C6-9F9F4561E8CF}" srcId="{B1FC08FE-ADBD-4BA3-B862-1F451253815B}" destId="{C824E130-673C-45B3-823E-5083A36D591C}" srcOrd="5" destOrd="0" parTransId="{231E7D9A-6E29-4E03-A0F4-D221633D745A}" sibTransId="{EE31E1C0-FC85-44F2-8A03-176422FB0FD6}"/>
    <dgm:cxn modelId="{8DDB89D1-9436-4E9F-A43C-BDD308842F9C}" srcId="{B1FC08FE-ADBD-4BA3-B862-1F451253815B}" destId="{33481F8E-ACE4-4E2F-B715-6923899C9B76}" srcOrd="4" destOrd="0" parTransId="{06A17BC3-0CAD-49C4-89E8-A3F2AA1421A1}" sibTransId="{DFED5D7A-BAD0-41F2-83B1-69AA8002B9EA}"/>
    <dgm:cxn modelId="{A92222DC-8818-431F-BDE8-0B8FCE00CA87}" type="presOf" srcId="{EC6D9C0A-02A6-456D-9ACD-E17C6E75F117}" destId="{D10B6569-EDEA-4380-A93F-4F6C558138E8}" srcOrd="0" destOrd="0" presId="urn:microsoft.com/office/officeart/2005/8/layout/vList2"/>
    <dgm:cxn modelId="{BE3FD2E6-DCEB-4097-A9E8-32D4E2345C18}" srcId="{B1FC08FE-ADBD-4BA3-B862-1F451253815B}" destId="{AAC10D57-97EE-4FDA-A3D6-5B0F1EC5757D}" srcOrd="1" destOrd="0" parTransId="{63515F3A-F9B3-414B-9ECB-BEA9A674712D}" sibTransId="{EF55DE90-536F-4899-A83D-8B59B0EFCC42}"/>
    <dgm:cxn modelId="{462747FC-75A3-4DB4-A964-F0BC15F1721F}" type="presParOf" srcId="{498C27D8-99F7-423D-8E19-C41DCE9482B1}" destId="{D10B6569-EDEA-4380-A93F-4F6C558138E8}" srcOrd="0" destOrd="0" presId="urn:microsoft.com/office/officeart/2005/8/layout/vList2"/>
    <dgm:cxn modelId="{8331A742-5FAF-429A-B6F9-9EF8ED8186B4}" type="presParOf" srcId="{498C27D8-99F7-423D-8E19-C41DCE9482B1}" destId="{9536258E-A3AC-40AD-819D-983346EE0432}" srcOrd="1" destOrd="0" presId="urn:microsoft.com/office/officeart/2005/8/layout/vList2"/>
    <dgm:cxn modelId="{4952C34A-1E8C-4C88-AB8C-F7840BE7F538}" type="presParOf" srcId="{498C27D8-99F7-423D-8E19-C41DCE9482B1}" destId="{B3169441-29CB-4BEE-B846-A09A574852FE}" srcOrd="2" destOrd="0" presId="urn:microsoft.com/office/officeart/2005/8/layout/vList2"/>
    <dgm:cxn modelId="{4951E7ED-52D7-407A-8B88-94261B0B8AC5}" type="presParOf" srcId="{498C27D8-99F7-423D-8E19-C41DCE9482B1}" destId="{4A56C87F-91C7-427D-82AA-312636E67EE9}" srcOrd="3" destOrd="0" presId="urn:microsoft.com/office/officeart/2005/8/layout/vList2"/>
    <dgm:cxn modelId="{13DD6C08-A9AA-41B7-9A74-60401A0E8189}" type="presParOf" srcId="{498C27D8-99F7-423D-8E19-C41DCE9482B1}" destId="{BA7E3B3F-8326-4B24-83B1-4F5ACD716CC8}" srcOrd="4" destOrd="0" presId="urn:microsoft.com/office/officeart/2005/8/layout/vList2"/>
    <dgm:cxn modelId="{4C5BA204-ABEC-4AC0-9D48-17B22D325CA2}" type="presParOf" srcId="{498C27D8-99F7-423D-8E19-C41DCE9482B1}" destId="{3F9B0B51-4C37-40EA-9BC8-782038555205}" srcOrd="5" destOrd="0" presId="urn:microsoft.com/office/officeart/2005/8/layout/vList2"/>
    <dgm:cxn modelId="{17325D54-332E-430F-9D43-D21A603851BE}" type="presParOf" srcId="{498C27D8-99F7-423D-8E19-C41DCE9482B1}" destId="{2B407757-545F-4E51-98B4-C4351CF58C86}" srcOrd="6" destOrd="0" presId="urn:microsoft.com/office/officeart/2005/8/layout/vList2"/>
    <dgm:cxn modelId="{DA343099-B0B0-4D09-8FB3-5568E0C0546E}" type="presParOf" srcId="{498C27D8-99F7-423D-8E19-C41DCE9482B1}" destId="{0FABE1A3-9140-4FFC-BCA6-07041587F474}" srcOrd="7" destOrd="0" presId="urn:microsoft.com/office/officeart/2005/8/layout/vList2"/>
    <dgm:cxn modelId="{D3C41B70-125A-48F3-91CB-06BECC92D191}" type="presParOf" srcId="{498C27D8-99F7-423D-8E19-C41DCE9482B1}" destId="{CDEF218E-A632-44F5-B034-E9BDEE071A9B}" srcOrd="8" destOrd="0" presId="urn:microsoft.com/office/officeart/2005/8/layout/vList2"/>
    <dgm:cxn modelId="{BB8CFC09-34B0-46F7-A44E-CEB8B5188380}" type="presParOf" srcId="{498C27D8-99F7-423D-8E19-C41DCE9482B1}" destId="{B8579563-3CE3-49C6-BE40-F3AD729B829B}" srcOrd="9" destOrd="0" presId="urn:microsoft.com/office/officeart/2005/8/layout/vList2"/>
    <dgm:cxn modelId="{9B00873C-927C-4B0C-9722-FDE8EC9586D8}" type="presParOf" srcId="{498C27D8-99F7-423D-8E19-C41DCE9482B1}" destId="{9C6F6D59-9522-49EB-B966-0FB840D897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DD90B-1D64-4514-979A-EC1A1B47799F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5766895-3067-47AC-9B22-B4548B80964E}">
      <dgm:prSet custT="1"/>
      <dgm:spPr/>
      <dgm:t>
        <a:bodyPr/>
        <a:lstStyle/>
        <a:p>
          <a:r>
            <a:rPr lang="hr-HR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Atraktivni </a:t>
          </a:r>
          <a:r>
            <a:rPr lang="hr-HR" sz="28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stikeri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0A93FCC-C3FB-403F-9F97-E61469034BD1}" type="parTrans" cxnId="{D3B3738B-B834-44EB-B37A-D3B0C0ED507C}">
      <dgm:prSet/>
      <dgm:spPr/>
      <dgm:t>
        <a:bodyPr/>
        <a:lstStyle/>
        <a:p>
          <a:endParaRPr lang="en-US"/>
        </a:p>
      </dgm:t>
    </dgm:pt>
    <dgm:pt modelId="{4156846F-0D44-48BB-AF51-CA0063E8BAC8}" type="sibTrans" cxnId="{D3B3738B-B834-44EB-B37A-D3B0C0ED507C}">
      <dgm:prSet/>
      <dgm:spPr/>
      <dgm:t>
        <a:bodyPr/>
        <a:lstStyle/>
        <a:p>
          <a:endParaRPr lang="en-US"/>
        </a:p>
      </dgm:t>
    </dgm:pt>
    <dgm:pt modelId="{5779580A-98EF-4293-BCF2-CDA339AF4FEE}">
      <dgm:prSet custT="1"/>
      <dgm:spPr/>
      <dgm:t>
        <a:bodyPr/>
        <a:lstStyle/>
        <a:p>
          <a:r>
            <a:rPr lang="hr-HR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Učinkovito ocjenjivanje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E1A1287-7D7E-446B-8164-3C3A0B548399}" type="parTrans" cxnId="{8A59A446-5D88-4B95-B4DC-DBA09782018E}">
      <dgm:prSet/>
      <dgm:spPr/>
      <dgm:t>
        <a:bodyPr/>
        <a:lstStyle/>
        <a:p>
          <a:endParaRPr lang="en-US"/>
        </a:p>
      </dgm:t>
    </dgm:pt>
    <dgm:pt modelId="{D82B5F20-A9D6-44D8-B001-2EBE02D8F3BC}" type="sibTrans" cxnId="{8A59A446-5D88-4B95-B4DC-DBA09782018E}">
      <dgm:prSet/>
      <dgm:spPr/>
      <dgm:t>
        <a:bodyPr/>
        <a:lstStyle/>
        <a:p>
          <a:endParaRPr lang="en-US"/>
        </a:p>
      </dgm:t>
    </dgm:pt>
    <dgm:pt modelId="{A8E45B86-9153-45AF-AD13-6AEE9B94819C}">
      <dgm:prSet custT="1"/>
      <dgm:spPr/>
      <dgm:t>
        <a:bodyPr/>
        <a:lstStyle/>
        <a:p>
          <a:r>
            <a:rPr lang="hr-HR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Kreiranje vlastitog potpisa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D84888D-23D3-4597-A5FE-79123D64B11B}" type="parTrans" cxnId="{253B0669-6045-4E20-9AC8-1BC0812FAE35}">
      <dgm:prSet/>
      <dgm:spPr/>
      <dgm:t>
        <a:bodyPr/>
        <a:lstStyle/>
        <a:p>
          <a:endParaRPr lang="en-US"/>
        </a:p>
      </dgm:t>
    </dgm:pt>
    <dgm:pt modelId="{F28EE310-3F0E-4942-9434-5F06A620BEFC}" type="sibTrans" cxnId="{253B0669-6045-4E20-9AC8-1BC0812FAE35}">
      <dgm:prSet/>
      <dgm:spPr/>
      <dgm:t>
        <a:bodyPr/>
        <a:lstStyle/>
        <a:p>
          <a:endParaRPr lang="en-US"/>
        </a:p>
      </dgm:t>
    </dgm:pt>
    <dgm:pt modelId="{F8459225-8FCB-4F72-A6F5-82CB95BD315E}">
      <dgm:prSet custT="1"/>
      <dgm:spPr/>
      <dgm:t>
        <a:bodyPr/>
        <a:lstStyle/>
        <a:p>
          <a:r>
            <a:rPr lang="hr-HR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Jasna komunikacija i </a:t>
          </a:r>
          <a:r>
            <a:rPr lang="hr-HR" sz="28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inkluzivnost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3ACC0E8-C238-4DBB-B1A8-190441ED5226}" type="parTrans" cxnId="{40492A28-AA0F-443D-B1CD-4A8641499AC4}">
      <dgm:prSet/>
      <dgm:spPr/>
      <dgm:t>
        <a:bodyPr/>
        <a:lstStyle/>
        <a:p>
          <a:endParaRPr lang="en-US"/>
        </a:p>
      </dgm:t>
    </dgm:pt>
    <dgm:pt modelId="{CCCAAD8C-6329-463A-95DD-C995B6BA287B}" type="sibTrans" cxnId="{40492A28-AA0F-443D-B1CD-4A8641499AC4}">
      <dgm:prSet/>
      <dgm:spPr/>
      <dgm:t>
        <a:bodyPr/>
        <a:lstStyle/>
        <a:p>
          <a:endParaRPr lang="en-US"/>
        </a:p>
      </dgm:t>
    </dgm:pt>
    <dgm:pt modelId="{E675126C-0DF1-4294-B249-CCA8336B8D30}">
      <dgm:prSet custT="1"/>
      <dgm:spPr/>
      <dgm:t>
        <a:bodyPr/>
        <a:lstStyle/>
        <a:p>
          <a:r>
            <a:rPr lang="hr-HR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Bogatstvo gotovih predložaka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3DFC9A1-1B91-4DB6-86C8-0BF2BD5EADB7}" type="parTrans" cxnId="{E3C6D509-8E5A-4CB3-9682-21A095CAB989}">
      <dgm:prSet/>
      <dgm:spPr/>
      <dgm:t>
        <a:bodyPr/>
        <a:lstStyle/>
        <a:p>
          <a:endParaRPr lang="en-US"/>
        </a:p>
      </dgm:t>
    </dgm:pt>
    <dgm:pt modelId="{2C3CB0C0-F403-4BAF-BD54-C1E4D259F63C}" type="sibTrans" cxnId="{E3C6D509-8E5A-4CB3-9682-21A095CAB989}">
      <dgm:prSet/>
      <dgm:spPr/>
      <dgm:t>
        <a:bodyPr/>
        <a:lstStyle/>
        <a:p>
          <a:endParaRPr lang="en-US"/>
        </a:p>
      </dgm:t>
    </dgm:pt>
    <dgm:pt modelId="{81955933-E319-4DAD-9265-1B3F5E18E033}" type="pres">
      <dgm:prSet presAssocID="{3E4DD90B-1D64-4514-979A-EC1A1B47799F}" presName="linear" presStyleCnt="0">
        <dgm:presLayoutVars>
          <dgm:dir/>
          <dgm:animLvl val="lvl"/>
          <dgm:resizeHandles val="exact"/>
        </dgm:presLayoutVars>
      </dgm:prSet>
      <dgm:spPr/>
    </dgm:pt>
    <dgm:pt modelId="{48A71F27-86E4-46DC-86EA-497DAE3639AF}" type="pres">
      <dgm:prSet presAssocID="{B5766895-3067-47AC-9B22-B4548B80964E}" presName="parentLin" presStyleCnt="0"/>
      <dgm:spPr/>
    </dgm:pt>
    <dgm:pt modelId="{20EA44B0-4C76-4447-822E-AACD72B742FB}" type="pres">
      <dgm:prSet presAssocID="{B5766895-3067-47AC-9B22-B4548B80964E}" presName="parentLeftMargin" presStyleLbl="node1" presStyleIdx="0" presStyleCnt="5"/>
      <dgm:spPr/>
    </dgm:pt>
    <dgm:pt modelId="{EEE78802-31C9-422E-ABCF-F98A9BC0D204}" type="pres">
      <dgm:prSet presAssocID="{B5766895-3067-47AC-9B22-B4548B8096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1ABE723-368F-4138-8BAA-FFD59713F4E9}" type="pres">
      <dgm:prSet presAssocID="{B5766895-3067-47AC-9B22-B4548B80964E}" presName="negativeSpace" presStyleCnt="0"/>
      <dgm:spPr/>
    </dgm:pt>
    <dgm:pt modelId="{1D50AD5E-DB1C-414B-A0FE-A61FE639F19F}" type="pres">
      <dgm:prSet presAssocID="{B5766895-3067-47AC-9B22-B4548B80964E}" presName="childText" presStyleLbl="conFgAcc1" presStyleIdx="0" presStyleCnt="5">
        <dgm:presLayoutVars>
          <dgm:bulletEnabled val="1"/>
        </dgm:presLayoutVars>
      </dgm:prSet>
      <dgm:spPr/>
    </dgm:pt>
    <dgm:pt modelId="{95F11086-3345-4580-A514-A3B01AFDA44E}" type="pres">
      <dgm:prSet presAssocID="{4156846F-0D44-48BB-AF51-CA0063E8BAC8}" presName="spaceBetweenRectangles" presStyleCnt="0"/>
      <dgm:spPr/>
    </dgm:pt>
    <dgm:pt modelId="{6253C9C5-23C9-4A9F-86BC-B6B4490B7507}" type="pres">
      <dgm:prSet presAssocID="{5779580A-98EF-4293-BCF2-CDA339AF4FEE}" presName="parentLin" presStyleCnt="0"/>
      <dgm:spPr/>
    </dgm:pt>
    <dgm:pt modelId="{3BF19D13-062A-45DC-96CF-8FD1FD8F069C}" type="pres">
      <dgm:prSet presAssocID="{5779580A-98EF-4293-BCF2-CDA339AF4FEE}" presName="parentLeftMargin" presStyleLbl="node1" presStyleIdx="0" presStyleCnt="5"/>
      <dgm:spPr/>
    </dgm:pt>
    <dgm:pt modelId="{2272BD44-2BA1-4E6A-A7DE-D7692D736B09}" type="pres">
      <dgm:prSet presAssocID="{5779580A-98EF-4293-BCF2-CDA339AF4F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86F4A5-2562-489E-92A9-496F0B45E166}" type="pres">
      <dgm:prSet presAssocID="{5779580A-98EF-4293-BCF2-CDA339AF4FEE}" presName="negativeSpace" presStyleCnt="0"/>
      <dgm:spPr/>
    </dgm:pt>
    <dgm:pt modelId="{60106F63-4740-4A32-9E3B-8950830C0B92}" type="pres">
      <dgm:prSet presAssocID="{5779580A-98EF-4293-BCF2-CDA339AF4FEE}" presName="childText" presStyleLbl="conFgAcc1" presStyleIdx="1" presStyleCnt="5">
        <dgm:presLayoutVars>
          <dgm:bulletEnabled val="1"/>
        </dgm:presLayoutVars>
      </dgm:prSet>
      <dgm:spPr/>
    </dgm:pt>
    <dgm:pt modelId="{899D5217-42EE-4826-BCF7-3DB7951120E0}" type="pres">
      <dgm:prSet presAssocID="{D82B5F20-A9D6-44D8-B001-2EBE02D8F3BC}" presName="spaceBetweenRectangles" presStyleCnt="0"/>
      <dgm:spPr/>
    </dgm:pt>
    <dgm:pt modelId="{0A672DB4-C611-4E34-B2F7-3970BDAB34CC}" type="pres">
      <dgm:prSet presAssocID="{A8E45B86-9153-45AF-AD13-6AEE9B94819C}" presName="parentLin" presStyleCnt="0"/>
      <dgm:spPr/>
    </dgm:pt>
    <dgm:pt modelId="{87CDBE36-88C0-49D8-8128-774357A33269}" type="pres">
      <dgm:prSet presAssocID="{A8E45B86-9153-45AF-AD13-6AEE9B94819C}" presName="parentLeftMargin" presStyleLbl="node1" presStyleIdx="1" presStyleCnt="5"/>
      <dgm:spPr/>
    </dgm:pt>
    <dgm:pt modelId="{77DBA745-D64A-47F0-B89D-6C73B96C73BC}" type="pres">
      <dgm:prSet presAssocID="{A8E45B86-9153-45AF-AD13-6AEE9B9481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944309-3A70-443D-B9C4-FA52D70F23B6}" type="pres">
      <dgm:prSet presAssocID="{A8E45B86-9153-45AF-AD13-6AEE9B94819C}" presName="negativeSpace" presStyleCnt="0"/>
      <dgm:spPr/>
    </dgm:pt>
    <dgm:pt modelId="{1FBD4A74-6E73-47BF-B095-A31F58692729}" type="pres">
      <dgm:prSet presAssocID="{A8E45B86-9153-45AF-AD13-6AEE9B94819C}" presName="childText" presStyleLbl="conFgAcc1" presStyleIdx="2" presStyleCnt="5">
        <dgm:presLayoutVars>
          <dgm:bulletEnabled val="1"/>
        </dgm:presLayoutVars>
      </dgm:prSet>
      <dgm:spPr/>
    </dgm:pt>
    <dgm:pt modelId="{25EB2CD9-F104-4E49-A765-C631B409CECD}" type="pres">
      <dgm:prSet presAssocID="{F28EE310-3F0E-4942-9434-5F06A620BEFC}" presName="spaceBetweenRectangles" presStyleCnt="0"/>
      <dgm:spPr/>
    </dgm:pt>
    <dgm:pt modelId="{21E59A95-542F-41BA-9DE7-231C40A58F67}" type="pres">
      <dgm:prSet presAssocID="{F8459225-8FCB-4F72-A6F5-82CB95BD315E}" presName="parentLin" presStyleCnt="0"/>
      <dgm:spPr/>
    </dgm:pt>
    <dgm:pt modelId="{40EB251A-E79C-4720-AB5F-87295DE810F0}" type="pres">
      <dgm:prSet presAssocID="{F8459225-8FCB-4F72-A6F5-82CB95BD315E}" presName="parentLeftMargin" presStyleLbl="node1" presStyleIdx="2" presStyleCnt="5"/>
      <dgm:spPr/>
    </dgm:pt>
    <dgm:pt modelId="{765FFD6E-DC1B-4B5F-93D1-7AFDCE0300C5}" type="pres">
      <dgm:prSet presAssocID="{F8459225-8FCB-4F72-A6F5-82CB95BD31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A308C9-FD77-42B3-A574-CBA7477318B0}" type="pres">
      <dgm:prSet presAssocID="{F8459225-8FCB-4F72-A6F5-82CB95BD315E}" presName="negativeSpace" presStyleCnt="0"/>
      <dgm:spPr/>
    </dgm:pt>
    <dgm:pt modelId="{689BC002-62B8-4744-84AA-31BB6DE641F9}" type="pres">
      <dgm:prSet presAssocID="{F8459225-8FCB-4F72-A6F5-82CB95BD315E}" presName="childText" presStyleLbl="conFgAcc1" presStyleIdx="3" presStyleCnt="5">
        <dgm:presLayoutVars>
          <dgm:bulletEnabled val="1"/>
        </dgm:presLayoutVars>
      </dgm:prSet>
      <dgm:spPr/>
    </dgm:pt>
    <dgm:pt modelId="{61D9E6AE-68EC-4D0C-B5A2-12E0AB478B42}" type="pres">
      <dgm:prSet presAssocID="{CCCAAD8C-6329-463A-95DD-C995B6BA287B}" presName="spaceBetweenRectangles" presStyleCnt="0"/>
      <dgm:spPr/>
    </dgm:pt>
    <dgm:pt modelId="{691DEF17-A6EC-4A9A-9E49-19CBF88B06AA}" type="pres">
      <dgm:prSet presAssocID="{E675126C-0DF1-4294-B249-CCA8336B8D30}" presName="parentLin" presStyleCnt="0"/>
      <dgm:spPr/>
    </dgm:pt>
    <dgm:pt modelId="{4F634A66-EC9E-456D-84B4-5730BF0BA58C}" type="pres">
      <dgm:prSet presAssocID="{E675126C-0DF1-4294-B249-CCA8336B8D30}" presName="parentLeftMargin" presStyleLbl="node1" presStyleIdx="3" presStyleCnt="5"/>
      <dgm:spPr/>
    </dgm:pt>
    <dgm:pt modelId="{84EC029E-8A94-48A4-8E5B-B6AAE81CEC45}" type="pres">
      <dgm:prSet presAssocID="{E675126C-0DF1-4294-B249-CCA8336B8D3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1F921C-F0E8-4199-AEF0-07012F9C0CAE}" type="pres">
      <dgm:prSet presAssocID="{E675126C-0DF1-4294-B249-CCA8336B8D30}" presName="negativeSpace" presStyleCnt="0"/>
      <dgm:spPr/>
    </dgm:pt>
    <dgm:pt modelId="{2D38B40E-9533-4106-8680-C67964E71AFD}" type="pres">
      <dgm:prSet presAssocID="{E675126C-0DF1-4294-B249-CCA8336B8D3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3C6D509-8E5A-4CB3-9682-21A095CAB989}" srcId="{3E4DD90B-1D64-4514-979A-EC1A1B47799F}" destId="{E675126C-0DF1-4294-B249-CCA8336B8D30}" srcOrd="4" destOrd="0" parTransId="{23DFC9A1-1B91-4DB6-86C8-0BF2BD5EADB7}" sibTransId="{2C3CB0C0-F403-4BAF-BD54-C1E4D259F63C}"/>
    <dgm:cxn modelId="{787A9B14-3B50-4D99-A20A-15CE891DC50F}" type="presOf" srcId="{3E4DD90B-1D64-4514-979A-EC1A1B47799F}" destId="{81955933-E319-4DAD-9265-1B3F5E18E033}" srcOrd="0" destOrd="0" presId="urn:microsoft.com/office/officeart/2005/8/layout/list1"/>
    <dgm:cxn modelId="{1663BD18-A698-43E5-80A7-1397837D1C8B}" type="presOf" srcId="{A8E45B86-9153-45AF-AD13-6AEE9B94819C}" destId="{87CDBE36-88C0-49D8-8128-774357A33269}" srcOrd="0" destOrd="0" presId="urn:microsoft.com/office/officeart/2005/8/layout/list1"/>
    <dgm:cxn modelId="{40492A28-AA0F-443D-B1CD-4A8641499AC4}" srcId="{3E4DD90B-1D64-4514-979A-EC1A1B47799F}" destId="{F8459225-8FCB-4F72-A6F5-82CB95BD315E}" srcOrd="3" destOrd="0" parTransId="{83ACC0E8-C238-4DBB-B1A8-190441ED5226}" sibTransId="{CCCAAD8C-6329-463A-95DD-C995B6BA287B}"/>
    <dgm:cxn modelId="{14E94A42-7C5C-4DA4-9F43-D42EEED0F82B}" type="presOf" srcId="{5779580A-98EF-4293-BCF2-CDA339AF4FEE}" destId="{3BF19D13-062A-45DC-96CF-8FD1FD8F069C}" srcOrd="0" destOrd="0" presId="urn:microsoft.com/office/officeart/2005/8/layout/list1"/>
    <dgm:cxn modelId="{69905443-9172-462E-A575-41072F90A3CD}" type="presOf" srcId="{B5766895-3067-47AC-9B22-B4548B80964E}" destId="{EEE78802-31C9-422E-ABCF-F98A9BC0D204}" srcOrd="1" destOrd="0" presId="urn:microsoft.com/office/officeart/2005/8/layout/list1"/>
    <dgm:cxn modelId="{8A59A446-5D88-4B95-B4DC-DBA09782018E}" srcId="{3E4DD90B-1D64-4514-979A-EC1A1B47799F}" destId="{5779580A-98EF-4293-BCF2-CDA339AF4FEE}" srcOrd="1" destOrd="0" parTransId="{9E1A1287-7D7E-446B-8164-3C3A0B548399}" sibTransId="{D82B5F20-A9D6-44D8-B001-2EBE02D8F3BC}"/>
    <dgm:cxn modelId="{BC51E447-73E5-46AA-B05C-554642B1F1D3}" type="presOf" srcId="{B5766895-3067-47AC-9B22-B4548B80964E}" destId="{20EA44B0-4C76-4447-822E-AACD72B742FB}" srcOrd="0" destOrd="0" presId="urn:microsoft.com/office/officeart/2005/8/layout/list1"/>
    <dgm:cxn modelId="{ED457368-17FB-4818-B846-45A41F58CBDB}" type="presOf" srcId="{5779580A-98EF-4293-BCF2-CDA339AF4FEE}" destId="{2272BD44-2BA1-4E6A-A7DE-D7692D736B09}" srcOrd="1" destOrd="0" presId="urn:microsoft.com/office/officeart/2005/8/layout/list1"/>
    <dgm:cxn modelId="{253B0669-6045-4E20-9AC8-1BC0812FAE35}" srcId="{3E4DD90B-1D64-4514-979A-EC1A1B47799F}" destId="{A8E45B86-9153-45AF-AD13-6AEE9B94819C}" srcOrd="2" destOrd="0" parTransId="{1D84888D-23D3-4597-A5FE-79123D64B11B}" sibTransId="{F28EE310-3F0E-4942-9434-5F06A620BEFC}"/>
    <dgm:cxn modelId="{9A29654D-0608-4A89-96E9-E22D4E3B2959}" type="presOf" srcId="{E675126C-0DF1-4294-B249-CCA8336B8D30}" destId="{84EC029E-8A94-48A4-8E5B-B6AAE81CEC45}" srcOrd="1" destOrd="0" presId="urn:microsoft.com/office/officeart/2005/8/layout/list1"/>
    <dgm:cxn modelId="{0F0CBE56-57ED-49D7-8923-FE43F3B36529}" type="presOf" srcId="{A8E45B86-9153-45AF-AD13-6AEE9B94819C}" destId="{77DBA745-D64A-47F0-B89D-6C73B96C73BC}" srcOrd="1" destOrd="0" presId="urn:microsoft.com/office/officeart/2005/8/layout/list1"/>
    <dgm:cxn modelId="{D3B3738B-B834-44EB-B37A-D3B0C0ED507C}" srcId="{3E4DD90B-1D64-4514-979A-EC1A1B47799F}" destId="{B5766895-3067-47AC-9B22-B4548B80964E}" srcOrd="0" destOrd="0" parTransId="{F0A93FCC-C3FB-403F-9F97-E61469034BD1}" sibTransId="{4156846F-0D44-48BB-AF51-CA0063E8BAC8}"/>
    <dgm:cxn modelId="{A140E68F-BCA1-4362-99F9-3C8B64343028}" type="presOf" srcId="{F8459225-8FCB-4F72-A6F5-82CB95BD315E}" destId="{765FFD6E-DC1B-4B5F-93D1-7AFDCE0300C5}" srcOrd="1" destOrd="0" presId="urn:microsoft.com/office/officeart/2005/8/layout/list1"/>
    <dgm:cxn modelId="{D9FB15A4-74C4-4C99-8C33-0C2B1AE22D26}" type="presOf" srcId="{E675126C-0DF1-4294-B249-CCA8336B8D30}" destId="{4F634A66-EC9E-456D-84B4-5730BF0BA58C}" srcOrd="0" destOrd="0" presId="urn:microsoft.com/office/officeart/2005/8/layout/list1"/>
    <dgm:cxn modelId="{43140DE5-2ED5-40CE-B3F7-3EC5FD8EC949}" type="presOf" srcId="{F8459225-8FCB-4F72-A6F5-82CB95BD315E}" destId="{40EB251A-E79C-4720-AB5F-87295DE810F0}" srcOrd="0" destOrd="0" presId="urn:microsoft.com/office/officeart/2005/8/layout/list1"/>
    <dgm:cxn modelId="{2E0D72AC-35D4-4D9A-8D86-AC73FFF8E9C4}" type="presParOf" srcId="{81955933-E319-4DAD-9265-1B3F5E18E033}" destId="{48A71F27-86E4-46DC-86EA-497DAE3639AF}" srcOrd="0" destOrd="0" presId="urn:microsoft.com/office/officeart/2005/8/layout/list1"/>
    <dgm:cxn modelId="{2D3857B5-9D30-4CD5-AE10-2627869CF43D}" type="presParOf" srcId="{48A71F27-86E4-46DC-86EA-497DAE3639AF}" destId="{20EA44B0-4C76-4447-822E-AACD72B742FB}" srcOrd="0" destOrd="0" presId="urn:microsoft.com/office/officeart/2005/8/layout/list1"/>
    <dgm:cxn modelId="{7B578940-CA3D-4D1A-87B3-D4F5AB287CA4}" type="presParOf" srcId="{48A71F27-86E4-46DC-86EA-497DAE3639AF}" destId="{EEE78802-31C9-422E-ABCF-F98A9BC0D204}" srcOrd="1" destOrd="0" presId="urn:microsoft.com/office/officeart/2005/8/layout/list1"/>
    <dgm:cxn modelId="{BF82EC52-FDBF-4A70-9056-1645BD49F63D}" type="presParOf" srcId="{81955933-E319-4DAD-9265-1B3F5E18E033}" destId="{21ABE723-368F-4138-8BAA-FFD59713F4E9}" srcOrd="1" destOrd="0" presId="urn:microsoft.com/office/officeart/2005/8/layout/list1"/>
    <dgm:cxn modelId="{6940CB0B-2A08-42CF-AC3D-45BA4E824F2A}" type="presParOf" srcId="{81955933-E319-4DAD-9265-1B3F5E18E033}" destId="{1D50AD5E-DB1C-414B-A0FE-A61FE639F19F}" srcOrd="2" destOrd="0" presId="urn:microsoft.com/office/officeart/2005/8/layout/list1"/>
    <dgm:cxn modelId="{BF04097C-C5EE-40E1-AA35-CAED69D6A755}" type="presParOf" srcId="{81955933-E319-4DAD-9265-1B3F5E18E033}" destId="{95F11086-3345-4580-A514-A3B01AFDA44E}" srcOrd="3" destOrd="0" presId="urn:microsoft.com/office/officeart/2005/8/layout/list1"/>
    <dgm:cxn modelId="{ED644494-B961-44AE-AB66-CF91BE971FD3}" type="presParOf" srcId="{81955933-E319-4DAD-9265-1B3F5E18E033}" destId="{6253C9C5-23C9-4A9F-86BC-B6B4490B7507}" srcOrd="4" destOrd="0" presId="urn:microsoft.com/office/officeart/2005/8/layout/list1"/>
    <dgm:cxn modelId="{0BE32727-CDC8-41C2-AE79-8A4EF61DB23D}" type="presParOf" srcId="{6253C9C5-23C9-4A9F-86BC-B6B4490B7507}" destId="{3BF19D13-062A-45DC-96CF-8FD1FD8F069C}" srcOrd="0" destOrd="0" presId="urn:microsoft.com/office/officeart/2005/8/layout/list1"/>
    <dgm:cxn modelId="{72B6A268-3B81-4E9C-A406-E48A39682311}" type="presParOf" srcId="{6253C9C5-23C9-4A9F-86BC-B6B4490B7507}" destId="{2272BD44-2BA1-4E6A-A7DE-D7692D736B09}" srcOrd="1" destOrd="0" presId="urn:microsoft.com/office/officeart/2005/8/layout/list1"/>
    <dgm:cxn modelId="{960C63F2-1B8A-410F-B89C-07A26BE44BF6}" type="presParOf" srcId="{81955933-E319-4DAD-9265-1B3F5E18E033}" destId="{4386F4A5-2562-489E-92A9-496F0B45E166}" srcOrd="5" destOrd="0" presId="urn:microsoft.com/office/officeart/2005/8/layout/list1"/>
    <dgm:cxn modelId="{37AEBCD4-4485-40EB-8425-5E84E7B17132}" type="presParOf" srcId="{81955933-E319-4DAD-9265-1B3F5E18E033}" destId="{60106F63-4740-4A32-9E3B-8950830C0B92}" srcOrd="6" destOrd="0" presId="urn:microsoft.com/office/officeart/2005/8/layout/list1"/>
    <dgm:cxn modelId="{8FA91783-2D45-4327-8EB9-8280FE603619}" type="presParOf" srcId="{81955933-E319-4DAD-9265-1B3F5E18E033}" destId="{899D5217-42EE-4826-BCF7-3DB7951120E0}" srcOrd="7" destOrd="0" presId="urn:microsoft.com/office/officeart/2005/8/layout/list1"/>
    <dgm:cxn modelId="{FF6DC2BE-B4A8-4C29-AA41-BEDF2F859DFB}" type="presParOf" srcId="{81955933-E319-4DAD-9265-1B3F5E18E033}" destId="{0A672DB4-C611-4E34-B2F7-3970BDAB34CC}" srcOrd="8" destOrd="0" presId="urn:microsoft.com/office/officeart/2005/8/layout/list1"/>
    <dgm:cxn modelId="{CB3BA451-EC72-4129-8E4A-80C19F4CA2C9}" type="presParOf" srcId="{0A672DB4-C611-4E34-B2F7-3970BDAB34CC}" destId="{87CDBE36-88C0-49D8-8128-774357A33269}" srcOrd="0" destOrd="0" presId="urn:microsoft.com/office/officeart/2005/8/layout/list1"/>
    <dgm:cxn modelId="{EB23363F-033D-4BF2-8149-EEB1B9431775}" type="presParOf" srcId="{0A672DB4-C611-4E34-B2F7-3970BDAB34CC}" destId="{77DBA745-D64A-47F0-B89D-6C73B96C73BC}" srcOrd="1" destOrd="0" presId="urn:microsoft.com/office/officeart/2005/8/layout/list1"/>
    <dgm:cxn modelId="{8E4D30E9-A820-49AC-BC90-D0F94E5A9720}" type="presParOf" srcId="{81955933-E319-4DAD-9265-1B3F5E18E033}" destId="{CF944309-3A70-443D-B9C4-FA52D70F23B6}" srcOrd="9" destOrd="0" presId="urn:microsoft.com/office/officeart/2005/8/layout/list1"/>
    <dgm:cxn modelId="{F3C222C6-6E8E-484E-89BD-20925976CD9E}" type="presParOf" srcId="{81955933-E319-4DAD-9265-1B3F5E18E033}" destId="{1FBD4A74-6E73-47BF-B095-A31F58692729}" srcOrd="10" destOrd="0" presId="urn:microsoft.com/office/officeart/2005/8/layout/list1"/>
    <dgm:cxn modelId="{3950C816-5ED6-47BF-958A-9635B8B83315}" type="presParOf" srcId="{81955933-E319-4DAD-9265-1B3F5E18E033}" destId="{25EB2CD9-F104-4E49-A765-C631B409CECD}" srcOrd="11" destOrd="0" presId="urn:microsoft.com/office/officeart/2005/8/layout/list1"/>
    <dgm:cxn modelId="{60E6806E-6140-4486-B9F0-F8524802564D}" type="presParOf" srcId="{81955933-E319-4DAD-9265-1B3F5E18E033}" destId="{21E59A95-542F-41BA-9DE7-231C40A58F67}" srcOrd="12" destOrd="0" presId="urn:microsoft.com/office/officeart/2005/8/layout/list1"/>
    <dgm:cxn modelId="{257657CF-05BC-425A-AF73-9A77C00DEFDE}" type="presParOf" srcId="{21E59A95-542F-41BA-9DE7-231C40A58F67}" destId="{40EB251A-E79C-4720-AB5F-87295DE810F0}" srcOrd="0" destOrd="0" presId="urn:microsoft.com/office/officeart/2005/8/layout/list1"/>
    <dgm:cxn modelId="{57EF9BCB-79CE-43E6-A58E-3DCE1F4EC71A}" type="presParOf" srcId="{21E59A95-542F-41BA-9DE7-231C40A58F67}" destId="{765FFD6E-DC1B-4B5F-93D1-7AFDCE0300C5}" srcOrd="1" destOrd="0" presId="urn:microsoft.com/office/officeart/2005/8/layout/list1"/>
    <dgm:cxn modelId="{A95B39F9-9F05-49DA-9353-28E501D3FB5C}" type="presParOf" srcId="{81955933-E319-4DAD-9265-1B3F5E18E033}" destId="{93A308C9-FD77-42B3-A574-CBA7477318B0}" srcOrd="13" destOrd="0" presId="urn:microsoft.com/office/officeart/2005/8/layout/list1"/>
    <dgm:cxn modelId="{012477BD-DC03-44D5-8032-2E8C3F5FF1C1}" type="presParOf" srcId="{81955933-E319-4DAD-9265-1B3F5E18E033}" destId="{689BC002-62B8-4744-84AA-31BB6DE641F9}" srcOrd="14" destOrd="0" presId="urn:microsoft.com/office/officeart/2005/8/layout/list1"/>
    <dgm:cxn modelId="{5D6DCF40-24DF-41D9-859F-208F75220921}" type="presParOf" srcId="{81955933-E319-4DAD-9265-1B3F5E18E033}" destId="{61D9E6AE-68EC-4D0C-B5A2-12E0AB478B42}" srcOrd="15" destOrd="0" presId="urn:microsoft.com/office/officeart/2005/8/layout/list1"/>
    <dgm:cxn modelId="{4C44686D-934F-420C-8FAE-5D1960EF23A0}" type="presParOf" srcId="{81955933-E319-4DAD-9265-1B3F5E18E033}" destId="{691DEF17-A6EC-4A9A-9E49-19CBF88B06AA}" srcOrd="16" destOrd="0" presId="urn:microsoft.com/office/officeart/2005/8/layout/list1"/>
    <dgm:cxn modelId="{2C11BAF4-76D2-4A51-83B1-F2C05FDEDA20}" type="presParOf" srcId="{691DEF17-A6EC-4A9A-9E49-19CBF88B06AA}" destId="{4F634A66-EC9E-456D-84B4-5730BF0BA58C}" srcOrd="0" destOrd="0" presId="urn:microsoft.com/office/officeart/2005/8/layout/list1"/>
    <dgm:cxn modelId="{DB41D9DC-6F09-4C58-B438-F0DF1DBD0520}" type="presParOf" srcId="{691DEF17-A6EC-4A9A-9E49-19CBF88B06AA}" destId="{84EC029E-8A94-48A4-8E5B-B6AAE81CEC45}" srcOrd="1" destOrd="0" presId="urn:microsoft.com/office/officeart/2005/8/layout/list1"/>
    <dgm:cxn modelId="{CDA00EA0-C7D4-4B45-AFC5-0E4B17A1FC87}" type="presParOf" srcId="{81955933-E319-4DAD-9265-1B3F5E18E033}" destId="{4D1F921C-F0E8-4199-AEF0-07012F9C0CAE}" srcOrd="17" destOrd="0" presId="urn:microsoft.com/office/officeart/2005/8/layout/list1"/>
    <dgm:cxn modelId="{3ED28F7C-E780-488F-9128-62CF0321B249}" type="presParOf" srcId="{81955933-E319-4DAD-9265-1B3F5E18E033}" destId="{2D38B40E-9533-4106-8680-C67964E71AF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6569-EDEA-4380-A93F-4F6C558138E8}">
      <dsp:nvSpPr>
        <dsp:cNvPr id="0" name=""/>
        <dsp:cNvSpPr/>
      </dsp:nvSpPr>
      <dsp:spPr>
        <a:xfrm>
          <a:off x="0" y="0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Poboljšanje angažmana učenika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48005"/>
        <a:ext cx="6992179" cy="887374"/>
      </dsp:txXfrm>
    </dsp:sp>
    <dsp:sp modelId="{B3169441-29CB-4BEE-B846-A09A574852FE}">
      <dsp:nvSpPr>
        <dsp:cNvPr id="0" name=""/>
        <dsp:cNvSpPr/>
      </dsp:nvSpPr>
      <dsp:spPr>
        <a:xfrm>
          <a:off x="0" y="1106499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Povećanje učinkovitosti u radu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1154504"/>
        <a:ext cx="6992179" cy="887374"/>
      </dsp:txXfrm>
    </dsp:sp>
    <dsp:sp modelId="{BA7E3B3F-8326-4B24-83B1-4F5ACD716CC8}">
      <dsp:nvSpPr>
        <dsp:cNvPr id="0" name=""/>
        <dsp:cNvSpPr/>
      </dsp:nvSpPr>
      <dsp:spPr>
        <a:xfrm>
          <a:off x="0" y="2179964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Kreativnost učenika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2227969"/>
        <a:ext cx="6992179" cy="887374"/>
      </dsp:txXfrm>
    </dsp:sp>
    <dsp:sp modelId="{2B407757-545F-4E51-98B4-C4351CF58C86}">
      <dsp:nvSpPr>
        <dsp:cNvPr id="0" name=""/>
        <dsp:cNvSpPr/>
      </dsp:nvSpPr>
      <dsp:spPr>
        <a:xfrm>
          <a:off x="0" y="3309429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Usmjerenost na potrebe učenika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3357434"/>
        <a:ext cx="6992179" cy="887374"/>
      </dsp:txXfrm>
    </dsp:sp>
    <dsp:sp modelId="{CDEF218E-A632-44F5-B034-E9BDEE071A9B}">
      <dsp:nvSpPr>
        <dsp:cNvPr id="0" name=""/>
        <dsp:cNvSpPr/>
      </dsp:nvSpPr>
      <dsp:spPr>
        <a:xfrm>
          <a:off x="0" y="4410894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Pružanje personaliziranih povratnih informacija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4458899"/>
        <a:ext cx="6992179" cy="887374"/>
      </dsp:txXfrm>
    </dsp:sp>
    <dsp:sp modelId="{9C6F6D59-9522-49EB-B966-0FB840D8976E}">
      <dsp:nvSpPr>
        <dsp:cNvPr id="0" name=""/>
        <dsp:cNvSpPr/>
      </dsp:nvSpPr>
      <dsp:spPr>
        <a:xfrm>
          <a:off x="0" y="5512359"/>
          <a:ext cx="7088189" cy="983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Prilagodba sadržaja za učenike s posebnim odgojno-obrazovnim potrebama</a:t>
          </a:r>
          <a:endParaRPr lang="en-US" sz="2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005" y="5560364"/>
        <a:ext cx="6992179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AD5E-DB1C-414B-A0FE-A61FE639F19F}">
      <dsp:nvSpPr>
        <dsp:cNvPr id="0" name=""/>
        <dsp:cNvSpPr/>
      </dsp:nvSpPr>
      <dsp:spPr>
        <a:xfrm>
          <a:off x="0" y="290792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8802-31C9-422E-ABCF-F98A9BC0D204}">
      <dsp:nvSpPr>
        <dsp:cNvPr id="0" name=""/>
        <dsp:cNvSpPr/>
      </dsp:nvSpPr>
      <dsp:spPr>
        <a:xfrm>
          <a:off x="548640" y="25112"/>
          <a:ext cx="768096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Atraktivni </a:t>
          </a:r>
          <a:r>
            <a:rPr lang="hr-HR" sz="28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stikeri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4579" y="51051"/>
        <a:ext cx="7629082" cy="479482"/>
      </dsp:txXfrm>
    </dsp:sp>
    <dsp:sp modelId="{60106F63-4740-4A32-9E3B-8950830C0B92}">
      <dsp:nvSpPr>
        <dsp:cNvPr id="0" name=""/>
        <dsp:cNvSpPr/>
      </dsp:nvSpPr>
      <dsp:spPr>
        <a:xfrm>
          <a:off x="0" y="1107272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2BD44-2BA1-4E6A-A7DE-D7692D736B09}">
      <dsp:nvSpPr>
        <dsp:cNvPr id="0" name=""/>
        <dsp:cNvSpPr/>
      </dsp:nvSpPr>
      <dsp:spPr>
        <a:xfrm>
          <a:off x="548640" y="841592"/>
          <a:ext cx="768096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Učinkovito ocjenjivanje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4579" y="867531"/>
        <a:ext cx="7629082" cy="479482"/>
      </dsp:txXfrm>
    </dsp:sp>
    <dsp:sp modelId="{1FBD4A74-6E73-47BF-B095-A31F58692729}">
      <dsp:nvSpPr>
        <dsp:cNvPr id="0" name=""/>
        <dsp:cNvSpPr/>
      </dsp:nvSpPr>
      <dsp:spPr>
        <a:xfrm>
          <a:off x="0" y="1923752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BA745-D64A-47F0-B89D-6C73B96C73BC}">
      <dsp:nvSpPr>
        <dsp:cNvPr id="0" name=""/>
        <dsp:cNvSpPr/>
      </dsp:nvSpPr>
      <dsp:spPr>
        <a:xfrm>
          <a:off x="548640" y="1658072"/>
          <a:ext cx="768096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Kreiranje vlastitog potpisa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4579" y="1684011"/>
        <a:ext cx="7629082" cy="479482"/>
      </dsp:txXfrm>
    </dsp:sp>
    <dsp:sp modelId="{689BC002-62B8-4744-84AA-31BB6DE641F9}">
      <dsp:nvSpPr>
        <dsp:cNvPr id="0" name=""/>
        <dsp:cNvSpPr/>
      </dsp:nvSpPr>
      <dsp:spPr>
        <a:xfrm>
          <a:off x="0" y="2740232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FFD6E-DC1B-4B5F-93D1-7AFDCE0300C5}">
      <dsp:nvSpPr>
        <dsp:cNvPr id="0" name=""/>
        <dsp:cNvSpPr/>
      </dsp:nvSpPr>
      <dsp:spPr>
        <a:xfrm>
          <a:off x="548640" y="2474552"/>
          <a:ext cx="768096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Jasna komunikacija i </a:t>
          </a:r>
          <a:r>
            <a:rPr lang="hr-HR" sz="280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inkluzivnost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4579" y="2500491"/>
        <a:ext cx="7629082" cy="479482"/>
      </dsp:txXfrm>
    </dsp:sp>
    <dsp:sp modelId="{2D38B40E-9533-4106-8680-C67964E71AFD}">
      <dsp:nvSpPr>
        <dsp:cNvPr id="0" name=""/>
        <dsp:cNvSpPr/>
      </dsp:nvSpPr>
      <dsp:spPr>
        <a:xfrm>
          <a:off x="0" y="3556712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C029E-8A94-48A4-8E5B-B6AAE81CEC45}">
      <dsp:nvSpPr>
        <dsp:cNvPr id="0" name=""/>
        <dsp:cNvSpPr/>
      </dsp:nvSpPr>
      <dsp:spPr>
        <a:xfrm>
          <a:off x="548640" y="3291032"/>
          <a:ext cx="768096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Bogatstvo gotovih predložaka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4579" y="3316971"/>
        <a:ext cx="762908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0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it.ly/3TVWZ5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amiapp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video" Target="https://www.youtube.com/embed/q9Csul-mRhk?feature=oembed" TargetMode="External"/><Relationship Id="rId7" Type="http://schemas.openxmlformats.org/officeDocument/2006/relationships/hyperlink" Target="https://youtu.be/q9Csul-mRhk" TargetMode="External"/><Relationship Id="rId2" Type="http://schemas.openxmlformats.org/officeDocument/2006/relationships/video" Target="https://www.youtube.com/embed/4lpTf1v_yRg?feature=oembed" TargetMode="External"/><Relationship Id="rId1" Type="http://schemas.openxmlformats.org/officeDocument/2006/relationships/video" Target="https://www.youtube.com/embed/1Vu_FbNSgy0?feature=oembed" TargetMode="External"/><Relationship Id="rId6" Type="http://schemas.openxmlformats.org/officeDocument/2006/relationships/hyperlink" Target="https://youtu.be/4lpTf1v_yRg" TargetMode="External"/><Relationship Id="rId5" Type="http://schemas.openxmlformats.org/officeDocument/2006/relationships/hyperlink" Target="https://youtu.be/1Vu_FbNSgy0" TargetMode="Externa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video" Target="https://www.youtube.com/embed/07n57cZz9Mo?feature=oembed" TargetMode="External"/><Relationship Id="rId1" Type="http://schemas.openxmlformats.org/officeDocument/2006/relationships/video" Target="https://www.youtube.com/embed/SjNiMOfSWKk?feature=oembed" TargetMode="External"/><Relationship Id="rId6" Type="http://schemas.openxmlformats.org/officeDocument/2006/relationships/image" Target="../media/image22.jpeg"/><Relationship Id="rId5" Type="http://schemas.openxmlformats.org/officeDocument/2006/relationships/hyperlink" Target="https://youtu.be/SjNiMOfSWKk" TargetMode="External"/><Relationship Id="rId4" Type="http://schemas.openxmlformats.org/officeDocument/2006/relationships/hyperlink" Target="https://youtu.be/07n57cZz9M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09B918-E6A4-4D59-BE27-99740B588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161" y="1815261"/>
            <a:ext cx="7581484" cy="29531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KAMI</a:t>
            </a:r>
            <a:br>
              <a:rPr lang="en-US" sz="6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6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6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6000" kern="1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čarobnjak</a:t>
            </a:r>
            <a:r>
              <a:rPr lang="en-US" sz="6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6000" kern="1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učionici</a:t>
            </a:r>
            <a:endParaRPr lang="en-US" sz="600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Slika 4" descr="Slika na kojoj se prikazuje tekst, snimka zaslona, web-stranica, softver&#10;&#10;Opis je automatski generiran">
            <a:extLst>
              <a:ext uri="{FF2B5EF4-FFF2-40B4-BE49-F238E27FC236}">
                <a16:creationId xmlns:a16="http://schemas.microsoft.com/office/drawing/2014/main" id="{C35E4F24-E68F-4820-AA71-8BFEC03D6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6"/>
          <a:stretch/>
        </p:blipFill>
        <p:spPr>
          <a:xfrm>
            <a:off x="4612147" y="10"/>
            <a:ext cx="7411218" cy="3589076"/>
          </a:xfrm>
          <a:custGeom>
            <a:avLst/>
            <a:gdLst/>
            <a:ahLst/>
            <a:cxnLst/>
            <a:rect l="l" t="t" r="r" b="b"/>
            <a:pathLst>
              <a:path w="4991611" h="2417325">
                <a:moveTo>
                  <a:pt x="1698515" y="1777228"/>
                </a:moveTo>
                <a:cubicBezTo>
                  <a:pt x="1741089" y="1769773"/>
                  <a:pt x="1786507" y="1778559"/>
                  <a:pt x="1824679" y="1805354"/>
                </a:cubicBezTo>
                <a:cubicBezTo>
                  <a:pt x="1901020" y="1858944"/>
                  <a:pt x="1919464" y="1964275"/>
                  <a:pt x="1865874" y="2040617"/>
                </a:cubicBezTo>
                <a:cubicBezTo>
                  <a:pt x="1812284" y="2116959"/>
                  <a:pt x="1706954" y="2135403"/>
                  <a:pt x="1630612" y="2081813"/>
                </a:cubicBezTo>
                <a:cubicBezTo>
                  <a:pt x="1554269" y="2028223"/>
                  <a:pt x="1535825" y="1922892"/>
                  <a:pt x="1589415" y="1846551"/>
                </a:cubicBezTo>
                <a:cubicBezTo>
                  <a:pt x="1616210" y="1808379"/>
                  <a:pt x="1655940" y="1784683"/>
                  <a:pt x="1698515" y="1777228"/>
                </a:cubicBezTo>
                <a:close/>
                <a:moveTo>
                  <a:pt x="203804" y="138075"/>
                </a:moveTo>
                <a:cubicBezTo>
                  <a:pt x="242325" y="138765"/>
                  <a:pt x="281060" y="150569"/>
                  <a:pt x="314966" y="174370"/>
                </a:cubicBezTo>
                <a:cubicBezTo>
                  <a:pt x="405384" y="237841"/>
                  <a:pt x="427228" y="362591"/>
                  <a:pt x="363758" y="453009"/>
                </a:cubicBezTo>
                <a:cubicBezTo>
                  <a:pt x="300287" y="543426"/>
                  <a:pt x="175537" y="565271"/>
                  <a:pt x="85119" y="501800"/>
                </a:cubicBezTo>
                <a:cubicBezTo>
                  <a:pt x="-5298" y="438330"/>
                  <a:pt x="-27143" y="313579"/>
                  <a:pt x="36328" y="223162"/>
                </a:cubicBezTo>
                <a:cubicBezTo>
                  <a:pt x="75997" y="166651"/>
                  <a:pt x="139603" y="136926"/>
                  <a:pt x="203804" y="138075"/>
                </a:cubicBezTo>
                <a:close/>
                <a:moveTo>
                  <a:pt x="4523751" y="0"/>
                </a:moveTo>
                <a:lnTo>
                  <a:pt x="4991611" y="0"/>
                </a:lnTo>
                <a:lnTo>
                  <a:pt x="4990548" y="56396"/>
                </a:lnTo>
                <a:cubicBezTo>
                  <a:pt x="4984038" y="86656"/>
                  <a:pt x="4971488" y="116139"/>
                  <a:pt x="4952586" y="143066"/>
                </a:cubicBezTo>
                <a:cubicBezTo>
                  <a:pt x="4876979" y="250772"/>
                  <a:pt x="4728373" y="276794"/>
                  <a:pt x="4620666" y="201187"/>
                </a:cubicBezTo>
                <a:cubicBezTo>
                  <a:pt x="4566812" y="163383"/>
                  <a:pt x="4533379" y="107329"/>
                  <a:pt x="4522861" y="47263"/>
                </a:cubicBezTo>
                <a:close/>
                <a:moveTo>
                  <a:pt x="541421" y="0"/>
                </a:moveTo>
                <a:lnTo>
                  <a:pt x="4356714" y="0"/>
                </a:lnTo>
                <a:lnTo>
                  <a:pt x="4356205" y="34459"/>
                </a:lnTo>
                <a:cubicBezTo>
                  <a:pt x="4362464" y="136224"/>
                  <a:pt x="4407157" y="234699"/>
                  <a:pt x="4484237" y="308330"/>
                </a:cubicBezTo>
                <a:cubicBezTo>
                  <a:pt x="4486133" y="310151"/>
                  <a:pt x="4488029" y="311972"/>
                  <a:pt x="4489907" y="313811"/>
                </a:cubicBezTo>
                <a:cubicBezTo>
                  <a:pt x="4733674" y="552267"/>
                  <a:pt x="4749088" y="944782"/>
                  <a:pt x="4524822" y="1201671"/>
                </a:cubicBezTo>
                <a:cubicBezTo>
                  <a:pt x="4437309" y="1301892"/>
                  <a:pt x="4326199" y="1368457"/>
                  <a:pt x="4207357" y="1400707"/>
                </a:cubicBezTo>
                <a:cubicBezTo>
                  <a:pt x="4066155" y="1439039"/>
                  <a:pt x="3957711" y="1552796"/>
                  <a:pt x="3920694" y="1694333"/>
                </a:cubicBezTo>
                <a:cubicBezTo>
                  <a:pt x="3882006" y="1842233"/>
                  <a:pt x="3807745" y="1983116"/>
                  <a:pt x="3697275" y="2103649"/>
                </a:cubicBezTo>
                <a:cubicBezTo>
                  <a:pt x="3339919" y="2493573"/>
                  <a:pt x="2728866" y="2524228"/>
                  <a:pt x="2334530" y="2171713"/>
                </a:cubicBezTo>
                <a:cubicBezTo>
                  <a:pt x="2237292" y="2084783"/>
                  <a:pt x="2161737" y="1982852"/>
                  <a:pt x="2108126" y="1872607"/>
                </a:cubicBezTo>
                <a:cubicBezTo>
                  <a:pt x="2041917" y="1736456"/>
                  <a:pt x="1902913" y="1651778"/>
                  <a:pt x="1751632" y="1647497"/>
                </a:cubicBezTo>
                <a:cubicBezTo>
                  <a:pt x="1363811" y="1636421"/>
                  <a:pt x="978655" y="1451953"/>
                  <a:pt x="721917" y="1088629"/>
                </a:cubicBezTo>
                <a:cubicBezTo>
                  <a:pt x="514495" y="795116"/>
                  <a:pt x="442915" y="431247"/>
                  <a:pt x="515690" y="89522"/>
                </a:cubicBezTo>
                <a:close/>
              </a:path>
            </a:pathLst>
          </a:custGeom>
        </p:spPr>
      </p:pic>
      <p:pic>
        <p:nvPicPr>
          <p:cNvPr id="6" name="Slika 5" descr="Slika na kojoj se prikazuje tekst, Font, dizajn&#10;&#10;Opis je automatski generiran">
            <a:extLst>
              <a:ext uri="{FF2B5EF4-FFF2-40B4-BE49-F238E27FC236}">
                <a16:creationId xmlns:a16="http://schemas.microsoft.com/office/drawing/2014/main" id="{CB91DCA7-B8BF-465F-90DC-85DE0D6C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27" y="5742394"/>
            <a:ext cx="1883125" cy="111559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FDAAA3A-29C1-4FC7-B9F1-11BA0BF85B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635" y="5947644"/>
            <a:ext cx="6798833" cy="13851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Željka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Vargić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dipl.uč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 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informatike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Martina Anušić,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dipl.ing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informatike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 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računalstva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9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6B8DD7-1F6B-4A03-BA68-BB69DB26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91" y="202677"/>
            <a:ext cx="10972800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Zašto koristiti ovaj alat?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06FD312-FF7B-3514-8F88-F35539174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17369"/>
              </p:ext>
            </p:extLst>
          </p:nvPr>
        </p:nvGraphicFramePr>
        <p:xfrm>
          <a:off x="608076" y="2000081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4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6ED0DA-EA4B-4800-99D2-997D2CC4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1" y="316101"/>
            <a:ext cx="10897796" cy="34692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Kako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biste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vi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koristili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Kami u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svojoj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1581DA-FCD3-4678-9818-4DD6D96E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29" y="2376174"/>
            <a:ext cx="4963001" cy="16421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https://bit.ly/3TVWZ5U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6" name="Slika 5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B7436966-3C26-4EC7-B3B1-73D560E5E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09" y="1412145"/>
            <a:ext cx="5038145" cy="50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78CD5-696C-47A1-9AEC-EEB8D7D44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8C1B9B-CCEB-412B-8B03-2A6DD556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120" y="993251"/>
            <a:ext cx="7531223" cy="3383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Hvala</a:t>
            </a:r>
            <a: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7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7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pažnji</a:t>
            </a:r>
            <a: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</p:txBody>
      </p:sp>
      <p:pic>
        <p:nvPicPr>
          <p:cNvPr id="4" name="Slika 3" descr="Slika na kojoj se prikazuje grafika, krug, simbol, Font&#10;&#10;Opis je automatski generiran">
            <a:extLst>
              <a:ext uri="{FF2B5EF4-FFF2-40B4-BE49-F238E27FC236}">
                <a16:creationId xmlns:a16="http://schemas.microsoft.com/office/drawing/2014/main" id="{4084A9E2-15FA-4964-BC91-4B40918AF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9478"/>
          <a:stretch/>
        </p:blipFill>
        <p:spPr>
          <a:xfrm>
            <a:off x="648031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429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31DF49-BB80-40F1-A79A-648D71CC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29598"/>
            <a:ext cx="4794008" cy="1611101"/>
          </a:xfrm>
        </p:spPr>
        <p:txBody>
          <a:bodyPr anchor="t">
            <a:normAutofit/>
          </a:bodyPr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1EA420-3B5A-40AC-BDD4-640CEF0A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701" y="117748"/>
            <a:ext cx="9248007" cy="291074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4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SPARCC </a:t>
            </a:r>
            <a:r>
              <a:rPr lang="hr-HR" sz="2400" b="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EdTech</a:t>
            </a:r>
            <a:r>
              <a:rPr lang="hr-HR" sz="24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sz="2400" b="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Conference</a:t>
            </a:r>
            <a:endParaRPr lang="hr-HR" sz="24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hr-HR" sz="24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oprinos konferenciji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sveobuhvatna digitalna aplikacija 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https://www.kamiapp.com/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hr-HR" sz="24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brada dokumenata → interaktivan </a:t>
            </a:r>
          </a:p>
          <a:p>
            <a:endParaRPr lang="hr-HR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hr-HR" b="0" i="0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7" name="Slika 6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6C99797A-039E-4C75-9844-BD75506D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10218"/>
          <a:stretch/>
        </p:blipFill>
        <p:spPr>
          <a:xfrm>
            <a:off x="-3049" y="2022950"/>
            <a:ext cx="12191980" cy="4717302"/>
          </a:xfrm>
          <a:custGeom>
            <a:avLst/>
            <a:gdLst/>
            <a:ahLst/>
            <a:cxnLst/>
            <a:rect l="l" t="t" r="r" b="b"/>
            <a:pathLst>
              <a:path w="12192000" h="4717302">
                <a:moveTo>
                  <a:pt x="4545624" y="203817"/>
                </a:moveTo>
                <a:cubicBezTo>
                  <a:pt x="4760432" y="212378"/>
                  <a:pt x="4978404" y="270695"/>
                  <a:pt x="5197345" y="381665"/>
                </a:cubicBezTo>
                <a:cubicBezTo>
                  <a:pt x="5469063" y="519380"/>
                  <a:pt x="5697157" y="768676"/>
                  <a:pt x="5904467" y="1003103"/>
                </a:cubicBezTo>
                <a:cubicBezTo>
                  <a:pt x="6460267" y="1631811"/>
                  <a:pt x="7148441" y="1649803"/>
                  <a:pt x="7799404" y="1324958"/>
                </a:cubicBezTo>
                <a:cubicBezTo>
                  <a:pt x="8261577" y="1093435"/>
                  <a:pt x="8699978" y="808698"/>
                  <a:pt x="9177500" y="617080"/>
                </a:cubicBezTo>
                <a:cubicBezTo>
                  <a:pt x="10214180" y="198893"/>
                  <a:pt x="11218758" y="217816"/>
                  <a:pt x="12105586" y="813997"/>
                </a:cubicBezTo>
                <a:lnTo>
                  <a:pt x="12192000" y="876736"/>
                </a:lnTo>
                <a:lnTo>
                  <a:pt x="12192000" y="4717302"/>
                </a:lnTo>
                <a:lnTo>
                  <a:pt x="0" y="4717302"/>
                </a:lnTo>
                <a:lnTo>
                  <a:pt x="0" y="1347411"/>
                </a:lnTo>
                <a:lnTo>
                  <a:pt x="67985" y="1306589"/>
                </a:lnTo>
                <a:cubicBezTo>
                  <a:pt x="399959" y="1135764"/>
                  <a:pt x="748383" y="1140050"/>
                  <a:pt x="1114543" y="1215577"/>
                </a:cubicBezTo>
                <a:cubicBezTo>
                  <a:pt x="1512811" y="1297442"/>
                  <a:pt x="1920266" y="1359021"/>
                  <a:pt x="2324754" y="1365710"/>
                </a:cubicBezTo>
                <a:cubicBezTo>
                  <a:pt x="2699664" y="1371691"/>
                  <a:pt x="2952864" y="1090973"/>
                  <a:pt x="3197198" y="838924"/>
                </a:cubicBezTo>
                <a:cubicBezTo>
                  <a:pt x="3615781" y="406968"/>
                  <a:pt x="4073046" y="184983"/>
                  <a:pt x="4545624" y="203817"/>
                </a:cubicBezTo>
                <a:close/>
                <a:moveTo>
                  <a:pt x="2293086" y="102715"/>
                </a:moveTo>
                <a:cubicBezTo>
                  <a:pt x="2467546" y="91895"/>
                  <a:pt x="2639764" y="184257"/>
                  <a:pt x="2722654" y="350616"/>
                </a:cubicBezTo>
                <a:cubicBezTo>
                  <a:pt x="2833176" y="572429"/>
                  <a:pt x="2743044" y="841796"/>
                  <a:pt x="2521340" y="952264"/>
                </a:cubicBezTo>
                <a:cubicBezTo>
                  <a:pt x="2465913" y="979881"/>
                  <a:pt x="2407510" y="994953"/>
                  <a:pt x="2349358" y="998559"/>
                </a:cubicBezTo>
                <a:cubicBezTo>
                  <a:pt x="2174899" y="1009379"/>
                  <a:pt x="2002682" y="917016"/>
                  <a:pt x="1919790" y="750657"/>
                </a:cubicBezTo>
                <a:cubicBezTo>
                  <a:pt x="1809268" y="528844"/>
                  <a:pt x="1899400" y="259477"/>
                  <a:pt x="2121104" y="149010"/>
                </a:cubicBezTo>
                <a:cubicBezTo>
                  <a:pt x="2176531" y="121393"/>
                  <a:pt x="2234933" y="106322"/>
                  <a:pt x="2293086" y="102715"/>
                </a:cubicBezTo>
                <a:close/>
                <a:moveTo>
                  <a:pt x="3233525" y="424"/>
                </a:moveTo>
                <a:cubicBezTo>
                  <a:pt x="3319824" y="-4928"/>
                  <a:pt x="3405013" y="40760"/>
                  <a:pt x="3446016" y="123053"/>
                </a:cubicBezTo>
                <a:cubicBezTo>
                  <a:pt x="3500689" y="232777"/>
                  <a:pt x="3456103" y="366023"/>
                  <a:pt x="3346432" y="420668"/>
                </a:cubicBezTo>
                <a:cubicBezTo>
                  <a:pt x="3319014" y="434329"/>
                  <a:pt x="3290125" y="441785"/>
                  <a:pt x="3261358" y="443568"/>
                </a:cubicBezTo>
                <a:cubicBezTo>
                  <a:pt x="3175059" y="448921"/>
                  <a:pt x="3089870" y="403232"/>
                  <a:pt x="3048866" y="320940"/>
                </a:cubicBezTo>
                <a:cubicBezTo>
                  <a:pt x="2994194" y="211215"/>
                  <a:pt x="3038779" y="77969"/>
                  <a:pt x="3148451" y="23324"/>
                </a:cubicBezTo>
                <a:cubicBezTo>
                  <a:pt x="3175869" y="9663"/>
                  <a:pt x="3204758" y="2208"/>
                  <a:pt x="3233525" y="4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17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06EB5F-6B6E-4AF5-9D12-81D73DBF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5" y="-5"/>
            <a:ext cx="6294469" cy="1936746"/>
          </a:xfrm>
        </p:spPr>
        <p:txBody>
          <a:bodyPr>
            <a:normAutofit/>
          </a:bodyPr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Ciljevi uporabe </a:t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 descr="Slika na kojoj se prikazuje krug, Font, logotip, grafika&#10;&#10;Opis je automatski generiran">
            <a:extLst>
              <a:ext uri="{FF2B5EF4-FFF2-40B4-BE49-F238E27FC236}">
                <a16:creationId xmlns:a16="http://schemas.microsoft.com/office/drawing/2014/main" id="{62D1DE16-C9D5-4292-B691-39D5F595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" y="1468421"/>
            <a:ext cx="3921155" cy="3921155"/>
          </a:xfrm>
          <a:prstGeom prst="rect">
            <a:avLst/>
          </a:prstGeom>
        </p:spPr>
      </p:pic>
      <p:graphicFrame>
        <p:nvGraphicFramePr>
          <p:cNvPr id="17" name="Rezervirano mjesto sadržaja 2">
            <a:extLst>
              <a:ext uri="{FF2B5EF4-FFF2-40B4-BE49-F238E27FC236}">
                <a16:creationId xmlns:a16="http://schemas.microsoft.com/office/drawing/2014/main" id="{DEBCDA16-F9E1-8B06-8B0F-EE7F16B68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553025"/>
              </p:ext>
            </p:extLst>
          </p:nvPr>
        </p:nvGraphicFramePr>
        <p:xfrm>
          <a:off x="4723150" y="257452"/>
          <a:ext cx="7088189" cy="650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90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1C2FCB-6778-4E27-B50C-7C9F15E7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10DF80-7755-48B5-8B8F-47C1B9CE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DE4A0D-04C1-4F2F-8940-43EA1F38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36" y="-493313"/>
            <a:ext cx="10862979" cy="1625875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Alat za interaktivno 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3104E-DF62-4B14-9B8B-3671961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369" y="485775"/>
            <a:ext cx="5743575" cy="2943225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endParaRPr lang="hr-HR" sz="2600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hr-HR" sz="2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hr-HR" sz="26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hr-HR" sz="1300" dirty="0"/>
          </a:p>
        </p:txBody>
      </p:sp>
      <p:pic>
        <p:nvPicPr>
          <p:cNvPr id="7" name="Slika 6" descr="Slika na kojoj se prikazuje tekst, narančasto, voće, snimka zaslona&#10;&#10;Opis je automatski generiran">
            <a:extLst>
              <a:ext uri="{FF2B5EF4-FFF2-40B4-BE49-F238E27FC236}">
                <a16:creationId xmlns:a16="http://schemas.microsoft.com/office/drawing/2014/main" id="{D6BA1208-54AF-4CF2-BC51-9DA51127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91" y="4237702"/>
            <a:ext cx="2880000" cy="2583432"/>
          </a:xfrm>
          <a:prstGeom prst="rect">
            <a:avLst/>
          </a:prstGeom>
        </p:spPr>
      </p:pic>
      <p:pic>
        <p:nvPicPr>
          <p:cNvPr id="11" name="Slika 10" descr="Slika na kojoj se prikazuje tekst, snimka zaslona, Font, ljubičasto&#10;&#10;Opis je automatski generiran">
            <a:extLst>
              <a:ext uri="{FF2B5EF4-FFF2-40B4-BE49-F238E27FC236}">
                <a16:creationId xmlns:a16="http://schemas.microsoft.com/office/drawing/2014/main" id="{F6D636CA-A261-4A7B-9301-DA842C495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49" y="4208597"/>
            <a:ext cx="2880000" cy="2491199"/>
          </a:xfrm>
          <a:prstGeom prst="rect">
            <a:avLst/>
          </a:prstGeom>
        </p:spPr>
      </p:pic>
      <p:pic>
        <p:nvPicPr>
          <p:cNvPr id="5" name="Slika 4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6E18B672-48F9-43A4-A259-54AB4A57C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" y="4208597"/>
            <a:ext cx="2880000" cy="2419200"/>
          </a:xfrm>
          <a:prstGeom prst="rect">
            <a:avLst/>
          </a:prstGeom>
        </p:spPr>
      </p:pic>
      <p:pic>
        <p:nvPicPr>
          <p:cNvPr id="9" name="Slika 8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06C38B53-3B22-4CAA-A2F1-EBA778D4B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66" y="4191176"/>
            <a:ext cx="2880000" cy="2347199"/>
          </a:xfrm>
          <a:prstGeom prst="rect">
            <a:avLst/>
          </a:prstGeom>
        </p:spPr>
      </p:pic>
      <p:pic>
        <p:nvPicPr>
          <p:cNvPr id="6" name="Slika 5" descr="Slika na kojoj se prikazuje tekst, Font, snimka zaslona, dizajn&#10;&#10;Opis je automatski generiran">
            <a:extLst>
              <a:ext uri="{FF2B5EF4-FFF2-40B4-BE49-F238E27FC236}">
                <a16:creationId xmlns:a16="http://schemas.microsoft.com/office/drawing/2014/main" id="{BCAC8EBA-39D2-46DF-B592-9F38655FF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7" y="655699"/>
            <a:ext cx="5743575" cy="1669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 descr="Slika na kojoj se prikazuje tekst, snimka zaslona, Font, ljubičica&#10;&#10;Opis je automatski generiran">
            <a:extLst>
              <a:ext uri="{FF2B5EF4-FFF2-40B4-BE49-F238E27FC236}">
                <a16:creationId xmlns:a16="http://schemas.microsoft.com/office/drawing/2014/main" id="{F8795D82-3650-47D8-AE3A-D28CC1796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99" y="2448214"/>
            <a:ext cx="5901566" cy="1515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63964807-B2E1-4D19-8897-69E9C9EB1B97}"/>
              </a:ext>
            </a:extLst>
          </p:cNvPr>
          <p:cNvSpPr/>
          <p:nvPr/>
        </p:nvSpPr>
        <p:spPr>
          <a:xfrm rot="8860095">
            <a:off x="1809546" y="3760960"/>
            <a:ext cx="930783" cy="247622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desno 14">
            <a:extLst>
              <a:ext uri="{FF2B5EF4-FFF2-40B4-BE49-F238E27FC236}">
                <a16:creationId xmlns:a16="http://schemas.microsoft.com/office/drawing/2014/main" id="{0EBF2E05-09C6-41E2-9569-724D649E43A3}"/>
              </a:ext>
            </a:extLst>
          </p:cNvPr>
          <p:cNvSpPr/>
          <p:nvPr/>
        </p:nvSpPr>
        <p:spPr>
          <a:xfrm rot="5400000">
            <a:off x="4398127" y="4054659"/>
            <a:ext cx="303495" cy="155250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51E75181-DE54-47A9-8CA4-9E59D379F16E}"/>
              </a:ext>
            </a:extLst>
          </p:cNvPr>
          <p:cNvSpPr/>
          <p:nvPr/>
        </p:nvSpPr>
        <p:spPr>
          <a:xfrm rot="5400000">
            <a:off x="7366194" y="4064402"/>
            <a:ext cx="303495" cy="145756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desno 18">
            <a:extLst>
              <a:ext uri="{FF2B5EF4-FFF2-40B4-BE49-F238E27FC236}">
                <a16:creationId xmlns:a16="http://schemas.microsoft.com/office/drawing/2014/main" id="{16B635D2-4A92-4918-8FD4-20E722AB646D}"/>
              </a:ext>
            </a:extLst>
          </p:cNvPr>
          <p:cNvSpPr/>
          <p:nvPr/>
        </p:nvSpPr>
        <p:spPr>
          <a:xfrm rot="2548679">
            <a:off x="9108102" y="3661769"/>
            <a:ext cx="930783" cy="247622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39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1B23E0-233D-4F8B-8913-8D7328DB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2090" y="0"/>
            <a:ext cx="6519262" cy="6858000"/>
          </a:xfrm>
          <a:custGeom>
            <a:avLst/>
            <a:gdLst>
              <a:gd name="connsiteX0" fmla="*/ 615190 w 6519262"/>
              <a:gd name="connsiteY0" fmla="*/ 3536635 h 6858000"/>
              <a:gd name="connsiteX1" fmla="*/ 1124778 w 6519262"/>
              <a:gd name="connsiteY1" fmla="*/ 4046223 h 6858000"/>
              <a:gd name="connsiteX2" fmla="*/ 615190 w 6519262"/>
              <a:gd name="connsiteY2" fmla="*/ 4555811 h 6858000"/>
              <a:gd name="connsiteX3" fmla="*/ 105603 w 6519262"/>
              <a:gd name="connsiteY3" fmla="*/ 4046223 h 6858000"/>
              <a:gd name="connsiteX4" fmla="*/ 615190 w 6519262"/>
              <a:gd name="connsiteY4" fmla="*/ 3536635 h 6858000"/>
              <a:gd name="connsiteX5" fmla="*/ 1497780 w 6519262"/>
              <a:gd name="connsiteY5" fmla="*/ 0 h 6858000"/>
              <a:gd name="connsiteX6" fmla="*/ 1997377 w 6519262"/>
              <a:gd name="connsiteY6" fmla="*/ 0 h 6858000"/>
              <a:gd name="connsiteX7" fmla="*/ 5164844 w 6519262"/>
              <a:gd name="connsiteY7" fmla="*/ 0 h 6858000"/>
              <a:gd name="connsiteX8" fmla="*/ 5726653 w 6519262"/>
              <a:gd name="connsiteY8" fmla="*/ 0 h 6858000"/>
              <a:gd name="connsiteX9" fmla="*/ 6519262 w 6519262"/>
              <a:gd name="connsiteY9" fmla="*/ 0 h 6858000"/>
              <a:gd name="connsiteX10" fmla="*/ 6519262 w 6519262"/>
              <a:gd name="connsiteY10" fmla="*/ 6858000 h 6858000"/>
              <a:gd name="connsiteX11" fmla="*/ 5726653 w 6519262"/>
              <a:gd name="connsiteY11" fmla="*/ 6858000 h 6858000"/>
              <a:gd name="connsiteX12" fmla="*/ 1997377 w 6519262"/>
              <a:gd name="connsiteY12" fmla="*/ 6858000 h 6858000"/>
              <a:gd name="connsiteX13" fmla="*/ 311757 w 6519262"/>
              <a:gd name="connsiteY13" fmla="*/ 6858000 h 6858000"/>
              <a:gd name="connsiteX14" fmla="*/ 314130 w 6519262"/>
              <a:gd name="connsiteY14" fmla="*/ 6707670 h 6858000"/>
              <a:gd name="connsiteX15" fmla="*/ 599702 w 6519262"/>
              <a:gd name="connsiteY15" fmla="*/ 5670858 h 6858000"/>
              <a:gd name="connsiteX16" fmla="*/ 1211433 w 6519262"/>
              <a:gd name="connsiteY16" fmla="*/ 4641255 h 6858000"/>
              <a:gd name="connsiteX17" fmla="*/ 1053041 w 6519262"/>
              <a:gd name="connsiteY17" fmla="*/ 3164269 h 6858000"/>
              <a:gd name="connsiteX18" fmla="*/ 607048 w 6519262"/>
              <a:gd name="connsiteY18" fmla="*/ 2589405 h 6858000"/>
              <a:gd name="connsiteX19" fmla="*/ 1054915 w 6519262"/>
              <a:gd name="connsiteY19" fmla="*/ 1068099 h 6858000"/>
              <a:gd name="connsiteX20" fmla="*/ 1502877 w 6519262"/>
              <a:gd name="connsiteY20" fmla="*/ 419995 h 6858000"/>
              <a:gd name="connsiteX21" fmla="*/ 1505904 w 6519262"/>
              <a:gd name="connsiteY21" fmla="*/ 184996 h 6858000"/>
              <a:gd name="connsiteX22" fmla="*/ 14543 w 6519262"/>
              <a:gd name="connsiteY22" fmla="*/ 0 h 6858000"/>
              <a:gd name="connsiteX23" fmla="*/ 879351 w 6519262"/>
              <a:gd name="connsiteY23" fmla="*/ 0 h 6858000"/>
              <a:gd name="connsiteX24" fmla="*/ 892053 w 6519262"/>
              <a:gd name="connsiteY24" fmla="*/ 78052 h 6858000"/>
              <a:gd name="connsiteX25" fmla="*/ 561940 w 6519262"/>
              <a:gd name="connsiteY25" fmla="*/ 535443 h 6858000"/>
              <a:gd name="connsiteX26" fmla="*/ 15320 w 6519262"/>
              <a:gd name="connsiteY26" fmla="*/ 219852 h 6858000"/>
              <a:gd name="connsiteX27" fmla="*/ 4234 w 6519262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19262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3" y="4555811"/>
                  <a:pt x="105603" y="4327661"/>
                  <a:pt x="105603" y="4046223"/>
                </a:cubicBezTo>
                <a:cubicBezTo>
                  <a:pt x="105603" y="3764785"/>
                  <a:pt x="333753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6519262" y="0"/>
                </a:lnTo>
                <a:lnTo>
                  <a:pt x="6519262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2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3" y="2805523"/>
                  <a:pt x="607048" y="2589405"/>
                </a:cubicBezTo>
                <a:cubicBezTo>
                  <a:pt x="366280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20" y="219852"/>
                </a:cubicBezTo>
                <a:cubicBezTo>
                  <a:pt x="-630" y="160329"/>
                  <a:pt x="-3761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7887D1-F87C-4CDE-9AE3-4C35360E0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2BDE25-4CA5-485C-BD5F-B640835C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" y="-237793"/>
            <a:ext cx="5623272" cy="225709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Alat za interaktivno učenje</a:t>
            </a:r>
          </a:p>
        </p:txBody>
      </p:sp>
      <p:pic>
        <p:nvPicPr>
          <p:cNvPr id="9" name="Slika 8" descr="Slika na kojoj se prikazuje tekst, snimka zaslona, broj, Font&#10;&#10;Opis je automatski generiran">
            <a:extLst>
              <a:ext uri="{FF2B5EF4-FFF2-40B4-BE49-F238E27FC236}">
                <a16:creationId xmlns:a16="http://schemas.microsoft.com/office/drawing/2014/main" id="{277CC85C-45F2-4E39-80A9-0DEB6E2C2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3376714"/>
            <a:ext cx="5760000" cy="341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zervirano mjesto sadržaja 6" descr="Slika na kojoj se prikazuje tekst, snimka zaslona, broj, Font&#10;&#10;Opis je automatski generiran">
            <a:extLst>
              <a:ext uri="{FF2B5EF4-FFF2-40B4-BE49-F238E27FC236}">
                <a16:creationId xmlns:a16="http://schemas.microsoft.com/office/drawing/2014/main" id="{500EF0C5-D909-45A8-88F6-5478B7096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68485"/>
            <a:ext cx="5760000" cy="325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tekst, snimka zaslona, električno plava, Font&#10;&#10;Opis je automatski generiran">
            <a:extLst>
              <a:ext uri="{FF2B5EF4-FFF2-40B4-BE49-F238E27FC236}">
                <a16:creationId xmlns:a16="http://schemas.microsoft.com/office/drawing/2014/main" id="{FA68853E-7E4C-4594-A1BF-8BBAA124D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" y="2693841"/>
            <a:ext cx="5822090" cy="1906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8E01A658-790B-41FB-A1F2-94267D93C6FC}"/>
              </a:ext>
            </a:extLst>
          </p:cNvPr>
          <p:cNvSpPr/>
          <p:nvPr/>
        </p:nvSpPr>
        <p:spPr>
          <a:xfrm rot="19738193">
            <a:off x="4940965" y="1879048"/>
            <a:ext cx="930783" cy="491134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A901D751-5242-455A-94AD-751B36285AD1}"/>
              </a:ext>
            </a:extLst>
          </p:cNvPr>
          <p:cNvSpPr/>
          <p:nvPr/>
        </p:nvSpPr>
        <p:spPr>
          <a:xfrm rot="2596905">
            <a:off x="5047251" y="4938148"/>
            <a:ext cx="930783" cy="491134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9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7129F-46D5-4FBB-8536-60C41750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5" y="-197301"/>
            <a:ext cx="10972800" cy="1325563"/>
          </a:xfrm>
        </p:spPr>
        <p:txBody>
          <a:bodyPr/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Početak rada</a:t>
            </a:r>
          </a:p>
        </p:txBody>
      </p:sp>
      <p:pic>
        <p:nvPicPr>
          <p:cNvPr id="5" name="Rezervirano mjesto sadržaja 4" descr="Slika na kojoj se prikazuje tekst, snimka zaslona, Font, ljubičica&#10;&#10;Opis je automatski generiran">
            <a:extLst>
              <a:ext uri="{FF2B5EF4-FFF2-40B4-BE49-F238E27FC236}">
                <a16:creationId xmlns:a16="http://schemas.microsoft.com/office/drawing/2014/main" id="{A457D1B9-CA41-4B11-9B11-9FCFB9766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" y="1795104"/>
            <a:ext cx="2739936" cy="2247568"/>
          </a:xfrm>
        </p:spPr>
      </p:pic>
      <p:pic>
        <p:nvPicPr>
          <p:cNvPr id="7" name="Slika 6" descr="Slika na kojoj se prikazuje tekst, snimka zaslona, Font, crta&#10;&#10;Opis je automatski generiran">
            <a:extLst>
              <a:ext uri="{FF2B5EF4-FFF2-40B4-BE49-F238E27FC236}">
                <a16:creationId xmlns:a16="http://schemas.microsoft.com/office/drawing/2014/main" id="{D610F390-1179-497E-A36B-0C62822F9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00" y="251978"/>
            <a:ext cx="3079176" cy="2452328"/>
          </a:xfrm>
          <a:prstGeom prst="rect">
            <a:avLst/>
          </a:prstGeom>
        </p:spPr>
      </p:pic>
      <p:pic>
        <p:nvPicPr>
          <p:cNvPr id="9" name="Slika 8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812D9F66-6ECF-4BCD-A543-C6E6761AF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31" y="1325563"/>
            <a:ext cx="4422727" cy="2582663"/>
          </a:xfrm>
          <a:prstGeom prst="rect">
            <a:avLst/>
          </a:prstGeom>
        </p:spPr>
      </p:pic>
      <p:pic>
        <p:nvPicPr>
          <p:cNvPr id="11" name="Slika 10" descr="Slika na kojoj se prikazuje tekst, snimka zaslona, Font, crta&#10;&#10;Opis je automatski generiran">
            <a:extLst>
              <a:ext uri="{FF2B5EF4-FFF2-40B4-BE49-F238E27FC236}">
                <a16:creationId xmlns:a16="http://schemas.microsoft.com/office/drawing/2014/main" id="{191AC88C-DED4-41A5-8759-CD7608AB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15" y="4209903"/>
            <a:ext cx="4884863" cy="1667114"/>
          </a:xfrm>
          <a:prstGeom prst="rect">
            <a:avLst/>
          </a:prstGeom>
        </p:spPr>
      </p:pic>
      <p:pic>
        <p:nvPicPr>
          <p:cNvPr id="13" name="Slika 12" descr="Slika na kojoj se prikazuje tekst, snimka zaslona, dijagram, Trokut&#10;&#10;Opis je automatski generiran">
            <a:extLst>
              <a:ext uri="{FF2B5EF4-FFF2-40B4-BE49-F238E27FC236}">
                <a16:creationId xmlns:a16="http://schemas.microsoft.com/office/drawing/2014/main" id="{07A45DBD-9B24-4E45-8483-389FD871F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96" y="2954009"/>
            <a:ext cx="3926980" cy="3832637"/>
          </a:xfrm>
          <a:prstGeom prst="rect">
            <a:avLst/>
          </a:prstGeom>
        </p:spPr>
      </p:pic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8E2D0924-4052-405B-AE56-5B33B1C637F7}"/>
              </a:ext>
            </a:extLst>
          </p:cNvPr>
          <p:cNvSpPr/>
          <p:nvPr/>
        </p:nvSpPr>
        <p:spPr>
          <a:xfrm rot="19738193">
            <a:off x="2933829" y="1776697"/>
            <a:ext cx="930783" cy="491134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2A122FE0-6CF9-4174-A5C6-59D72182BD44}"/>
              </a:ext>
            </a:extLst>
          </p:cNvPr>
          <p:cNvSpPr/>
          <p:nvPr/>
        </p:nvSpPr>
        <p:spPr>
          <a:xfrm rot="2307055">
            <a:off x="7157157" y="521629"/>
            <a:ext cx="988747" cy="556895"/>
          </a:xfrm>
          <a:prstGeom prst="rightArrow">
            <a:avLst>
              <a:gd name="adj1" fmla="val 50000"/>
              <a:gd name="adj2" fmla="val 51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6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42550-816C-46EF-A001-C1237A5C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10DF80-7755-48B5-8B8F-47C1B9CE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1313B8-9591-49DE-AF77-5458679E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8" y="329896"/>
            <a:ext cx="5910470" cy="1625875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Mogućnosti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2C5BC6-5415-4791-801A-074D74C7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76225"/>
            <a:ext cx="8267700" cy="3381375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spajanje više gotovih dokumenata u jedan dokument 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https://youtu.be/1Vu_FbNSgy0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čitanje teksta  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https://youtu.be/4lpTf1v_yRg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glasovni komentar 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https://youtu.be/q9Csul-mRhk</a:t>
            </a:r>
            <a:endParaRPr lang="hr-H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hr-HR" sz="2600" dirty="0"/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hr-HR" sz="2600" dirty="0"/>
          </a:p>
          <a:p>
            <a:pPr>
              <a:lnSpc>
                <a:spcPct val="100000"/>
              </a:lnSpc>
            </a:pPr>
            <a:endParaRPr lang="hr-HR" sz="1600" dirty="0"/>
          </a:p>
        </p:txBody>
      </p:sp>
      <p:pic>
        <p:nvPicPr>
          <p:cNvPr id="6" name="Mrežni medijski sadržaji 5" title="Kami-spajanje u jedan dokument">
            <a:hlinkClick r:id="" action="ppaction://media"/>
            <a:extLst>
              <a:ext uri="{FF2B5EF4-FFF2-40B4-BE49-F238E27FC236}">
                <a16:creationId xmlns:a16="http://schemas.microsoft.com/office/drawing/2014/main" id="{DB41F8A4-3D9C-4E6B-B800-9C53C7CF06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48565" y="3842528"/>
            <a:ext cx="3475694" cy="1963767"/>
          </a:xfrm>
          <a:prstGeom prst="rect">
            <a:avLst/>
          </a:prstGeom>
        </p:spPr>
      </p:pic>
      <p:pic>
        <p:nvPicPr>
          <p:cNvPr id="7" name="Mrežni medijski sadržaji 6" title="Kami-čitanje">
            <a:hlinkClick r:id="" action="ppaction://media"/>
            <a:extLst>
              <a:ext uri="{FF2B5EF4-FFF2-40B4-BE49-F238E27FC236}">
                <a16:creationId xmlns:a16="http://schemas.microsoft.com/office/drawing/2014/main" id="{1953EFF0-754C-41A7-AA6A-BFD1AC8E1A3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295361" y="3842528"/>
            <a:ext cx="3475694" cy="1963767"/>
          </a:xfrm>
          <a:prstGeom prst="rect">
            <a:avLst/>
          </a:prstGeom>
        </p:spPr>
      </p:pic>
      <p:pic>
        <p:nvPicPr>
          <p:cNvPr id="5" name="Mrežni medijski sadržaji 4" title="Kami-glasovni komentar">
            <a:hlinkClick r:id="" action="ppaction://media"/>
            <a:extLst>
              <a:ext uri="{FF2B5EF4-FFF2-40B4-BE49-F238E27FC236}">
                <a16:creationId xmlns:a16="http://schemas.microsoft.com/office/drawing/2014/main" id="{7E54000B-5430-410E-A3A3-148FF866512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242156" y="3842528"/>
            <a:ext cx="3475694" cy="19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20617-5A38-4FAF-8FE0-B4C6A95F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E23747-C918-4EC5-811F-876AFAD74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1313B8-9591-49DE-AF77-5458679E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52" y="-123493"/>
            <a:ext cx="4769671" cy="2325590"/>
          </a:xfrm>
        </p:spPr>
        <p:txBody>
          <a:bodyPr>
            <a:normAutofit/>
          </a:bodyPr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Mogućnosti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2C5BC6-5415-4791-801A-074D74C7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89" y="2797310"/>
            <a:ext cx="5485803" cy="2664307"/>
          </a:xfrm>
        </p:spPr>
        <p:txBody>
          <a:bodyPr anchor="t">
            <a:norm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označavanje dijelova rečenica 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https://youtu.be/07n57cZz9Mo</a:t>
            </a:r>
            <a:endParaRPr lang="hr-H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dodavanje fotografija </a:t>
            </a:r>
            <a:r>
              <a:rPr lang="hr-H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https://youtu.be/SjNiMOfSWKk</a:t>
            </a:r>
            <a:endParaRPr lang="hr-H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Clr>
                <a:srgbClr val="7030A0"/>
              </a:buClr>
            </a:pPr>
            <a:endParaRPr lang="hr-HR" sz="2800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hr-HR" sz="2800" dirty="0"/>
          </a:p>
          <a:p>
            <a:endParaRPr lang="hr-HR" dirty="0"/>
          </a:p>
        </p:txBody>
      </p:sp>
      <p:pic>
        <p:nvPicPr>
          <p:cNvPr id="7" name="Mrežni medijski sadržaji 6" title="Kami-dodavanje fotografija">
            <a:hlinkClick r:id="" action="ppaction://media"/>
            <a:extLst>
              <a:ext uri="{FF2B5EF4-FFF2-40B4-BE49-F238E27FC236}">
                <a16:creationId xmlns:a16="http://schemas.microsoft.com/office/drawing/2014/main" id="{160C169A-C84A-4E49-B396-E56BE2BBE2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86727" y="3505100"/>
            <a:ext cx="4592625" cy="2594833"/>
          </a:xfrm>
          <a:prstGeom prst="rect">
            <a:avLst/>
          </a:prstGeom>
        </p:spPr>
      </p:pic>
      <p:pic>
        <p:nvPicPr>
          <p:cNvPr id="6" name="Mrežni medijski sadržaji 5" title="Kami-označavanje">
            <a:hlinkClick r:id="" action="ppaction://media"/>
            <a:extLst>
              <a:ext uri="{FF2B5EF4-FFF2-40B4-BE49-F238E27FC236}">
                <a16:creationId xmlns:a16="http://schemas.microsoft.com/office/drawing/2014/main" id="{CC2342F6-C1BC-41C6-B3D4-C40E666B33B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986726" y="584339"/>
            <a:ext cx="4592625" cy="25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B42550-816C-46EF-A001-C1237A5C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110DF80-7755-48B5-8B8F-47C1B9CE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2B7A5A-44C7-49B6-8B98-46AC1253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910470" cy="1625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Integracija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zervirano mjesto sadržaja 24">
            <a:extLst>
              <a:ext uri="{FF2B5EF4-FFF2-40B4-BE49-F238E27FC236}">
                <a16:creationId xmlns:a16="http://schemas.microsoft.com/office/drawing/2014/main" id="{C954FD22-CE08-45E2-8420-57890BCF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998" y="552782"/>
            <a:ext cx="4887402" cy="1625876"/>
          </a:xfrm>
        </p:spPr>
        <p:txBody>
          <a:bodyPr anchor="ctr">
            <a:normAutofit/>
          </a:bodyPr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, dizajn&#10;&#10;Opis je automatski generiran">
            <a:extLst>
              <a:ext uri="{FF2B5EF4-FFF2-40B4-BE49-F238E27FC236}">
                <a16:creationId xmlns:a16="http://schemas.microsoft.com/office/drawing/2014/main" id="{E43BCB3B-BFED-4F62-95BF-D5E0AB4C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56" y="3428999"/>
            <a:ext cx="2790825" cy="2790825"/>
          </a:xfrm>
          <a:prstGeom prst="rect">
            <a:avLst/>
          </a:prstGeom>
        </p:spPr>
      </p:pic>
      <p:pic>
        <p:nvPicPr>
          <p:cNvPr id="7" name="Slika 6" descr="Slika na kojoj se prikazuje Font, tekst, simbol, grafika&#10;&#10;Opis je automatski generiran">
            <a:extLst>
              <a:ext uri="{FF2B5EF4-FFF2-40B4-BE49-F238E27FC236}">
                <a16:creationId xmlns:a16="http://schemas.microsoft.com/office/drawing/2014/main" id="{CF48324F-4B5D-495D-9891-2B2F3D7B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1" y="3522704"/>
            <a:ext cx="3475694" cy="2603415"/>
          </a:xfrm>
          <a:prstGeom prst="rect">
            <a:avLst/>
          </a:prstGeom>
        </p:spPr>
      </p:pic>
      <p:pic>
        <p:nvPicPr>
          <p:cNvPr id="23" name="Slika 22" descr="Slika na kojoj se prikazuje šarenilo, grafika, snimka zaslona, crta&#10;&#10;Opis je automatski generiran">
            <a:extLst>
              <a:ext uri="{FF2B5EF4-FFF2-40B4-BE49-F238E27FC236}">
                <a16:creationId xmlns:a16="http://schemas.microsoft.com/office/drawing/2014/main" id="{DC7DF72B-06D4-4CAA-BB92-5A2DBA0BE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46873"/>
            <a:ext cx="3475694" cy="19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185</Words>
  <Application>Microsoft Office PowerPoint</Application>
  <PresentationFormat>Široki zaslon</PresentationFormat>
  <Paragraphs>40</Paragraphs>
  <Slides>12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Posterama</vt:lpstr>
      <vt:lpstr>Source Sans Pro</vt:lpstr>
      <vt:lpstr>Wingdings</vt:lpstr>
      <vt:lpstr>SplashVTI</vt:lpstr>
      <vt:lpstr>KAMI   čarobnjak u učionici</vt:lpstr>
      <vt:lpstr>Kami</vt:lpstr>
      <vt:lpstr>Ciljevi uporabe  </vt:lpstr>
      <vt:lpstr>Alat za interaktivno učenje</vt:lpstr>
      <vt:lpstr>Alat za interaktivno učenje</vt:lpstr>
      <vt:lpstr>Početak rada</vt:lpstr>
      <vt:lpstr>Mogućnosti</vt:lpstr>
      <vt:lpstr>Mogućnosti</vt:lpstr>
      <vt:lpstr>Integracija</vt:lpstr>
      <vt:lpstr>Zašto koristiti ovaj alat?</vt:lpstr>
      <vt:lpstr>Kako biste vi koristili Kami u svojoj nastavi?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   čarobnjak u učionici</dc:title>
  <dc:creator>MARTINA</dc:creator>
  <cp:lastModifiedBy>MARTINA</cp:lastModifiedBy>
  <cp:revision>16</cp:revision>
  <dcterms:created xsi:type="dcterms:W3CDTF">2024-03-18T17:45:01Z</dcterms:created>
  <dcterms:modified xsi:type="dcterms:W3CDTF">2024-03-29T18:47:04Z</dcterms:modified>
</cp:coreProperties>
</file>