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48" r:id="rId2"/>
  </p:sldMasterIdLst>
  <p:notesMasterIdLst>
    <p:notesMasterId r:id="rId25"/>
  </p:notesMasterIdLst>
  <p:sldIdLst>
    <p:sldId id="269" r:id="rId3"/>
    <p:sldId id="256" r:id="rId4"/>
    <p:sldId id="257" r:id="rId5"/>
    <p:sldId id="259" r:id="rId6"/>
    <p:sldId id="261" r:id="rId7"/>
    <p:sldId id="262" r:id="rId8"/>
    <p:sldId id="280" r:id="rId9"/>
    <p:sldId id="306" r:id="rId10"/>
    <p:sldId id="307" r:id="rId11"/>
    <p:sldId id="303" r:id="rId12"/>
    <p:sldId id="304" r:id="rId13"/>
    <p:sldId id="308" r:id="rId14"/>
    <p:sldId id="309" r:id="rId15"/>
    <p:sldId id="310" r:id="rId16"/>
    <p:sldId id="311" r:id="rId17"/>
    <p:sldId id="285" r:id="rId18"/>
    <p:sldId id="286" r:id="rId19"/>
    <p:sldId id="287" r:id="rId20"/>
    <p:sldId id="293" r:id="rId21"/>
    <p:sldId id="296" r:id="rId22"/>
    <p:sldId id="263" r:id="rId23"/>
    <p:sldId id="264" r:id="rId24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6B3"/>
    <a:srgbClr val="E7E9F4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D1F29-357C-46B5-8D1C-D521630EB7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0B0827B-17BA-4633-8836-DCF3F4DD1F91}">
      <dgm:prSet phldrT="[Teks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500" b="1" dirty="0" err="1">
              <a:solidFill>
                <a:schemeClr val="bg1"/>
              </a:solidFill>
              <a:latin typeface="Barlow" pitchFamily="34" charset="0"/>
              <a:ea typeface="Barlow" pitchFamily="34" charset="-122"/>
              <a:cs typeface="Barlow" pitchFamily="34" charset="-120"/>
            </a:rPr>
            <a:t>Zaštita</a:t>
          </a:r>
          <a:r>
            <a:rPr lang="en-US" sz="4500" b="1" dirty="0">
              <a:solidFill>
                <a:schemeClr val="bg1"/>
              </a:solidFill>
              <a:latin typeface="Barlow" pitchFamily="34" charset="0"/>
              <a:ea typeface="Barlow" pitchFamily="34" charset="-122"/>
              <a:cs typeface="Barlow" pitchFamily="34" charset="-120"/>
            </a:rPr>
            <a:t> </a:t>
          </a:r>
          <a:r>
            <a:rPr lang="en-US" sz="4500" b="1" dirty="0" err="1">
              <a:solidFill>
                <a:schemeClr val="bg1"/>
              </a:solidFill>
              <a:latin typeface="Barlow" pitchFamily="34" charset="0"/>
              <a:ea typeface="Barlow" pitchFamily="34" charset="-122"/>
              <a:cs typeface="Barlow" pitchFamily="34" charset="-120"/>
            </a:rPr>
            <a:t>privatnosti</a:t>
          </a:r>
          <a:endParaRPr lang="en-US" sz="4500" dirty="0">
            <a:solidFill>
              <a:schemeClr val="bg1"/>
            </a:solidFill>
          </a:endParaRPr>
        </a:p>
      </dgm:t>
    </dgm:pt>
    <dgm:pt modelId="{2DD8A7F8-EC3F-417F-8295-32CBFEDE28B0}" type="parTrans" cxnId="{1C8E7CF4-688B-43E9-9DAB-534D2D1B2899}">
      <dgm:prSet/>
      <dgm:spPr/>
      <dgm:t>
        <a:bodyPr/>
        <a:lstStyle/>
        <a:p>
          <a:endParaRPr lang="en-GB"/>
        </a:p>
      </dgm:t>
    </dgm:pt>
    <dgm:pt modelId="{4E4DF813-E997-4DFB-9D7A-5004F95D180B}" type="sibTrans" cxnId="{1C8E7CF4-688B-43E9-9DAB-534D2D1B2899}">
      <dgm:prSet/>
      <dgm:spPr/>
      <dgm:t>
        <a:bodyPr/>
        <a:lstStyle/>
        <a:p>
          <a:endParaRPr lang="en-GB"/>
        </a:p>
      </dgm:t>
    </dgm:pt>
    <dgm:pt modelId="{FD1FF837-B449-4F83-952E-5FA69D947674}">
      <dgm:prSet phldrT="[Teks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None/>
          </a:pPr>
          <a:r>
            <a:rPr lang="en-US" b="1" dirty="0" err="1">
              <a:solidFill>
                <a:schemeClr val="bg1"/>
              </a:solidFill>
              <a:latin typeface="Barlow" pitchFamily="34" charset="0"/>
              <a:ea typeface="Barlow" pitchFamily="34" charset="-122"/>
              <a:cs typeface="Barlow" pitchFamily="34" charset="-120"/>
            </a:rPr>
            <a:t>Budućnost</a:t>
          </a:r>
          <a:r>
            <a:rPr lang="en-US" b="1" dirty="0">
              <a:solidFill>
                <a:schemeClr val="bg1"/>
              </a:solidFill>
              <a:latin typeface="Barlow" pitchFamily="34" charset="0"/>
              <a:ea typeface="Barlow" pitchFamily="34" charset="-122"/>
              <a:cs typeface="Barlow" pitchFamily="34" charset="-120"/>
            </a:rPr>
            <a:t> </a:t>
          </a:r>
          <a:r>
            <a:rPr lang="en-US" b="1" dirty="0" err="1">
              <a:solidFill>
                <a:schemeClr val="bg1"/>
              </a:solidFill>
              <a:latin typeface="Barlow" pitchFamily="34" charset="0"/>
              <a:ea typeface="Barlow" pitchFamily="34" charset="-122"/>
              <a:cs typeface="Barlow" pitchFamily="34" charset="-120"/>
            </a:rPr>
            <a:t>obrazovanja</a:t>
          </a:r>
          <a:endParaRPr lang="en-GB" dirty="0">
            <a:solidFill>
              <a:schemeClr val="bg1"/>
            </a:solidFill>
          </a:endParaRPr>
        </a:p>
      </dgm:t>
    </dgm:pt>
    <dgm:pt modelId="{AF338AD3-CC84-4374-AE6A-66442FAC5E80}" type="parTrans" cxnId="{D8B19199-5A85-4391-85E1-25E51B8631BC}">
      <dgm:prSet/>
      <dgm:spPr/>
      <dgm:t>
        <a:bodyPr/>
        <a:lstStyle/>
        <a:p>
          <a:endParaRPr lang="en-GB"/>
        </a:p>
      </dgm:t>
    </dgm:pt>
    <dgm:pt modelId="{A2DBDD44-B2B5-4AA0-9BD4-0A9895F01CFF}" type="sibTrans" cxnId="{D8B19199-5A85-4391-85E1-25E51B8631BC}">
      <dgm:prSet/>
      <dgm:spPr/>
      <dgm:t>
        <a:bodyPr/>
        <a:lstStyle/>
        <a:p>
          <a:endParaRPr lang="en-GB"/>
        </a:p>
      </dgm:t>
    </dgm:pt>
    <dgm:pt modelId="{B6552171-59ED-4D11-A9C6-41D7F0A5B37F}">
      <dgm:prSet custT="1"/>
      <dgm:spPr/>
      <dgm:t>
        <a:bodyPr/>
        <a:lstStyle/>
        <a:p>
          <a:pPr>
            <a:buNone/>
          </a:pPr>
          <a:r>
            <a:rPr lang="en-US" sz="240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Integracija</a:t>
          </a:r>
          <a:r>
            <a:rPr lang="en-US" sz="2400" dirty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 UI i </a:t>
          </a:r>
          <a:r>
            <a:rPr lang="en-US" sz="240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transformacija</a:t>
          </a:r>
          <a:r>
            <a:rPr lang="en-US" sz="2400" dirty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 </a:t>
          </a:r>
          <a:r>
            <a:rPr lang="en-US" sz="240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obrazovanja</a:t>
          </a:r>
          <a:endParaRPr lang="en-GB" sz="2400" dirty="0"/>
        </a:p>
      </dgm:t>
    </dgm:pt>
    <dgm:pt modelId="{962B46A9-2C72-4D0F-8BBF-F6A855F38EFD}" type="parTrans" cxnId="{4B3DEB82-EA7F-429F-853E-79F2123477C1}">
      <dgm:prSet/>
      <dgm:spPr/>
      <dgm:t>
        <a:bodyPr/>
        <a:lstStyle/>
        <a:p>
          <a:endParaRPr lang="en-GB"/>
        </a:p>
      </dgm:t>
    </dgm:pt>
    <dgm:pt modelId="{AE72F11C-40FB-43B5-B640-5DD4BA2D79D6}" type="sibTrans" cxnId="{4B3DEB82-EA7F-429F-853E-79F2123477C1}">
      <dgm:prSet/>
      <dgm:spPr/>
      <dgm:t>
        <a:bodyPr/>
        <a:lstStyle/>
        <a:p>
          <a:endParaRPr lang="en-GB"/>
        </a:p>
      </dgm:t>
    </dgm:pt>
    <dgm:pt modelId="{F43A6065-1DFA-422B-B4FF-1C8E5114A2A5}">
      <dgm:prSet custT="1"/>
      <dgm:spPr/>
      <dgm:t>
        <a:bodyPr/>
        <a:lstStyle/>
        <a:p>
          <a:pPr>
            <a:buNone/>
          </a:pPr>
          <a:r>
            <a:rPr lang="en-US" sz="240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Prikupljanje</a:t>
          </a:r>
          <a:r>
            <a:rPr lang="en-US" sz="2400" dirty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 </a:t>
          </a:r>
          <a:r>
            <a:rPr lang="en-US" sz="240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podataka</a:t>
          </a:r>
          <a:r>
            <a:rPr lang="en-US" sz="2400" dirty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 o </a:t>
          </a:r>
          <a:r>
            <a:rPr lang="en-US" sz="240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učenicima</a:t>
          </a:r>
          <a:endParaRPr lang="en-GB" sz="2400" dirty="0"/>
        </a:p>
      </dgm:t>
    </dgm:pt>
    <dgm:pt modelId="{500E336D-F541-46A6-A029-0037DC902D14}" type="parTrans" cxnId="{42FA1A15-6EF9-4AEF-B818-ACFA40FC5F13}">
      <dgm:prSet/>
      <dgm:spPr/>
      <dgm:t>
        <a:bodyPr/>
        <a:lstStyle/>
        <a:p>
          <a:endParaRPr lang="en-GB"/>
        </a:p>
      </dgm:t>
    </dgm:pt>
    <dgm:pt modelId="{385F8E22-8095-464D-BACE-061D327897AC}" type="sibTrans" cxnId="{42FA1A15-6EF9-4AEF-B818-ACFA40FC5F13}">
      <dgm:prSet/>
      <dgm:spPr/>
      <dgm:t>
        <a:bodyPr/>
        <a:lstStyle/>
        <a:p>
          <a:endParaRPr lang="en-GB"/>
        </a:p>
      </dgm:t>
    </dgm:pt>
    <dgm:pt modelId="{752777D4-DB0E-4D26-881A-734DF5EB0C0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None/>
          </a:pPr>
          <a:r>
            <a:rPr lang="hr-HR" b="1" dirty="0">
              <a:solidFill>
                <a:schemeClr val="bg1"/>
              </a:solidFill>
            </a:rPr>
            <a:t>Odgovornost</a:t>
          </a:r>
          <a:endParaRPr lang="en-GB" b="1" dirty="0">
            <a:solidFill>
              <a:schemeClr val="bg1"/>
            </a:solidFill>
          </a:endParaRPr>
        </a:p>
      </dgm:t>
    </dgm:pt>
    <dgm:pt modelId="{4A8F7C73-02D9-4146-BF62-F9DB2E4D654F}" type="parTrans" cxnId="{4638DF4E-C908-42E1-99F2-EFFD037B97C5}">
      <dgm:prSet/>
      <dgm:spPr/>
      <dgm:t>
        <a:bodyPr/>
        <a:lstStyle/>
        <a:p>
          <a:endParaRPr lang="en-GB"/>
        </a:p>
      </dgm:t>
    </dgm:pt>
    <dgm:pt modelId="{369BE585-EAF0-4BC2-8601-ACD3BCF8DC7C}" type="sibTrans" cxnId="{4638DF4E-C908-42E1-99F2-EFFD037B97C5}">
      <dgm:prSet/>
      <dgm:spPr/>
      <dgm:t>
        <a:bodyPr/>
        <a:lstStyle/>
        <a:p>
          <a:endParaRPr lang="en-GB"/>
        </a:p>
      </dgm:t>
    </dgm:pt>
    <dgm:pt modelId="{0EFD954C-07BF-4FD3-8C0B-04F0F331E672}">
      <dgm:prSet custT="1"/>
      <dgm:spPr/>
      <dgm:t>
        <a:bodyPr/>
        <a:lstStyle/>
        <a:p>
          <a:pPr>
            <a:buNone/>
          </a:pPr>
          <a:r>
            <a:rPr lang="en-US" sz="2400" b="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Uloga</a:t>
          </a:r>
          <a:r>
            <a:rPr lang="en-US" sz="2400" b="0" dirty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 </a:t>
          </a:r>
          <a:r>
            <a:rPr lang="en-US" sz="2400" b="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nastavnika</a:t>
          </a:r>
          <a:r>
            <a:rPr lang="en-US" sz="2400" b="0" dirty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 u </a:t>
          </a:r>
          <a:r>
            <a:rPr lang="en-US" sz="2400" b="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korištenju</a:t>
          </a:r>
          <a:r>
            <a:rPr lang="en-US" sz="2400" b="0" dirty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 UI</a:t>
          </a:r>
          <a:endParaRPr lang="en-GB" sz="2400" b="0" dirty="0"/>
        </a:p>
      </dgm:t>
    </dgm:pt>
    <dgm:pt modelId="{DA277629-D875-4266-AF5C-15FBB981C786}" type="parTrans" cxnId="{41182D1F-81FE-4F97-9E4C-108673C89453}">
      <dgm:prSet/>
      <dgm:spPr/>
      <dgm:t>
        <a:bodyPr/>
        <a:lstStyle/>
        <a:p>
          <a:endParaRPr lang="en-GB"/>
        </a:p>
      </dgm:t>
    </dgm:pt>
    <dgm:pt modelId="{A2094658-27E0-459D-A4A5-A0DAAE9FF13A}" type="sibTrans" cxnId="{41182D1F-81FE-4F97-9E4C-108673C89453}">
      <dgm:prSet/>
      <dgm:spPr/>
      <dgm:t>
        <a:bodyPr/>
        <a:lstStyle/>
        <a:p>
          <a:endParaRPr lang="en-GB"/>
        </a:p>
      </dgm:t>
    </dgm:pt>
    <dgm:pt modelId="{FFFF51CA-D59C-42F1-86D5-6EB091007353}" type="pres">
      <dgm:prSet presAssocID="{956D1F29-357C-46B5-8D1C-D521630EB76A}" presName="linear" presStyleCnt="0">
        <dgm:presLayoutVars>
          <dgm:dir/>
          <dgm:animLvl val="lvl"/>
          <dgm:resizeHandles val="exact"/>
        </dgm:presLayoutVars>
      </dgm:prSet>
      <dgm:spPr/>
    </dgm:pt>
    <dgm:pt modelId="{39BF7355-631E-41C3-B8C8-310EEBB537ED}" type="pres">
      <dgm:prSet presAssocID="{50B0827B-17BA-4633-8836-DCF3F4DD1F91}" presName="parentLin" presStyleCnt="0"/>
      <dgm:spPr/>
    </dgm:pt>
    <dgm:pt modelId="{5FCC17A6-56F6-4259-A273-9B97BBC65AB4}" type="pres">
      <dgm:prSet presAssocID="{50B0827B-17BA-4633-8836-DCF3F4DD1F91}" presName="parentLeftMargin" presStyleLbl="node1" presStyleIdx="0" presStyleCnt="3"/>
      <dgm:spPr/>
    </dgm:pt>
    <dgm:pt modelId="{DF74B56E-1186-4F8D-A836-A635303FA4F6}" type="pres">
      <dgm:prSet presAssocID="{50B0827B-17BA-4633-8836-DCF3F4DD1F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C43B7A-C4B0-4601-ABA5-34E1216ADA50}" type="pres">
      <dgm:prSet presAssocID="{50B0827B-17BA-4633-8836-DCF3F4DD1F91}" presName="negativeSpace" presStyleCnt="0"/>
      <dgm:spPr/>
    </dgm:pt>
    <dgm:pt modelId="{C034CBC3-7468-45A8-BB48-549E3A285498}" type="pres">
      <dgm:prSet presAssocID="{50B0827B-17BA-4633-8836-DCF3F4DD1F91}" presName="childText" presStyleLbl="conFgAcc1" presStyleIdx="0" presStyleCnt="3">
        <dgm:presLayoutVars>
          <dgm:bulletEnabled val="1"/>
        </dgm:presLayoutVars>
      </dgm:prSet>
      <dgm:spPr/>
    </dgm:pt>
    <dgm:pt modelId="{1AA8EDFC-FB59-4C54-918E-93956824E101}" type="pres">
      <dgm:prSet presAssocID="{4E4DF813-E997-4DFB-9D7A-5004F95D180B}" presName="spaceBetweenRectangles" presStyleCnt="0"/>
      <dgm:spPr/>
    </dgm:pt>
    <dgm:pt modelId="{2FE42BDA-510B-4DC4-B14F-E7F966A50891}" type="pres">
      <dgm:prSet presAssocID="{752777D4-DB0E-4D26-881A-734DF5EB0C0A}" presName="parentLin" presStyleCnt="0"/>
      <dgm:spPr/>
    </dgm:pt>
    <dgm:pt modelId="{B00D4119-D995-4B71-9355-C52680F24E91}" type="pres">
      <dgm:prSet presAssocID="{752777D4-DB0E-4D26-881A-734DF5EB0C0A}" presName="parentLeftMargin" presStyleLbl="node1" presStyleIdx="0" presStyleCnt="3"/>
      <dgm:spPr/>
    </dgm:pt>
    <dgm:pt modelId="{E13FB0A6-3A99-4743-8FBB-9785D5EE35B0}" type="pres">
      <dgm:prSet presAssocID="{752777D4-DB0E-4D26-881A-734DF5EB0C0A}" presName="parentText" presStyleLbl="node1" presStyleIdx="1" presStyleCnt="3" custLinFactNeighborX="-2955" custLinFactNeighborY="3170">
        <dgm:presLayoutVars>
          <dgm:chMax val="0"/>
          <dgm:bulletEnabled val="1"/>
        </dgm:presLayoutVars>
      </dgm:prSet>
      <dgm:spPr/>
    </dgm:pt>
    <dgm:pt modelId="{05E1F893-4247-458B-88D6-FDC4BD684626}" type="pres">
      <dgm:prSet presAssocID="{752777D4-DB0E-4D26-881A-734DF5EB0C0A}" presName="negativeSpace" presStyleCnt="0"/>
      <dgm:spPr/>
    </dgm:pt>
    <dgm:pt modelId="{12C1DD35-A934-4638-8981-E04B53898377}" type="pres">
      <dgm:prSet presAssocID="{752777D4-DB0E-4D26-881A-734DF5EB0C0A}" presName="childText" presStyleLbl="conFgAcc1" presStyleIdx="1" presStyleCnt="3">
        <dgm:presLayoutVars>
          <dgm:bulletEnabled val="1"/>
        </dgm:presLayoutVars>
      </dgm:prSet>
      <dgm:spPr/>
    </dgm:pt>
    <dgm:pt modelId="{764E50F7-8CC9-4B2F-BB3B-5118C53376D7}" type="pres">
      <dgm:prSet presAssocID="{369BE585-EAF0-4BC2-8601-ACD3BCF8DC7C}" presName="spaceBetweenRectangles" presStyleCnt="0"/>
      <dgm:spPr/>
    </dgm:pt>
    <dgm:pt modelId="{3AF8F121-437B-4AE3-B538-E05F867BB42F}" type="pres">
      <dgm:prSet presAssocID="{FD1FF837-B449-4F83-952E-5FA69D947674}" presName="parentLin" presStyleCnt="0"/>
      <dgm:spPr/>
    </dgm:pt>
    <dgm:pt modelId="{505345A0-D56A-43E7-B7DE-2FE315B03DEC}" type="pres">
      <dgm:prSet presAssocID="{FD1FF837-B449-4F83-952E-5FA69D947674}" presName="parentLeftMargin" presStyleLbl="node1" presStyleIdx="1" presStyleCnt="3"/>
      <dgm:spPr/>
    </dgm:pt>
    <dgm:pt modelId="{662D9FEC-92CD-43F6-8E7F-D09F8EA55748}" type="pres">
      <dgm:prSet presAssocID="{FD1FF837-B449-4F83-952E-5FA69D94767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B04E2A7-89FB-4ECE-B158-E7195CE34B21}" type="pres">
      <dgm:prSet presAssocID="{FD1FF837-B449-4F83-952E-5FA69D947674}" presName="negativeSpace" presStyleCnt="0"/>
      <dgm:spPr/>
    </dgm:pt>
    <dgm:pt modelId="{26B0AF62-570A-47B5-BD9A-2D158FFE12EC}" type="pres">
      <dgm:prSet presAssocID="{FD1FF837-B449-4F83-952E-5FA69D94767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2FA1A15-6EF9-4AEF-B818-ACFA40FC5F13}" srcId="{50B0827B-17BA-4633-8836-DCF3F4DD1F91}" destId="{F43A6065-1DFA-422B-B4FF-1C8E5114A2A5}" srcOrd="0" destOrd="0" parTransId="{500E336D-F541-46A6-A029-0037DC902D14}" sibTransId="{385F8E22-8095-464D-BACE-061D327897AC}"/>
    <dgm:cxn modelId="{41182D1F-81FE-4F97-9E4C-108673C89453}" srcId="{752777D4-DB0E-4D26-881A-734DF5EB0C0A}" destId="{0EFD954C-07BF-4FD3-8C0B-04F0F331E672}" srcOrd="0" destOrd="0" parTransId="{DA277629-D875-4266-AF5C-15FBB981C786}" sibTransId="{A2094658-27E0-459D-A4A5-A0DAAE9FF13A}"/>
    <dgm:cxn modelId="{63CE2E5E-4EF9-4ABE-B32E-77DFD92384AC}" type="presOf" srcId="{FD1FF837-B449-4F83-952E-5FA69D947674}" destId="{662D9FEC-92CD-43F6-8E7F-D09F8EA55748}" srcOrd="1" destOrd="0" presId="urn:microsoft.com/office/officeart/2005/8/layout/list1"/>
    <dgm:cxn modelId="{946C865F-A8F1-4CE0-9E04-D83B9D26B2A7}" type="presOf" srcId="{F43A6065-1DFA-422B-B4FF-1C8E5114A2A5}" destId="{C034CBC3-7468-45A8-BB48-549E3A285498}" srcOrd="0" destOrd="0" presId="urn:microsoft.com/office/officeart/2005/8/layout/list1"/>
    <dgm:cxn modelId="{53419761-147D-45CA-AC73-E824BEF3296A}" type="presOf" srcId="{956D1F29-357C-46B5-8D1C-D521630EB76A}" destId="{FFFF51CA-D59C-42F1-86D5-6EB091007353}" srcOrd="0" destOrd="0" presId="urn:microsoft.com/office/officeart/2005/8/layout/list1"/>
    <dgm:cxn modelId="{F9E33D45-9AAC-4FBE-8A47-E2DFA4852B6D}" type="presOf" srcId="{752777D4-DB0E-4D26-881A-734DF5EB0C0A}" destId="{E13FB0A6-3A99-4743-8FBB-9785D5EE35B0}" srcOrd="1" destOrd="0" presId="urn:microsoft.com/office/officeart/2005/8/layout/list1"/>
    <dgm:cxn modelId="{CACBD748-20FF-4A7A-BC97-4FDD70F5D9E6}" type="presOf" srcId="{752777D4-DB0E-4D26-881A-734DF5EB0C0A}" destId="{B00D4119-D995-4B71-9355-C52680F24E91}" srcOrd="0" destOrd="0" presId="urn:microsoft.com/office/officeart/2005/8/layout/list1"/>
    <dgm:cxn modelId="{5CD7C04B-C6E1-4D19-8FF9-ADBE97988F57}" type="presOf" srcId="{FD1FF837-B449-4F83-952E-5FA69D947674}" destId="{505345A0-D56A-43E7-B7DE-2FE315B03DEC}" srcOrd="0" destOrd="0" presId="urn:microsoft.com/office/officeart/2005/8/layout/list1"/>
    <dgm:cxn modelId="{4638DF4E-C908-42E1-99F2-EFFD037B97C5}" srcId="{956D1F29-357C-46B5-8D1C-D521630EB76A}" destId="{752777D4-DB0E-4D26-881A-734DF5EB0C0A}" srcOrd="1" destOrd="0" parTransId="{4A8F7C73-02D9-4146-BF62-F9DB2E4D654F}" sibTransId="{369BE585-EAF0-4BC2-8601-ACD3BCF8DC7C}"/>
    <dgm:cxn modelId="{384F5D52-E5F4-413C-B371-5101C38E1089}" type="presOf" srcId="{B6552171-59ED-4D11-A9C6-41D7F0A5B37F}" destId="{26B0AF62-570A-47B5-BD9A-2D158FFE12EC}" srcOrd="0" destOrd="0" presId="urn:microsoft.com/office/officeart/2005/8/layout/list1"/>
    <dgm:cxn modelId="{4B3DEB82-EA7F-429F-853E-79F2123477C1}" srcId="{FD1FF837-B449-4F83-952E-5FA69D947674}" destId="{B6552171-59ED-4D11-A9C6-41D7F0A5B37F}" srcOrd="0" destOrd="0" parTransId="{962B46A9-2C72-4D0F-8BBF-F6A855F38EFD}" sibTransId="{AE72F11C-40FB-43B5-B640-5DD4BA2D79D6}"/>
    <dgm:cxn modelId="{B085C98A-B2BA-4898-9D26-4E35136C4479}" type="presOf" srcId="{50B0827B-17BA-4633-8836-DCF3F4DD1F91}" destId="{5FCC17A6-56F6-4259-A273-9B97BBC65AB4}" srcOrd="0" destOrd="0" presId="urn:microsoft.com/office/officeart/2005/8/layout/list1"/>
    <dgm:cxn modelId="{D8B19199-5A85-4391-85E1-25E51B8631BC}" srcId="{956D1F29-357C-46B5-8D1C-D521630EB76A}" destId="{FD1FF837-B449-4F83-952E-5FA69D947674}" srcOrd="2" destOrd="0" parTransId="{AF338AD3-CC84-4374-AE6A-66442FAC5E80}" sibTransId="{A2DBDD44-B2B5-4AA0-9BD4-0A9895F01CFF}"/>
    <dgm:cxn modelId="{08D8ACC9-0A19-4095-ABAA-D76227F0D126}" type="presOf" srcId="{0EFD954C-07BF-4FD3-8C0B-04F0F331E672}" destId="{12C1DD35-A934-4638-8981-E04B53898377}" srcOrd="0" destOrd="0" presId="urn:microsoft.com/office/officeart/2005/8/layout/list1"/>
    <dgm:cxn modelId="{ABA8B4D5-1381-4C14-A4EC-6B439A096D2C}" type="presOf" srcId="{50B0827B-17BA-4633-8836-DCF3F4DD1F91}" destId="{DF74B56E-1186-4F8D-A836-A635303FA4F6}" srcOrd="1" destOrd="0" presId="urn:microsoft.com/office/officeart/2005/8/layout/list1"/>
    <dgm:cxn modelId="{1C8E7CF4-688B-43E9-9DAB-534D2D1B2899}" srcId="{956D1F29-357C-46B5-8D1C-D521630EB76A}" destId="{50B0827B-17BA-4633-8836-DCF3F4DD1F91}" srcOrd="0" destOrd="0" parTransId="{2DD8A7F8-EC3F-417F-8295-32CBFEDE28B0}" sibTransId="{4E4DF813-E997-4DFB-9D7A-5004F95D180B}"/>
    <dgm:cxn modelId="{BC479D1A-DA36-4DE4-9583-47A5DEAE2801}" type="presParOf" srcId="{FFFF51CA-D59C-42F1-86D5-6EB091007353}" destId="{39BF7355-631E-41C3-B8C8-310EEBB537ED}" srcOrd="0" destOrd="0" presId="urn:microsoft.com/office/officeart/2005/8/layout/list1"/>
    <dgm:cxn modelId="{8CF05985-401B-4B09-A5C4-F7FB86B1835C}" type="presParOf" srcId="{39BF7355-631E-41C3-B8C8-310EEBB537ED}" destId="{5FCC17A6-56F6-4259-A273-9B97BBC65AB4}" srcOrd="0" destOrd="0" presId="urn:microsoft.com/office/officeart/2005/8/layout/list1"/>
    <dgm:cxn modelId="{7A04F0ED-3208-43DC-A8CA-49555E5127CB}" type="presParOf" srcId="{39BF7355-631E-41C3-B8C8-310EEBB537ED}" destId="{DF74B56E-1186-4F8D-A836-A635303FA4F6}" srcOrd="1" destOrd="0" presId="urn:microsoft.com/office/officeart/2005/8/layout/list1"/>
    <dgm:cxn modelId="{06D97F30-BC5E-419F-9628-C9CE1A3D360C}" type="presParOf" srcId="{FFFF51CA-D59C-42F1-86D5-6EB091007353}" destId="{C8C43B7A-C4B0-4601-ABA5-34E1216ADA50}" srcOrd="1" destOrd="0" presId="urn:microsoft.com/office/officeart/2005/8/layout/list1"/>
    <dgm:cxn modelId="{5EB9A991-90E7-425E-B3D3-9D155EB7B174}" type="presParOf" srcId="{FFFF51CA-D59C-42F1-86D5-6EB091007353}" destId="{C034CBC3-7468-45A8-BB48-549E3A285498}" srcOrd="2" destOrd="0" presId="urn:microsoft.com/office/officeart/2005/8/layout/list1"/>
    <dgm:cxn modelId="{EC74FF14-37F3-4383-8F37-A5C2AC63A5C7}" type="presParOf" srcId="{FFFF51CA-D59C-42F1-86D5-6EB091007353}" destId="{1AA8EDFC-FB59-4C54-918E-93956824E101}" srcOrd="3" destOrd="0" presId="urn:microsoft.com/office/officeart/2005/8/layout/list1"/>
    <dgm:cxn modelId="{FE1C4648-486C-41EC-94DA-145DA7438469}" type="presParOf" srcId="{FFFF51CA-D59C-42F1-86D5-6EB091007353}" destId="{2FE42BDA-510B-4DC4-B14F-E7F966A50891}" srcOrd="4" destOrd="0" presId="urn:microsoft.com/office/officeart/2005/8/layout/list1"/>
    <dgm:cxn modelId="{BE1792E1-A382-4736-926B-190581D87464}" type="presParOf" srcId="{2FE42BDA-510B-4DC4-B14F-E7F966A50891}" destId="{B00D4119-D995-4B71-9355-C52680F24E91}" srcOrd="0" destOrd="0" presId="urn:microsoft.com/office/officeart/2005/8/layout/list1"/>
    <dgm:cxn modelId="{BCD02BD5-AED7-4CE9-8CDA-1A0A8C15619D}" type="presParOf" srcId="{2FE42BDA-510B-4DC4-B14F-E7F966A50891}" destId="{E13FB0A6-3A99-4743-8FBB-9785D5EE35B0}" srcOrd="1" destOrd="0" presId="urn:microsoft.com/office/officeart/2005/8/layout/list1"/>
    <dgm:cxn modelId="{78596ECB-2D0E-4ACB-A2A6-ABF33D34AEBA}" type="presParOf" srcId="{FFFF51CA-D59C-42F1-86D5-6EB091007353}" destId="{05E1F893-4247-458B-88D6-FDC4BD684626}" srcOrd="5" destOrd="0" presId="urn:microsoft.com/office/officeart/2005/8/layout/list1"/>
    <dgm:cxn modelId="{3EDA44C6-081D-439E-8210-32F707AE446D}" type="presParOf" srcId="{FFFF51CA-D59C-42F1-86D5-6EB091007353}" destId="{12C1DD35-A934-4638-8981-E04B53898377}" srcOrd="6" destOrd="0" presId="urn:microsoft.com/office/officeart/2005/8/layout/list1"/>
    <dgm:cxn modelId="{277F70D4-A60E-468C-B5C2-B4B70CA5187F}" type="presParOf" srcId="{FFFF51CA-D59C-42F1-86D5-6EB091007353}" destId="{764E50F7-8CC9-4B2F-BB3B-5118C53376D7}" srcOrd="7" destOrd="0" presId="urn:microsoft.com/office/officeart/2005/8/layout/list1"/>
    <dgm:cxn modelId="{4183759A-6F12-4FDF-9D0C-4FDDCED5E210}" type="presParOf" srcId="{FFFF51CA-D59C-42F1-86D5-6EB091007353}" destId="{3AF8F121-437B-4AE3-B538-E05F867BB42F}" srcOrd="8" destOrd="0" presId="urn:microsoft.com/office/officeart/2005/8/layout/list1"/>
    <dgm:cxn modelId="{DA45FD42-6EEE-4DD9-923F-AC1C6A88DCC2}" type="presParOf" srcId="{3AF8F121-437B-4AE3-B538-E05F867BB42F}" destId="{505345A0-D56A-43E7-B7DE-2FE315B03DEC}" srcOrd="0" destOrd="0" presId="urn:microsoft.com/office/officeart/2005/8/layout/list1"/>
    <dgm:cxn modelId="{30E4A4D1-8612-4953-828F-0BDA18B70A9C}" type="presParOf" srcId="{3AF8F121-437B-4AE3-B538-E05F867BB42F}" destId="{662D9FEC-92CD-43F6-8E7F-D09F8EA55748}" srcOrd="1" destOrd="0" presId="urn:microsoft.com/office/officeart/2005/8/layout/list1"/>
    <dgm:cxn modelId="{52C4FC79-37D4-4057-BA9E-5C38E2EBEC00}" type="presParOf" srcId="{FFFF51CA-D59C-42F1-86D5-6EB091007353}" destId="{CB04E2A7-89FB-4ECE-B158-E7195CE34B21}" srcOrd="9" destOrd="0" presId="urn:microsoft.com/office/officeart/2005/8/layout/list1"/>
    <dgm:cxn modelId="{0B8892AA-15F4-46B8-8936-2B41D717BA15}" type="presParOf" srcId="{FFFF51CA-D59C-42F1-86D5-6EB091007353}" destId="{26B0AF62-570A-47B5-BD9A-2D158FFE12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4CBC3-7468-45A8-BB48-549E3A285498}">
      <dsp:nvSpPr>
        <dsp:cNvPr id="0" name=""/>
        <dsp:cNvSpPr/>
      </dsp:nvSpPr>
      <dsp:spPr>
        <a:xfrm>
          <a:off x="0" y="1156185"/>
          <a:ext cx="9448647" cy="1452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320" tIns="937260" rIns="7333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Prikupljanje</a:t>
          </a:r>
          <a:r>
            <a:rPr lang="en-US" sz="2400" kern="1200" dirty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 </a:t>
          </a:r>
          <a:r>
            <a:rPr lang="en-US" sz="2400" kern="120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podataka</a:t>
          </a:r>
          <a:r>
            <a:rPr lang="en-US" sz="2400" kern="1200" dirty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 o </a:t>
          </a:r>
          <a:r>
            <a:rPr lang="en-US" sz="2400" kern="120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učenicima</a:t>
          </a:r>
          <a:endParaRPr lang="en-GB" sz="2400" kern="1200" dirty="0"/>
        </a:p>
      </dsp:txBody>
      <dsp:txXfrm>
        <a:off x="0" y="1156185"/>
        <a:ext cx="9448647" cy="1452937"/>
      </dsp:txXfrm>
    </dsp:sp>
    <dsp:sp modelId="{DF74B56E-1186-4F8D-A836-A635303FA4F6}">
      <dsp:nvSpPr>
        <dsp:cNvPr id="0" name=""/>
        <dsp:cNvSpPr/>
      </dsp:nvSpPr>
      <dsp:spPr>
        <a:xfrm>
          <a:off x="472432" y="491985"/>
          <a:ext cx="6614052" cy="1328400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9995" tIns="0" rIns="24999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500" b="1" kern="1200" dirty="0" err="1">
              <a:solidFill>
                <a:schemeClr val="bg1"/>
              </a:solidFill>
              <a:latin typeface="Barlow" pitchFamily="34" charset="0"/>
              <a:ea typeface="Barlow" pitchFamily="34" charset="-122"/>
              <a:cs typeface="Barlow" pitchFamily="34" charset="-120"/>
            </a:rPr>
            <a:t>Zaštita</a:t>
          </a:r>
          <a:r>
            <a:rPr lang="en-US" sz="4500" b="1" kern="1200" dirty="0">
              <a:solidFill>
                <a:schemeClr val="bg1"/>
              </a:solidFill>
              <a:latin typeface="Barlow" pitchFamily="34" charset="0"/>
              <a:ea typeface="Barlow" pitchFamily="34" charset="-122"/>
              <a:cs typeface="Barlow" pitchFamily="34" charset="-120"/>
            </a:rPr>
            <a:t> </a:t>
          </a:r>
          <a:r>
            <a:rPr lang="en-US" sz="4500" b="1" kern="1200" dirty="0" err="1">
              <a:solidFill>
                <a:schemeClr val="bg1"/>
              </a:solidFill>
              <a:latin typeface="Barlow" pitchFamily="34" charset="0"/>
              <a:ea typeface="Barlow" pitchFamily="34" charset="-122"/>
              <a:cs typeface="Barlow" pitchFamily="34" charset="-120"/>
            </a:rPr>
            <a:t>privatnosti</a:t>
          </a:r>
          <a:endParaRPr lang="en-US" sz="4500" kern="1200" dirty="0">
            <a:solidFill>
              <a:schemeClr val="bg1"/>
            </a:solidFill>
          </a:endParaRPr>
        </a:p>
      </dsp:txBody>
      <dsp:txXfrm>
        <a:off x="537279" y="556832"/>
        <a:ext cx="6484358" cy="1198706"/>
      </dsp:txXfrm>
    </dsp:sp>
    <dsp:sp modelId="{12C1DD35-A934-4638-8981-E04B53898377}">
      <dsp:nvSpPr>
        <dsp:cNvPr id="0" name=""/>
        <dsp:cNvSpPr/>
      </dsp:nvSpPr>
      <dsp:spPr>
        <a:xfrm>
          <a:off x="0" y="3516323"/>
          <a:ext cx="9448647" cy="1452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320" tIns="937260" rIns="7333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0" kern="120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Uloga</a:t>
          </a:r>
          <a:r>
            <a:rPr lang="en-US" sz="2400" b="0" kern="1200" dirty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 </a:t>
          </a:r>
          <a:r>
            <a:rPr lang="en-US" sz="2400" b="0" kern="120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nastavnika</a:t>
          </a:r>
          <a:r>
            <a:rPr lang="en-US" sz="2400" b="0" kern="1200" dirty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 u </a:t>
          </a:r>
          <a:r>
            <a:rPr lang="en-US" sz="2400" b="0" kern="120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korištenju</a:t>
          </a:r>
          <a:r>
            <a:rPr lang="en-US" sz="2400" b="0" kern="1200" dirty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 UI</a:t>
          </a:r>
          <a:endParaRPr lang="en-GB" sz="2400" b="0" kern="1200" dirty="0"/>
        </a:p>
      </dsp:txBody>
      <dsp:txXfrm>
        <a:off x="0" y="3516323"/>
        <a:ext cx="9448647" cy="1452937"/>
      </dsp:txXfrm>
    </dsp:sp>
    <dsp:sp modelId="{E13FB0A6-3A99-4743-8FBB-9785D5EE35B0}">
      <dsp:nvSpPr>
        <dsp:cNvPr id="0" name=""/>
        <dsp:cNvSpPr/>
      </dsp:nvSpPr>
      <dsp:spPr>
        <a:xfrm>
          <a:off x="458471" y="2894233"/>
          <a:ext cx="6614052" cy="1328400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9995" tIns="0" rIns="249995" bIns="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500" b="1" kern="1200" dirty="0">
              <a:solidFill>
                <a:schemeClr val="bg1"/>
              </a:solidFill>
            </a:rPr>
            <a:t>Odgovornost</a:t>
          </a:r>
          <a:endParaRPr lang="en-GB" sz="4500" b="1" kern="1200" dirty="0">
            <a:solidFill>
              <a:schemeClr val="bg1"/>
            </a:solidFill>
          </a:endParaRPr>
        </a:p>
      </dsp:txBody>
      <dsp:txXfrm>
        <a:off x="523318" y="2959080"/>
        <a:ext cx="6484358" cy="1198706"/>
      </dsp:txXfrm>
    </dsp:sp>
    <dsp:sp modelId="{26B0AF62-570A-47B5-BD9A-2D158FFE12EC}">
      <dsp:nvSpPr>
        <dsp:cNvPr id="0" name=""/>
        <dsp:cNvSpPr/>
      </dsp:nvSpPr>
      <dsp:spPr>
        <a:xfrm>
          <a:off x="0" y="5876460"/>
          <a:ext cx="9448647" cy="1452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320" tIns="937260" rIns="73332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Integracija</a:t>
          </a:r>
          <a:r>
            <a:rPr lang="en-US" sz="2400" kern="1200" dirty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 UI i </a:t>
          </a:r>
          <a:r>
            <a:rPr lang="en-US" sz="2400" kern="120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transformacija</a:t>
          </a:r>
          <a:r>
            <a:rPr lang="en-US" sz="2400" kern="1200" dirty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 </a:t>
          </a:r>
          <a:r>
            <a:rPr lang="en-US" sz="2400" kern="1200" dirty="0" err="1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rPr>
            <a:t>obrazovanja</a:t>
          </a:r>
          <a:endParaRPr lang="en-GB" sz="2400" kern="1200" dirty="0"/>
        </a:p>
      </dsp:txBody>
      <dsp:txXfrm>
        <a:off x="0" y="5876460"/>
        <a:ext cx="9448647" cy="1452937"/>
      </dsp:txXfrm>
    </dsp:sp>
    <dsp:sp modelId="{662D9FEC-92CD-43F6-8E7F-D09F8EA55748}">
      <dsp:nvSpPr>
        <dsp:cNvPr id="0" name=""/>
        <dsp:cNvSpPr/>
      </dsp:nvSpPr>
      <dsp:spPr>
        <a:xfrm>
          <a:off x="472432" y="5212260"/>
          <a:ext cx="6614052" cy="1328400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9995" tIns="0" rIns="249995" bIns="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 err="1">
              <a:solidFill>
                <a:schemeClr val="bg1"/>
              </a:solidFill>
              <a:latin typeface="Barlow" pitchFamily="34" charset="0"/>
              <a:ea typeface="Barlow" pitchFamily="34" charset="-122"/>
              <a:cs typeface="Barlow" pitchFamily="34" charset="-120"/>
            </a:rPr>
            <a:t>Budućnost</a:t>
          </a:r>
          <a:r>
            <a:rPr lang="en-US" sz="4500" b="1" kern="1200" dirty="0">
              <a:solidFill>
                <a:schemeClr val="bg1"/>
              </a:solidFill>
              <a:latin typeface="Barlow" pitchFamily="34" charset="0"/>
              <a:ea typeface="Barlow" pitchFamily="34" charset="-122"/>
              <a:cs typeface="Barlow" pitchFamily="34" charset="-120"/>
            </a:rPr>
            <a:t> </a:t>
          </a:r>
          <a:r>
            <a:rPr lang="en-US" sz="4500" b="1" kern="1200" dirty="0" err="1">
              <a:solidFill>
                <a:schemeClr val="bg1"/>
              </a:solidFill>
              <a:latin typeface="Barlow" pitchFamily="34" charset="0"/>
              <a:ea typeface="Barlow" pitchFamily="34" charset="-122"/>
              <a:cs typeface="Barlow" pitchFamily="34" charset="-120"/>
            </a:rPr>
            <a:t>obrazovanja</a:t>
          </a:r>
          <a:endParaRPr lang="en-GB" sz="4500" kern="1200" dirty="0">
            <a:solidFill>
              <a:schemeClr val="bg1"/>
            </a:solidFill>
          </a:endParaRPr>
        </a:p>
      </dsp:txBody>
      <dsp:txXfrm>
        <a:off x="537279" y="5277107"/>
        <a:ext cx="6484358" cy="119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9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B522D-5EA2-9599-7E9C-3EE166D8A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FAB8DA-7040-E6DB-F596-FC74665E1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4000A-F569-42CF-F4A0-1B0532AF6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7D297-7F03-2A55-2B3E-4AEDFB3EA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FDB8A9-1CC8-E02F-9758-BA78F3E3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E133E3-9334-1A44-8D8B-9FABB211B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D2FF05-B0FD-6083-6C90-020417E8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C4F8-0DB5-4944-97BB-1F5DFB520C60}" type="datetimeFigureOut">
              <a:rPr lang="hr-HR" smtClean="0"/>
              <a:t>31.3.2024.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C7AE16-3346-2381-122C-C5E15FED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A99F684-18FF-C769-3F5B-DB73C526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C3A2-A0C2-4572-BEA1-4BF6DAB65E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93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D1B8BC-738A-5F69-8FAF-67DC41F95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F2943C-9F47-3766-34E4-F105D94CC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571B662-1CA2-86D5-4721-7D0E17A0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C4F8-0DB5-4944-97BB-1F5DFB520C60}" type="datetimeFigureOut">
              <a:rPr lang="hr-HR" smtClean="0"/>
              <a:t>31.3.2024.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EC28312-AE90-F658-641A-342A847BF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E78CFE-5E6C-E95E-4735-F32526E0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C3A2-A0C2-4572-BEA1-4BF6DAB65E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74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D7C7BA4-7F22-23E8-64F2-235F4AA9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5604B5B-BE43-8728-02A8-FED2DB022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9C3E36-D432-EC2F-1918-9265BA524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C4F8-0DB5-4944-97BB-1F5DFB520C60}" type="datetimeFigureOut">
              <a:rPr lang="hr-HR" smtClean="0"/>
              <a:t>31.3.2024.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ABAD58-B8B3-88F6-418E-435F65863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6E13A53-D7ED-7D24-D714-6DE380201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C3A2-A0C2-4572-BEA1-4BF6DAB65E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051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A2D3A1-1330-F9CE-CCDC-56248EAD7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4626742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865" y="217891"/>
            <a:ext cx="14188365" cy="78013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0D735DEC-310D-F8CC-C379-AE01D0AB1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2278" r="-1" b="-1"/>
          <a:stretch/>
        </p:blipFill>
        <p:spPr>
          <a:xfrm>
            <a:off x="224865" y="219456"/>
            <a:ext cx="14189377" cy="779974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75DE7799-9972-DC0D-8987-D4804BE09B18}"/>
              </a:ext>
            </a:extLst>
          </p:cNvPr>
          <p:cNvSpPr/>
          <p:nvPr/>
        </p:nvSpPr>
        <p:spPr>
          <a:xfrm>
            <a:off x="1437817" y="1346835"/>
            <a:ext cx="11754764" cy="26605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EdApp</a:t>
            </a:r>
            <a:r>
              <a:rPr lang="en-US" sz="6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endParaRPr lang="hr-HR" sz="6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klik</a:t>
            </a:r>
            <a:r>
              <a:rPr lang="en-US" sz="6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do </a:t>
            </a:r>
            <a:r>
              <a:rPr lang="en-US" sz="6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personaliziranog</a:t>
            </a:r>
            <a:r>
              <a:rPr lang="en-US" sz="6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učenja</a:t>
            </a:r>
            <a:endParaRPr lang="en-US" sz="6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C20CC01C-6305-51D6-C4A8-A92868BF5951}"/>
              </a:ext>
            </a:extLst>
          </p:cNvPr>
          <p:cNvSpPr/>
          <p:nvPr/>
        </p:nvSpPr>
        <p:spPr>
          <a:xfrm>
            <a:off x="1437817" y="4213482"/>
            <a:ext cx="11754764" cy="2468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0000"/>
                </a:solidFill>
              </a:rPr>
              <a:t>Laura Angelovski i </a:t>
            </a:r>
            <a:r>
              <a:rPr lang="en-US" sz="2400" dirty="0" err="1">
                <a:solidFill>
                  <a:srgbClr val="000000"/>
                </a:solidFill>
              </a:rPr>
              <a:t>Dajana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Rosatti</a:t>
            </a:r>
            <a:r>
              <a:rPr lang="en-US" sz="2400" dirty="0">
                <a:solidFill>
                  <a:srgbClr val="000000"/>
                </a:solidFill>
              </a:rPr>
              <a:t>, Prva </a:t>
            </a:r>
            <a:r>
              <a:rPr lang="en-US" sz="2400" dirty="0" err="1">
                <a:solidFill>
                  <a:srgbClr val="000000"/>
                </a:solidFill>
              </a:rPr>
              <a:t>riječka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hrvatska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gimnazija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B7008ED0-BB88-4F25-B23A-E62FEC529285}"/>
              </a:ext>
            </a:extLst>
          </p:cNvPr>
          <p:cNvSpPr/>
          <p:nvPr/>
        </p:nvSpPr>
        <p:spPr>
          <a:xfrm>
            <a:off x="946666" y="5796558"/>
            <a:ext cx="403860" cy="403860"/>
          </a:xfrm>
          <a:prstGeom prst="roundRect">
            <a:avLst>
              <a:gd name="adj" fmla="val 22639245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4" name="Slika 3" descr="Slika na kojoj se prikazuje ukrasni isječci, dizajn, grafika, simbol&#10;&#10;Opis je automatski generiran">
            <a:extLst>
              <a:ext uri="{FF2B5EF4-FFF2-40B4-BE49-F238E27FC236}">
                <a16:creationId xmlns:a16="http://schemas.microsoft.com/office/drawing/2014/main" id="{9D59119F-A00B-2EE6-D312-821B15C773C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74805">
            <a:off x="135565" y="3520559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C34E76-C6F9-8817-CFC3-64D818E19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CDEEBE-BB23-B532-CBB1-13889E7D58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A3C58E7-E1D5-6C4A-5E00-D213CE83A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403"/>
            <a:ext cx="14630400" cy="692479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67D58A9-FFF4-EE38-679C-22EFBDC2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403"/>
            <a:ext cx="14630400" cy="6924793"/>
          </a:xfrm>
          <a:prstGeom prst="rect">
            <a:avLst/>
          </a:prstGeom>
        </p:spPr>
      </p:pic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EFD5A400-A791-9E55-44D1-8AFF9AEDB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" y="0"/>
            <a:ext cx="14630400" cy="82296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AFC8A68-3F07-6752-FE15-3E8DFE39C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2403"/>
            <a:ext cx="14630400" cy="69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8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ACB36-4BEE-56BC-B92B-8C1F26D87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CFCEDD-7728-56C8-FAA2-A34DDFF99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C762C90-A6D2-EE1B-B53C-28336F19EF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0AACC28-713B-5B0A-81E3-219126B59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403"/>
            <a:ext cx="14630400" cy="6924793"/>
          </a:xfrm>
          <a:prstGeom prst="rect">
            <a:avLst/>
          </a:prstGeom>
        </p:spPr>
      </p:pic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0A59D3E7-E78F-A0C4-F339-BFD42C6AA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" y="0"/>
            <a:ext cx="14630400" cy="82296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D98B6D2-F3FC-06A5-AFD3-A25BE4E78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" y="652403"/>
            <a:ext cx="14630400" cy="6924793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1117F16A-6676-4AC2-2C4C-2A263E42A67C}"/>
              </a:ext>
            </a:extLst>
          </p:cNvPr>
          <p:cNvSpPr/>
          <p:nvPr/>
        </p:nvSpPr>
        <p:spPr>
          <a:xfrm>
            <a:off x="2914590" y="1457326"/>
            <a:ext cx="685800" cy="70485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607F9FAB-B429-A833-9935-26237A7E5D4A}"/>
              </a:ext>
            </a:extLst>
          </p:cNvPr>
          <p:cNvSpPr/>
          <p:nvPr/>
        </p:nvSpPr>
        <p:spPr>
          <a:xfrm>
            <a:off x="12649200" y="2162176"/>
            <a:ext cx="1981080" cy="89243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6766370A-ED93-0B8F-7985-08EAD8B8C565}"/>
              </a:ext>
            </a:extLst>
          </p:cNvPr>
          <p:cNvSpPr/>
          <p:nvPr/>
        </p:nvSpPr>
        <p:spPr>
          <a:xfrm>
            <a:off x="11963400" y="652403"/>
            <a:ext cx="2666880" cy="80492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3891553E-4CD1-72EB-9DC8-0403E700E630}"/>
              </a:ext>
            </a:extLst>
          </p:cNvPr>
          <p:cNvSpPr/>
          <p:nvPr/>
        </p:nvSpPr>
        <p:spPr>
          <a:xfrm>
            <a:off x="152400" y="6610350"/>
            <a:ext cx="1238250" cy="4191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0287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4FAAF-6386-B076-59BD-451587ACC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2893A1-730F-A3C9-FDBD-1369836220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F52996D-6CB5-510A-8D2A-6018B2472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D334E8C-AF40-548A-0994-A98D976D7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403"/>
            <a:ext cx="14630400" cy="6924793"/>
          </a:xfrm>
          <a:prstGeom prst="rect">
            <a:avLst/>
          </a:prstGeom>
        </p:spPr>
      </p:pic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9B9190C7-E506-E45B-1AE8-7692C72C9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" y="0"/>
            <a:ext cx="14630400" cy="82296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CE904CA-2C39-D92B-5B4C-282F9F389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" y="652403"/>
            <a:ext cx="28067120" cy="13284599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59F07B6A-159D-7D75-CE20-7DB6CB0DEFD1}"/>
              </a:ext>
            </a:extLst>
          </p:cNvPr>
          <p:cNvSpPr/>
          <p:nvPr/>
        </p:nvSpPr>
        <p:spPr>
          <a:xfrm>
            <a:off x="5740400" y="2241552"/>
            <a:ext cx="1219200" cy="115722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1A426928-639C-C37D-74A2-1BD229AAB3E1}"/>
              </a:ext>
            </a:extLst>
          </p:cNvPr>
          <p:cNvSpPr/>
          <p:nvPr/>
        </p:nvSpPr>
        <p:spPr>
          <a:xfrm>
            <a:off x="20066000" y="-2439348"/>
            <a:ext cx="1981080" cy="89243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ED6E49C1-EE63-6483-1E29-AA60111E80EB}"/>
              </a:ext>
            </a:extLst>
          </p:cNvPr>
          <p:cNvSpPr/>
          <p:nvPr/>
        </p:nvSpPr>
        <p:spPr>
          <a:xfrm>
            <a:off x="14122280" y="-2351837"/>
            <a:ext cx="2666880" cy="80492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6F5B334E-551C-7118-D9CD-5035FA7E2BCA}"/>
              </a:ext>
            </a:extLst>
          </p:cNvPr>
          <p:cNvSpPr/>
          <p:nvPr/>
        </p:nvSpPr>
        <p:spPr>
          <a:xfrm>
            <a:off x="-3429000" y="8229600"/>
            <a:ext cx="1238250" cy="4191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1852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A461F-147D-176E-844B-B2E0A4065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25AFAA-DC64-CF45-840C-7E6FDFA5B9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853A04-6478-74C7-C05C-1C45169A7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185B601-F3F2-E0B2-7195-9080B2D3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403"/>
            <a:ext cx="14630400" cy="6924793"/>
          </a:xfrm>
          <a:prstGeom prst="rect">
            <a:avLst/>
          </a:prstGeom>
        </p:spPr>
      </p:pic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D8A1B8F8-A42F-6735-8C5B-750841800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" y="0"/>
            <a:ext cx="14630400" cy="82296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EBBC0AB-D305-1504-5441-BAE6C279B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36780" y="535563"/>
            <a:ext cx="28067120" cy="13284599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1494EA58-8735-193F-A8F2-DE6D86C0DB81}"/>
              </a:ext>
            </a:extLst>
          </p:cNvPr>
          <p:cNvSpPr/>
          <p:nvPr/>
        </p:nvSpPr>
        <p:spPr>
          <a:xfrm>
            <a:off x="0" y="-3596577"/>
            <a:ext cx="1219200" cy="115722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D9B45083-DF0A-19E3-1891-E7CB75F8C7A1}"/>
              </a:ext>
            </a:extLst>
          </p:cNvPr>
          <p:cNvSpPr/>
          <p:nvPr/>
        </p:nvSpPr>
        <p:spPr>
          <a:xfrm>
            <a:off x="20066000" y="-2439348"/>
            <a:ext cx="1981080" cy="89243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6A881BCA-A19F-3905-CE2F-3C0BE8DA0F82}"/>
              </a:ext>
            </a:extLst>
          </p:cNvPr>
          <p:cNvSpPr/>
          <p:nvPr/>
        </p:nvSpPr>
        <p:spPr>
          <a:xfrm>
            <a:off x="10630050" y="3809494"/>
            <a:ext cx="3644750" cy="80492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66A2713F-636F-B519-E854-2C824327E1C8}"/>
              </a:ext>
            </a:extLst>
          </p:cNvPr>
          <p:cNvSpPr/>
          <p:nvPr/>
        </p:nvSpPr>
        <p:spPr>
          <a:xfrm>
            <a:off x="-3429000" y="8229600"/>
            <a:ext cx="1238250" cy="4191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9742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74E90-5958-7719-E305-3C8FB2DAA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CD5A24-9FF8-4653-B356-65F10A96F8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F0ABCF4-005C-A7A2-5DEC-0DC70047D4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0958F4D-5ABB-13CB-65F7-9B752548F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403"/>
            <a:ext cx="14630400" cy="6924793"/>
          </a:xfrm>
          <a:prstGeom prst="rect">
            <a:avLst/>
          </a:prstGeom>
        </p:spPr>
      </p:pic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6D2DFBF6-ADDB-3DE2-87E7-09CCF3834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" y="0"/>
            <a:ext cx="14630400" cy="82296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43E579F-BDF8-8274-590E-6EEB452E7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36780" y="535563"/>
            <a:ext cx="28067120" cy="13284599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0AABDDDD-46D7-8E2D-E75F-789E08057229}"/>
              </a:ext>
            </a:extLst>
          </p:cNvPr>
          <p:cNvSpPr/>
          <p:nvPr/>
        </p:nvSpPr>
        <p:spPr>
          <a:xfrm>
            <a:off x="0" y="-3596577"/>
            <a:ext cx="1219200" cy="115722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CFBD6A62-D671-4E09-C0EF-5E68C92AFDAE}"/>
              </a:ext>
            </a:extLst>
          </p:cNvPr>
          <p:cNvSpPr/>
          <p:nvPr/>
        </p:nvSpPr>
        <p:spPr>
          <a:xfrm>
            <a:off x="9525000" y="454401"/>
            <a:ext cx="5029170" cy="166014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AB93205B-2949-E569-3E88-8A468DAE3A59}"/>
              </a:ext>
            </a:extLst>
          </p:cNvPr>
          <p:cNvSpPr/>
          <p:nvPr/>
        </p:nvSpPr>
        <p:spPr>
          <a:xfrm>
            <a:off x="10630050" y="3809494"/>
            <a:ext cx="3644750" cy="80492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DAB26CD9-30EE-16F3-5B28-4F985007D667}"/>
              </a:ext>
            </a:extLst>
          </p:cNvPr>
          <p:cNvSpPr/>
          <p:nvPr/>
        </p:nvSpPr>
        <p:spPr>
          <a:xfrm>
            <a:off x="-3429000" y="8229600"/>
            <a:ext cx="1238250" cy="4191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21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B80A5-EFF0-03CF-6946-E836986F4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EA188E-14B3-D0AC-0E53-E83F5AAE9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226063A-ED02-DFEE-F8BE-5C076A6A0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7379489-3013-E95D-B99E-9EA1B93D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403"/>
            <a:ext cx="14630400" cy="6924793"/>
          </a:xfrm>
          <a:prstGeom prst="rect">
            <a:avLst/>
          </a:prstGeom>
        </p:spPr>
      </p:pic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E4331E35-9F51-3C79-834F-06FAAD5BF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" y="0"/>
            <a:ext cx="14630400" cy="82296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F789CBB-9F9B-C458-59AC-AB429AF7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" y="-4917332"/>
            <a:ext cx="28067120" cy="13284599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3AE94B45-AA21-861F-D2ED-250ECC70751A}"/>
              </a:ext>
            </a:extLst>
          </p:cNvPr>
          <p:cNvSpPr/>
          <p:nvPr/>
        </p:nvSpPr>
        <p:spPr>
          <a:xfrm>
            <a:off x="0" y="-3596577"/>
            <a:ext cx="1219200" cy="115722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653AE458-C76C-10A7-5721-5E816714B39F}"/>
              </a:ext>
            </a:extLst>
          </p:cNvPr>
          <p:cNvSpPr/>
          <p:nvPr/>
        </p:nvSpPr>
        <p:spPr>
          <a:xfrm>
            <a:off x="20751800" y="9750801"/>
            <a:ext cx="5029170" cy="166014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D16222BF-F2A9-EEB8-B5B0-996452C6875B}"/>
              </a:ext>
            </a:extLst>
          </p:cNvPr>
          <p:cNvSpPr/>
          <p:nvPr/>
        </p:nvSpPr>
        <p:spPr>
          <a:xfrm>
            <a:off x="15075050" y="11434762"/>
            <a:ext cx="3644750" cy="80492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DF468EBD-C799-D827-607C-85D7D5440476}"/>
              </a:ext>
            </a:extLst>
          </p:cNvPr>
          <p:cNvSpPr/>
          <p:nvPr/>
        </p:nvSpPr>
        <p:spPr>
          <a:xfrm>
            <a:off x="0" y="6470650"/>
            <a:ext cx="2997200" cy="6604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451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829" y="0"/>
            <a:ext cx="14626742" cy="822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r-Latn-R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92"/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C41E0E8F-BCCE-9904-513B-9AA75E4FD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" y="0"/>
            <a:ext cx="14630400" cy="8229600"/>
          </a:xfrm>
          <a:prstGeom prst="rect">
            <a:avLst/>
          </a:prstGeom>
        </p:spPr>
      </p:pic>
      <p:pic>
        <p:nvPicPr>
          <p:cNvPr id="5" name="Rezervirano mjesto sadržaja 4" descr="Slika na kojoj se prikazuje tekst, snimka zaslona, softver, zaslon&#10;&#10;Opis je automatski generiran">
            <a:extLst>
              <a:ext uri="{FF2B5EF4-FFF2-40B4-BE49-F238E27FC236}">
                <a16:creationId xmlns:a16="http://schemas.microsoft.com/office/drawing/2014/main" id="{0060243B-06A0-3CAA-12F4-3AD216118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6" b="-1"/>
          <a:stretch/>
        </p:blipFill>
        <p:spPr>
          <a:xfrm>
            <a:off x="-1805" y="1538"/>
            <a:ext cx="14630376" cy="82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10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ADE706C3-468C-90C1-50AC-FE0C61A78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" y="0"/>
            <a:ext cx="14630400" cy="8229600"/>
          </a:xfrm>
          <a:prstGeom prst="rect">
            <a:avLst/>
          </a:prstGeom>
        </p:spPr>
      </p:pic>
      <p:pic>
        <p:nvPicPr>
          <p:cNvPr id="5" name="Rezervirano mjesto sadržaja 4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F6351239-F037-7D18-BC4B-B1CB41449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909"/>
            <a:ext cx="14622805" cy="650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54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829" y="0"/>
            <a:ext cx="14626742" cy="822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r-Latn-R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92"/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514F3AB-5249-4636-37C2-123551B7C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" y="0"/>
            <a:ext cx="14630400" cy="8229600"/>
          </a:xfrm>
          <a:prstGeom prst="rect">
            <a:avLst/>
          </a:prstGeom>
        </p:spPr>
      </p:pic>
      <p:pic>
        <p:nvPicPr>
          <p:cNvPr id="5" name="Rezervirano mjesto sadržaja 4" descr="Slika na kojoj se prikazuje tekst, snimka zaslona, softver, web-stranica&#10;&#10;Opis je automatski generiran">
            <a:extLst>
              <a:ext uri="{FF2B5EF4-FFF2-40B4-BE49-F238E27FC236}">
                <a16:creationId xmlns:a16="http://schemas.microsoft.com/office/drawing/2014/main" id="{16499BB2-C77B-6EAB-A290-2B4F5D7CE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0" b="-1"/>
          <a:stretch/>
        </p:blipFill>
        <p:spPr>
          <a:xfrm>
            <a:off x="-1805" y="1538"/>
            <a:ext cx="14630376" cy="82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29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r-Latn-R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92"/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1807652-55DE-533E-4735-5DE8322BB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" y="0"/>
            <a:ext cx="14630400" cy="8229600"/>
          </a:xfrm>
          <a:prstGeom prst="rect">
            <a:avLst/>
          </a:prstGeom>
        </p:spPr>
      </p:pic>
      <p:pic>
        <p:nvPicPr>
          <p:cNvPr id="5" name="Rezervirano mjesto sadržaja 4" descr="Slika na kojoj se prikazuje tekst, broj, softver, Font&#10;&#10;Opis je automatski generiran">
            <a:extLst>
              <a:ext uri="{FF2B5EF4-FFF2-40B4-BE49-F238E27FC236}">
                <a16:creationId xmlns:a16="http://schemas.microsoft.com/office/drawing/2014/main" id="{F1980D40-479C-A9D1-0766-659A0C057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r="1" b="1"/>
          <a:stretch/>
        </p:blipFill>
        <p:spPr>
          <a:xfrm>
            <a:off x="916229" y="880784"/>
            <a:ext cx="12797942" cy="6468035"/>
          </a:xfrm>
          <a:prstGeom prst="rect">
            <a:avLst/>
          </a:prstGeom>
          <a:effectLst>
            <a:outerShdw blurRad="292100" dist="165100" dir="6000000" sx="97000" sy="97000" algn="t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358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54286" y="1290638"/>
            <a:ext cx="7250668" cy="18933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454"/>
              </a:lnSpc>
              <a:buNone/>
            </a:pPr>
            <a:r>
              <a:rPr lang="en-US" sz="5963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Umjetna inteligencija u obrazovanju</a:t>
            </a:r>
            <a:endParaRPr lang="en-US" sz="5963" dirty="0">
              <a:solidFill>
                <a:srgbClr val="5966B3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946666" y="4282083"/>
            <a:ext cx="7250668" cy="12115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Umjetna inteligencija transformira obrazovanje, omogućujući personalizirano, fleksibilno i inkluzivno učenje.</a:t>
            </a:r>
            <a:endParaRPr lang="en-US" sz="1988" dirty="0"/>
          </a:p>
        </p:txBody>
      </p:sp>
      <p:sp>
        <p:nvSpPr>
          <p:cNvPr id="7" name="Shape 3"/>
          <p:cNvSpPr/>
          <p:nvPr/>
        </p:nvSpPr>
        <p:spPr>
          <a:xfrm>
            <a:off x="946666" y="5796558"/>
            <a:ext cx="403860" cy="403860"/>
          </a:xfrm>
          <a:prstGeom prst="roundRect">
            <a:avLst>
              <a:gd name="adj" fmla="val 22639245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018B7FED-24BF-D064-B548-B567515A0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926" y="0"/>
            <a:ext cx="4008474" cy="82222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r-Latn-R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92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15" y="576072"/>
            <a:ext cx="13485571" cy="707745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r-Latn-R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92"/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D7BAA7A-0982-B89C-78FF-EA31B115C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" y="0"/>
            <a:ext cx="14630400" cy="8229600"/>
          </a:xfrm>
          <a:prstGeom prst="rect">
            <a:avLst/>
          </a:prstGeom>
        </p:spPr>
      </p:pic>
      <p:pic>
        <p:nvPicPr>
          <p:cNvPr id="5" name="Rezervirano mjesto sadržaja 4" descr="Slika na kojoj se prikazuje tekst, dijagram, softver, crta&#10;&#10;Opis je automatski generiran">
            <a:extLst>
              <a:ext uri="{FF2B5EF4-FFF2-40B4-BE49-F238E27FC236}">
                <a16:creationId xmlns:a16="http://schemas.microsoft.com/office/drawing/2014/main" id="{AE84F292-7513-DF47-FD4E-2E6B616B6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3" y="1098863"/>
            <a:ext cx="13866380" cy="60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0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604266" y="694134"/>
            <a:ext cx="6534983" cy="7889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212"/>
              </a:lnSpc>
              <a:buNone/>
            </a:pPr>
            <a:r>
              <a:rPr lang="en-US" sz="4970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Budućnost obrazovanja</a:t>
            </a:r>
            <a:endParaRPr lang="en-US" sz="4970" dirty="0">
              <a:solidFill>
                <a:srgbClr val="5966B3"/>
              </a:solidFill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7309" y="1498640"/>
            <a:ext cx="1262182" cy="201953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245066" y="2114074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Personalizacija</a:t>
            </a:r>
            <a:endParaRPr lang="en-US" sz="2485" dirty="0">
              <a:solidFill>
                <a:srgbClr val="5966B3"/>
              </a:solidFill>
            </a:endParaRPr>
          </a:p>
        </p:txBody>
      </p:sp>
      <p:sp>
        <p:nvSpPr>
          <p:cNvPr id="8" name="Text 3"/>
          <p:cNvSpPr/>
          <p:nvPr/>
        </p:nvSpPr>
        <p:spPr>
          <a:xfrm>
            <a:off x="6245066" y="2659856"/>
            <a:ext cx="7438668" cy="4038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81"/>
              </a:lnSpc>
              <a:buNone/>
            </a:pPr>
            <a:r>
              <a:rPr lang="en-US" sz="1988" dirty="0">
                <a:solidFill>
                  <a:srgbClr val="5966B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Prilagodba učenja pojedinačnim potrebama</a:t>
            </a:r>
            <a:endParaRPr lang="en-US" sz="1988" dirty="0">
              <a:solidFill>
                <a:srgbClr val="5966B3"/>
              </a:solidFill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7309" y="3519246"/>
            <a:ext cx="1262182" cy="201953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245066" y="4133612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Fleksibilnost</a:t>
            </a:r>
            <a:endParaRPr lang="en-US" sz="2485" dirty="0">
              <a:solidFill>
                <a:srgbClr val="5966B3"/>
              </a:solidFill>
            </a:endParaRPr>
          </a:p>
        </p:txBody>
      </p:sp>
      <p:sp>
        <p:nvSpPr>
          <p:cNvPr id="11" name="Text 5"/>
          <p:cNvSpPr/>
          <p:nvPr/>
        </p:nvSpPr>
        <p:spPr>
          <a:xfrm>
            <a:off x="6245066" y="4679394"/>
            <a:ext cx="7438668" cy="4038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81"/>
              </a:lnSpc>
              <a:buNone/>
            </a:pPr>
            <a:r>
              <a:rPr lang="en-US" sz="1988" dirty="0">
                <a:solidFill>
                  <a:srgbClr val="5966B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Korištenje tehnologije u različitim kontekstima</a:t>
            </a:r>
            <a:endParaRPr lang="en-US" sz="1988" dirty="0">
              <a:solidFill>
                <a:srgbClr val="5966B3"/>
              </a:solidFill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7309" y="5537716"/>
            <a:ext cx="1262182" cy="2019538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6245066" y="6153150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Razvoj vještina</a:t>
            </a:r>
            <a:endParaRPr lang="en-US" sz="2485" dirty="0">
              <a:solidFill>
                <a:srgbClr val="5966B3"/>
              </a:solidFill>
            </a:endParaRPr>
          </a:p>
        </p:txBody>
      </p:sp>
      <p:sp>
        <p:nvSpPr>
          <p:cNvPr id="14" name="Text 7"/>
          <p:cNvSpPr/>
          <p:nvPr/>
        </p:nvSpPr>
        <p:spPr>
          <a:xfrm>
            <a:off x="6245066" y="6698933"/>
            <a:ext cx="7438668" cy="4038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81"/>
              </a:lnSpc>
              <a:buNone/>
            </a:pPr>
            <a:r>
              <a:rPr lang="en-US" sz="1988" dirty="0">
                <a:solidFill>
                  <a:srgbClr val="5966B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Fokus na kritičko mišljenje i kreativnost</a:t>
            </a:r>
            <a:endParaRPr lang="en-US" sz="1988" dirty="0">
              <a:solidFill>
                <a:srgbClr val="5966B3"/>
              </a:solidFill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FC3E61CD-B14A-19E0-44CA-FC77A7C9A9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257"/>
            <a:ext cx="3893574" cy="820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46666" y="744022"/>
            <a:ext cx="6311265" cy="7889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212"/>
              </a:lnSpc>
              <a:buNone/>
            </a:pPr>
            <a:r>
              <a:rPr lang="en-US" sz="4970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Zaključak</a:t>
            </a:r>
            <a:endParaRPr lang="en-US" sz="4970" dirty="0">
              <a:solidFill>
                <a:srgbClr val="5966B3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1095839" y="2135029"/>
            <a:ext cx="5859899" cy="4038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Umjetna inteligencija</a:t>
            </a:r>
            <a:endParaRPr lang="en-US" sz="1988" dirty="0"/>
          </a:p>
        </p:txBody>
      </p:sp>
      <p:sp>
        <p:nvSpPr>
          <p:cNvPr id="6" name="Text 3"/>
          <p:cNvSpPr/>
          <p:nvPr/>
        </p:nvSpPr>
        <p:spPr>
          <a:xfrm>
            <a:off x="7468184" y="2135029"/>
            <a:ext cx="5859899" cy="4038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Transformira obrazovanje</a:t>
            </a:r>
            <a:endParaRPr lang="en-US" sz="1988" dirty="0"/>
          </a:p>
        </p:txBody>
      </p:sp>
      <p:sp>
        <p:nvSpPr>
          <p:cNvPr id="7" name="Shape 4"/>
          <p:cNvSpPr/>
          <p:nvPr/>
        </p:nvSpPr>
        <p:spPr>
          <a:xfrm>
            <a:off x="843427" y="2697957"/>
            <a:ext cx="12737068" cy="721995"/>
          </a:xfrm>
          <a:prstGeom prst="rect">
            <a:avLst/>
          </a:prstGeom>
          <a:solidFill>
            <a:srgbClr val="4B54FF">
              <a:alpha val="5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1095839" y="2779991"/>
            <a:ext cx="5859899" cy="4038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EdApp</a:t>
            </a:r>
            <a:endParaRPr lang="en-US" sz="1988" dirty="0"/>
          </a:p>
        </p:txBody>
      </p:sp>
      <p:sp>
        <p:nvSpPr>
          <p:cNvPr id="9" name="Text 6"/>
          <p:cNvSpPr/>
          <p:nvPr/>
        </p:nvSpPr>
        <p:spPr>
          <a:xfrm>
            <a:off x="7468184" y="2857024"/>
            <a:ext cx="5859899" cy="4038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Alat za personalizirano učenje</a:t>
            </a:r>
            <a:endParaRPr lang="en-US" sz="1988" dirty="0"/>
          </a:p>
        </p:txBody>
      </p:sp>
      <p:sp>
        <p:nvSpPr>
          <p:cNvPr id="10" name="Text 7"/>
          <p:cNvSpPr/>
          <p:nvPr/>
        </p:nvSpPr>
        <p:spPr>
          <a:xfrm>
            <a:off x="1095839" y="3579019"/>
            <a:ext cx="5859899" cy="4038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Etički izazovi</a:t>
            </a:r>
            <a:endParaRPr lang="en-US" sz="1988" dirty="0"/>
          </a:p>
        </p:txBody>
      </p:sp>
      <p:sp>
        <p:nvSpPr>
          <p:cNvPr id="11" name="Text 8"/>
          <p:cNvSpPr/>
          <p:nvPr/>
        </p:nvSpPr>
        <p:spPr>
          <a:xfrm>
            <a:off x="7468184" y="3579019"/>
            <a:ext cx="5859899" cy="4038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Zaštita privatnosti i odgovornost</a:t>
            </a:r>
            <a:endParaRPr lang="en-US" sz="1988" dirty="0"/>
          </a:p>
        </p:txBody>
      </p:sp>
      <p:sp>
        <p:nvSpPr>
          <p:cNvPr id="12" name="Text 9"/>
          <p:cNvSpPr/>
          <p:nvPr/>
        </p:nvSpPr>
        <p:spPr>
          <a:xfrm>
            <a:off x="843427" y="4425911"/>
            <a:ext cx="12737068" cy="807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endParaRPr lang="en-US" sz="1988" dirty="0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15D5BFD0-2AC1-DB14-1F74-229B00D01D67}"/>
              </a:ext>
            </a:extLst>
          </p:cNvPr>
          <p:cNvSpPr txBox="1"/>
          <p:nvPr/>
        </p:nvSpPr>
        <p:spPr>
          <a:xfrm>
            <a:off x="7315200" y="5608871"/>
            <a:ext cx="4262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200" dirty="0">
                <a:solidFill>
                  <a:srgbClr val="5966B3"/>
                </a:solidFill>
              </a:rPr>
              <a:t>Hvala na pažnji!</a:t>
            </a:r>
            <a:endParaRPr lang="en-GB" sz="4200" dirty="0">
              <a:solidFill>
                <a:srgbClr val="5966B3"/>
              </a:solidFill>
            </a:endParaRPr>
          </a:p>
        </p:txBody>
      </p:sp>
      <p:pic>
        <p:nvPicPr>
          <p:cNvPr id="22" name="Slika 21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21D1EC8B-2D15-18C0-2A50-7B7FB8AC64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9905" y="4911490"/>
            <a:ext cx="2656200" cy="26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941730" y="2697123"/>
            <a:ext cx="10329982" cy="7889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212"/>
              </a:lnSpc>
              <a:buNone/>
            </a:pPr>
            <a:r>
              <a:rPr lang="en-US" sz="4970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Prednosti korištenja UI u obrazovanju</a:t>
            </a:r>
            <a:endParaRPr lang="en-US" sz="4970" dirty="0">
              <a:solidFill>
                <a:srgbClr val="5966B3"/>
              </a:solidFill>
            </a:endParaRPr>
          </a:p>
        </p:txBody>
      </p:sp>
      <p:sp>
        <p:nvSpPr>
          <p:cNvPr id="7" name="Shape 3"/>
          <p:cNvSpPr/>
          <p:nvPr/>
        </p:nvSpPr>
        <p:spPr>
          <a:xfrm>
            <a:off x="946666" y="3769400"/>
            <a:ext cx="4077414" cy="1858328"/>
          </a:xfrm>
          <a:prstGeom prst="roundRect">
            <a:avLst>
              <a:gd name="adj" fmla="val 8151"/>
            </a:avLst>
          </a:prstGeom>
          <a:solidFill>
            <a:srgbClr val="EEEFF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4"/>
          <p:cNvSpPr/>
          <p:nvPr/>
        </p:nvSpPr>
        <p:spPr>
          <a:xfrm>
            <a:off x="1199078" y="4021812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Prilagodba</a:t>
            </a:r>
            <a:endParaRPr lang="en-US" sz="2485" dirty="0">
              <a:solidFill>
                <a:srgbClr val="5966B3"/>
              </a:solidFill>
            </a:endParaRPr>
          </a:p>
        </p:txBody>
      </p:sp>
      <p:sp>
        <p:nvSpPr>
          <p:cNvPr id="9" name="Text 5"/>
          <p:cNvSpPr/>
          <p:nvPr/>
        </p:nvSpPr>
        <p:spPr>
          <a:xfrm>
            <a:off x="1199078" y="4567595"/>
            <a:ext cx="3572589" cy="807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Materijali se prilagođavaju potrebama učenika</a:t>
            </a:r>
            <a:endParaRPr lang="en-US" sz="1988" dirty="0"/>
          </a:p>
        </p:txBody>
      </p:sp>
      <p:sp>
        <p:nvSpPr>
          <p:cNvPr id="10" name="Shape 6"/>
          <p:cNvSpPr/>
          <p:nvPr/>
        </p:nvSpPr>
        <p:spPr>
          <a:xfrm>
            <a:off x="5276493" y="3769400"/>
            <a:ext cx="4077414" cy="1858328"/>
          </a:xfrm>
          <a:prstGeom prst="roundRect">
            <a:avLst>
              <a:gd name="adj" fmla="val 8151"/>
            </a:avLst>
          </a:prstGeom>
          <a:solidFill>
            <a:srgbClr val="EEEFF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7"/>
          <p:cNvSpPr/>
          <p:nvPr/>
        </p:nvSpPr>
        <p:spPr>
          <a:xfrm>
            <a:off x="5528905" y="4021812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Podrška učenju</a:t>
            </a:r>
            <a:endParaRPr lang="en-US" sz="2485" dirty="0">
              <a:solidFill>
                <a:srgbClr val="5966B3"/>
              </a:solidFill>
            </a:endParaRPr>
          </a:p>
        </p:txBody>
      </p:sp>
      <p:sp>
        <p:nvSpPr>
          <p:cNvPr id="12" name="Text 8"/>
          <p:cNvSpPr/>
          <p:nvPr/>
        </p:nvSpPr>
        <p:spPr>
          <a:xfrm>
            <a:off x="5528905" y="4567595"/>
            <a:ext cx="3572589" cy="807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Dodatna potpora u učenju i provjera znanja</a:t>
            </a:r>
            <a:endParaRPr lang="en-US" sz="1988" dirty="0"/>
          </a:p>
        </p:txBody>
      </p:sp>
      <p:sp>
        <p:nvSpPr>
          <p:cNvPr id="13" name="Shape 9"/>
          <p:cNvSpPr/>
          <p:nvPr/>
        </p:nvSpPr>
        <p:spPr>
          <a:xfrm>
            <a:off x="9606320" y="3769400"/>
            <a:ext cx="4077414" cy="1858328"/>
          </a:xfrm>
          <a:prstGeom prst="roundRect">
            <a:avLst>
              <a:gd name="adj" fmla="val 8151"/>
            </a:avLst>
          </a:prstGeom>
          <a:solidFill>
            <a:srgbClr val="EEEFF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0"/>
          <p:cNvSpPr/>
          <p:nvPr/>
        </p:nvSpPr>
        <p:spPr>
          <a:xfrm>
            <a:off x="9858732" y="4021812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Učinkovitost</a:t>
            </a:r>
            <a:endParaRPr lang="en-US" sz="2485" dirty="0">
              <a:solidFill>
                <a:srgbClr val="5966B3"/>
              </a:solidFill>
            </a:endParaRPr>
          </a:p>
        </p:txBody>
      </p:sp>
      <p:sp>
        <p:nvSpPr>
          <p:cNvPr id="15" name="Text 11"/>
          <p:cNvSpPr/>
          <p:nvPr/>
        </p:nvSpPr>
        <p:spPr>
          <a:xfrm>
            <a:off x="9858732" y="4567594"/>
            <a:ext cx="3672073" cy="10601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Nastavnici se mogu fokusirati na razvoj vještina</a:t>
            </a:r>
            <a:endParaRPr lang="en-US" sz="1988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5" y="-127608"/>
            <a:ext cx="14658918" cy="83572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165035" y="24306"/>
            <a:ext cx="8228648" cy="7889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212"/>
              </a:lnSpc>
              <a:buNone/>
            </a:pPr>
            <a:r>
              <a:rPr lang="en-US" sz="4970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Prednosti korištenja EdApp-a</a:t>
            </a:r>
            <a:endParaRPr lang="en-US" sz="4970" dirty="0">
              <a:solidFill>
                <a:srgbClr val="5966B3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851019" y="5432166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Personalizacija</a:t>
            </a:r>
            <a:endParaRPr lang="en-US" sz="2485" dirty="0">
              <a:solidFill>
                <a:srgbClr val="5966B3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851019" y="5893466"/>
            <a:ext cx="3834646" cy="807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Prilagodba materijala i pristupa učenju</a:t>
            </a:r>
            <a:endParaRPr lang="en-US" sz="1988" dirty="0"/>
          </a:p>
        </p:txBody>
      </p:sp>
      <p:sp>
        <p:nvSpPr>
          <p:cNvPr id="7" name="Text 4"/>
          <p:cNvSpPr/>
          <p:nvPr/>
        </p:nvSpPr>
        <p:spPr>
          <a:xfrm>
            <a:off x="5369359" y="5395427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Analitika</a:t>
            </a:r>
            <a:endParaRPr lang="en-US" sz="2485" dirty="0">
              <a:solidFill>
                <a:srgbClr val="5966B3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5369359" y="5875964"/>
            <a:ext cx="3834646" cy="807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Praćenje napretka i angažmana učenika</a:t>
            </a:r>
            <a:endParaRPr lang="en-US" sz="1988" dirty="0"/>
          </a:p>
        </p:txBody>
      </p:sp>
      <p:sp>
        <p:nvSpPr>
          <p:cNvPr id="9" name="Text 6"/>
          <p:cNvSpPr/>
          <p:nvPr/>
        </p:nvSpPr>
        <p:spPr>
          <a:xfrm>
            <a:off x="9815867" y="5269883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Fleksibilnost</a:t>
            </a:r>
            <a:endParaRPr lang="en-US" sz="2485" dirty="0">
              <a:solidFill>
                <a:srgbClr val="5966B3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9775695" y="5735063"/>
            <a:ext cx="3834646" cy="807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1988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Korištenje u različitim nastavnim kontekstima</a:t>
            </a:r>
            <a:endParaRPr lang="en-US" sz="1988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823A889F-FCCE-8B7B-11A7-56931E788B7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8630" y="4333144"/>
            <a:ext cx="4896738" cy="3609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22345A1-0E0C-11BB-49F2-8D333DD8F3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032" y="4333145"/>
            <a:ext cx="4314825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89168C15-E87A-40E4-4647-231DA2A157D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5397" y="4333144"/>
            <a:ext cx="3383555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1528E-6 4.62963E-6 L -0.00434 -0.39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19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 -0.16783 L 0.0001 -0.417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694E-6 3.82716E-6 L -0.00553 -0.438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-219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6" y="0"/>
            <a:ext cx="14630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93523" y="742992"/>
            <a:ext cx="6311265" cy="7889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212"/>
              </a:lnSpc>
              <a:buNone/>
            </a:pPr>
            <a:r>
              <a:rPr lang="en-US" sz="4970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Etički izazovi</a:t>
            </a:r>
            <a:endParaRPr lang="en-US" sz="4970" dirty="0">
              <a:solidFill>
                <a:srgbClr val="5966B3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5424607" y="3420785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06"/>
              </a:lnSpc>
              <a:buNone/>
            </a:pPr>
            <a:endParaRPr lang="en-US" sz="2485" dirty="0"/>
          </a:p>
        </p:txBody>
      </p:sp>
      <p:sp>
        <p:nvSpPr>
          <p:cNvPr id="9" name="Text 5"/>
          <p:cNvSpPr/>
          <p:nvPr/>
        </p:nvSpPr>
        <p:spPr>
          <a:xfrm>
            <a:off x="5424607" y="3966567"/>
            <a:ext cx="3593187" cy="807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endParaRPr lang="en-US" sz="1988" dirty="0"/>
          </a:p>
        </p:txBody>
      </p:sp>
      <p:sp>
        <p:nvSpPr>
          <p:cNvPr id="10" name="Shape 6"/>
          <p:cNvSpPr/>
          <p:nvPr/>
        </p:nvSpPr>
        <p:spPr>
          <a:xfrm>
            <a:off x="9270206" y="3334107"/>
            <a:ext cx="567928" cy="567928"/>
          </a:xfrm>
          <a:prstGeom prst="roundRect">
            <a:avLst>
              <a:gd name="adj" fmla="val 26671"/>
            </a:avLst>
          </a:prstGeom>
          <a:solidFill>
            <a:srgbClr val="EEEFF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8"/>
          <p:cNvSpPr/>
          <p:nvPr/>
        </p:nvSpPr>
        <p:spPr>
          <a:xfrm>
            <a:off x="10090547" y="3420785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06"/>
              </a:lnSpc>
              <a:buNone/>
            </a:pPr>
            <a:endParaRPr lang="en-US" sz="2485" dirty="0"/>
          </a:p>
        </p:txBody>
      </p:sp>
      <p:sp>
        <p:nvSpPr>
          <p:cNvPr id="13" name="Text 9"/>
          <p:cNvSpPr/>
          <p:nvPr/>
        </p:nvSpPr>
        <p:spPr>
          <a:xfrm>
            <a:off x="10090547" y="3966567"/>
            <a:ext cx="3593187" cy="807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81"/>
              </a:lnSpc>
              <a:buNone/>
            </a:pPr>
            <a:endParaRPr lang="en-US" sz="1988" dirty="0"/>
          </a:p>
        </p:txBody>
      </p:sp>
      <p:sp>
        <p:nvSpPr>
          <p:cNvPr id="14" name="Shape 10"/>
          <p:cNvSpPr/>
          <p:nvPr/>
        </p:nvSpPr>
        <p:spPr>
          <a:xfrm>
            <a:off x="4604266" y="5223986"/>
            <a:ext cx="567928" cy="567928"/>
          </a:xfrm>
          <a:prstGeom prst="roundRect">
            <a:avLst>
              <a:gd name="adj" fmla="val 26671"/>
            </a:avLst>
          </a:prstGeom>
          <a:solidFill>
            <a:srgbClr val="EEEFF5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2"/>
          <p:cNvSpPr/>
          <p:nvPr/>
        </p:nvSpPr>
        <p:spPr>
          <a:xfrm>
            <a:off x="5424607" y="5310664"/>
            <a:ext cx="3267551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06"/>
              </a:lnSpc>
              <a:buNone/>
            </a:pPr>
            <a:endParaRPr lang="en-US" sz="2485" dirty="0"/>
          </a:p>
        </p:txBody>
      </p:sp>
      <p:sp>
        <p:nvSpPr>
          <p:cNvPr id="17" name="Text 13"/>
          <p:cNvSpPr/>
          <p:nvPr/>
        </p:nvSpPr>
        <p:spPr>
          <a:xfrm>
            <a:off x="5424607" y="5856446"/>
            <a:ext cx="8259127" cy="4038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1"/>
              </a:lnSpc>
              <a:buNone/>
            </a:pPr>
            <a:endParaRPr lang="en-US" sz="1988" dirty="0"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E646108A-A23F-3931-590A-2D5F822392B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5" y="1969294"/>
            <a:ext cx="4096589" cy="4434269"/>
          </a:xfrm>
          <a:prstGeom prst="rect">
            <a:avLst/>
          </a:prstGeom>
        </p:spPr>
      </p:pic>
      <p:graphicFrame>
        <p:nvGraphicFramePr>
          <p:cNvPr id="22" name="Dijagram 21">
            <a:extLst>
              <a:ext uri="{FF2B5EF4-FFF2-40B4-BE49-F238E27FC236}">
                <a16:creationId xmlns:a16="http://schemas.microsoft.com/office/drawing/2014/main" id="{A2BD25BC-A501-5F89-8E12-C9A17F37F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527213"/>
              </p:ext>
            </p:extLst>
          </p:nvPr>
        </p:nvGraphicFramePr>
        <p:xfrm>
          <a:off x="4888230" y="204108"/>
          <a:ext cx="9448647" cy="782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F74B56E-1186-4F8D-A836-A635303FA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graphicEl>
                                              <a:dgm id="{DF74B56E-1186-4F8D-A836-A635303FA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034CBC3-7468-45A8-BB48-549E3A285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graphicEl>
                                              <a:dgm id="{C034CBC3-7468-45A8-BB48-549E3A285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13FB0A6-3A99-4743-8FBB-9785D5EE3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graphicEl>
                                              <a:dgm id="{E13FB0A6-3A99-4743-8FBB-9785D5EE3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2C1DD35-A934-4638-8981-E04B53898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graphicEl>
                                              <a:dgm id="{12C1DD35-A934-4638-8981-E04B53898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62D9FEC-92CD-43F6-8E7F-D09F8EA55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graphicEl>
                                              <a:dgm id="{662D9FEC-92CD-43F6-8E7F-D09F8EA55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6B0AF62-570A-47B5-BD9A-2D158FFE1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graphicEl>
                                              <a:dgm id="{26B0AF62-570A-47B5-BD9A-2D158FFE1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2366" y="841458"/>
            <a:ext cx="6990040" cy="7889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212"/>
              </a:lnSpc>
              <a:buNone/>
            </a:pPr>
            <a:r>
              <a:rPr lang="en-US" sz="4970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Pristup tečaju o EdApp-u</a:t>
            </a:r>
            <a:endParaRPr lang="en-US" sz="4970" dirty="0">
              <a:solidFill>
                <a:srgbClr val="5966B3"/>
              </a:solidFill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2912" y="2146709"/>
            <a:ext cx="823140" cy="8231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981935" y="3073599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QR kod</a:t>
            </a:r>
            <a:endParaRPr lang="en-US" sz="2485" dirty="0">
              <a:solidFill>
                <a:srgbClr val="5966B3"/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1706903" y="3619381"/>
            <a:ext cx="3993237" cy="4038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81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Pristup </a:t>
            </a:r>
            <a:r>
              <a:rPr lang="en-US" sz="2000" dirty="0" err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tečaju</a:t>
            </a: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endParaRPr lang="hr-HR" sz="2000" dirty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 algn="l">
              <a:lnSpc>
                <a:spcPts val="3181"/>
              </a:lnSpc>
              <a:buNone/>
            </a:pPr>
            <a:r>
              <a:rPr lang="en-US" sz="2000" dirty="0" err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putem</a:t>
            </a: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QR koda</a:t>
            </a:r>
            <a:endParaRPr lang="en-US" sz="20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6872" y="1969205"/>
            <a:ext cx="972706" cy="97270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396916" y="3057305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Mobilna aplikacija</a:t>
            </a:r>
            <a:endParaRPr lang="en-US" sz="2485" dirty="0">
              <a:solidFill>
                <a:srgbClr val="5966B3"/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5396916" y="3596166"/>
            <a:ext cx="3993237" cy="807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81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Pristup tečaju na mobilnom uređaju</a:t>
            </a:r>
            <a:endParaRPr lang="en-US" sz="20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66949" y="2100893"/>
            <a:ext cx="972706" cy="97270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974431" y="3073599"/>
            <a:ext cx="3155633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06"/>
              </a:lnSpc>
              <a:buNone/>
            </a:pPr>
            <a:r>
              <a:rPr lang="en-US" sz="2485" b="1" dirty="0">
                <a:solidFill>
                  <a:srgbClr val="5966B3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Poveznica</a:t>
            </a:r>
            <a:endParaRPr lang="en-US" sz="2485" dirty="0">
              <a:solidFill>
                <a:srgbClr val="5966B3"/>
              </a:solidFill>
            </a:endParaRPr>
          </a:p>
        </p:txBody>
      </p:sp>
      <p:sp>
        <p:nvSpPr>
          <p:cNvPr id="13" name="Text 7"/>
          <p:cNvSpPr/>
          <p:nvPr/>
        </p:nvSpPr>
        <p:spPr>
          <a:xfrm>
            <a:off x="9974371" y="3563398"/>
            <a:ext cx="3993356" cy="807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81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Pristup tečaju putem poveznice</a:t>
            </a:r>
            <a:endParaRPr lang="en-US" sz="2000" dirty="0"/>
          </a:p>
        </p:txBody>
      </p:sp>
      <p:sp>
        <p:nvSpPr>
          <p:cNvPr id="14" name="Text 8"/>
          <p:cNvSpPr/>
          <p:nvPr/>
        </p:nvSpPr>
        <p:spPr>
          <a:xfrm>
            <a:off x="1096232" y="7387372"/>
            <a:ext cx="12737068" cy="4038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81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Posjetite tečaj o EdApp-u i saznajte više o ovom alatu.</a:t>
            </a:r>
            <a:endParaRPr lang="en-US" sz="2400" dirty="0"/>
          </a:p>
        </p:txBody>
      </p:sp>
      <p:pic>
        <p:nvPicPr>
          <p:cNvPr id="19" name="Slika 18" descr="Slika na kojoj se prikazuje uzorak, dizajn, tkanina&#10;&#10;Opis je automatski generiran">
            <a:extLst>
              <a:ext uri="{FF2B5EF4-FFF2-40B4-BE49-F238E27FC236}">
                <a16:creationId xmlns:a16="http://schemas.microsoft.com/office/drawing/2014/main" id="{BBE11391-B278-2985-6C5B-D3583D50F6F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90378" y="4809486"/>
            <a:ext cx="3097140" cy="3097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0" descr="preencoded.png">
            <a:extLst>
              <a:ext uri="{FF2B5EF4-FFF2-40B4-BE49-F238E27FC236}">
                <a16:creationId xmlns:a16="http://schemas.microsoft.com/office/drawing/2014/main" id="{84B74A0E-FC60-5D1D-043F-4D27A5EE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" y="0"/>
            <a:ext cx="14630400" cy="822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4EE66F0-2C9E-DA93-F780-F6A281B4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2" y="29936"/>
            <a:ext cx="12618720" cy="1590676"/>
          </a:xfrm>
        </p:spPr>
        <p:txBody>
          <a:bodyPr/>
          <a:lstStyle/>
          <a:p>
            <a:r>
              <a:rPr lang="hr-HR"/>
              <a:t>Kreiranje novog tečaja</a:t>
            </a:r>
            <a:endParaRPr lang="en-GB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E4568EFE-7ECA-4FB6-98C2-8D2C8610427D}"/>
              </a:ext>
            </a:extLst>
          </p:cNvPr>
          <p:cNvSpPr/>
          <p:nvPr/>
        </p:nvSpPr>
        <p:spPr>
          <a:xfrm>
            <a:off x="11962311" y="1996710"/>
            <a:ext cx="2194560" cy="914400"/>
          </a:xfrm>
          <a:prstGeom prst="ellipse">
            <a:avLst/>
          </a:prstGeom>
          <a:solidFill>
            <a:srgbClr val="FFFC00">
              <a:alpha val="5000"/>
            </a:srgbClr>
          </a:solidFill>
          <a:ln w="108000">
            <a:solidFill>
              <a:srgbClr val="FFF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FFFC00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EE83265-2F6C-7731-6E04-2A10761BD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5984"/>
            <a:ext cx="14630400" cy="6761527"/>
          </a:xfrm>
          <a:prstGeom prst="rect">
            <a:avLst/>
          </a:prstGeom>
        </p:spPr>
      </p:pic>
      <p:sp>
        <p:nvSpPr>
          <p:cNvPr id="17" name="Elipsa 16">
            <a:extLst>
              <a:ext uri="{FF2B5EF4-FFF2-40B4-BE49-F238E27FC236}">
                <a16:creationId xmlns:a16="http://schemas.microsoft.com/office/drawing/2014/main" id="{5FDBD401-0A72-24F9-D5BC-EAEB9B61C711}"/>
              </a:ext>
            </a:extLst>
          </p:cNvPr>
          <p:cNvSpPr/>
          <p:nvPr/>
        </p:nvSpPr>
        <p:spPr>
          <a:xfrm>
            <a:off x="13152057" y="1808661"/>
            <a:ext cx="1976284" cy="91440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05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0" descr="preencoded.png">
            <a:extLst>
              <a:ext uri="{FF2B5EF4-FFF2-40B4-BE49-F238E27FC236}">
                <a16:creationId xmlns:a16="http://schemas.microsoft.com/office/drawing/2014/main" id="{84B74A0E-FC60-5D1D-043F-4D27A5EE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" y="0"/>
            <a:ext cx="14630400" cy="82296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4EE66F0-2C9E-DA93-F780-F6A281B4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2" y="29936"/>
            <a:ext cx="12618720" cy="1590676"/>
          </a:xfrm>
        </p:spPr>
        <p:txBody>
          <a:bodyPr/>
          <a:lstStyle/>
          <a:p>
            <a:r>
              <a:rPr lang="hr-HR"/>
              <a:t>Kreiranje novog tečaja</a:t>
            </a:r>
            <a:endParaRPr lang="en-GB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E4568EFE-7ECA-4FB6-98C2-8D2C8610427D}"/>
              </a:ext>
            </a:extLst>
          </p:cNvPr>
          <p:cNvSpPr/>
          <p:nvPr/>
        </p:nvSpPr>
        <p:spPr>
          <a:xfrm>
            <a:off x="11962311" y="1996710"/>
            <a:ext cx="2194560" cy="914400"/>
          </a:xfrm>
          <a:prstGeom prst="ellipse">
            <a:avLst/>
          </a:prstGeom>
          <a:solidFill>
            <a:srgbClr val="FFFC00">
              <a:alpha val="5000"/>
            </a:srgbClr>
          </a:solidFill>
          <a:ln w="108000">
            <a:solidFill>
              <a:srgbClr val="FFF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FFFC00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EE83265-2F6C-7731-6E04-2A10761BD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80400" y="1104384"/>
            <a:ext cx="35560000" cy="16438927"/>
          </a:xfrm>
          <a:prstGeom prst="rect">
            <a:avLst/>
          </a:prstGeom>
        </p:spPr>
      </p:pic>
      <p:sp>
        <p:nvSpPr>
          <p:cNvPr id="17" name="Elipsa 16">
            <a:extLst>
              <a:ext uri="{FF2B5EF4-FFF2-40B4-BE49-F238E27FC236}">
                <a16:creationId xmlns:a16="http://schemas.microsoft.com/office/drawing/2014/main" id="{5FDBD401-0A72-24F9-D5BC-EAEB9B61C711}"/>
              </a:ext>
            </a:extLst>
          </p:cNvPr>
          <p:cNvSpPr/>
          <p:nvPr/>
        </p:nvSpPr>
        <p:spPr>
          <a:xfrm>
            <a:off x="11640757" y="2659561"/>
            <a:ext cx="3119284" cy="224790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97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6F4ED-E247-8F2A-B015-E76242C91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192E00-0D0C-55E0-19D4-72FD22BBD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800D058-E4DC-2CAD-B257-A088047CA8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3438957-5B85-221C-03E6-2C844CC9F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403"/>
            <a:ext cx="14630400" cy="692479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8FAB90B-65E9-72C9-8A7B-5FE5CA4C9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403"/>
            <a:ext cx="14630400" cy="692479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7DE766E-B90F-88ED-5157-093B0D6E6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403"/>
            <a:ext cx="14630400" cy="6924793"/>
          </a:xfrm>
          <a:prstGeom prst="rect">
            <a:avLst/>
          </a:prstGeom>
        </p:spPr>
      </p:pic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A52E9E90-C0FF-FBE3-C7B1-1B48035DF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" y="0"/>
            <a:ext cx="14630400" cy="82296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636ED14-3D4B-1AD7-33C2-6B25DF4A3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0" y="749559"/>
            <a:ext cx="14630400" cy="69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7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192</Words>
  <Application>Microsoft Office PowerPoint</Application>
  <PresentationFormat>Prilagođeno</PresentationFormat>
  <Paragraphs>60</Paragraphs>
  <Slides>22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22</vt:i4>
      </vt:variant>
    </vt:vector>
  </HeadingPairs>
  <TitlesOfParts>
    <vt:vector size="29" baseType="lpstr">
      <vt:lpstr>Arial</vt:lpstr>
      <vt:lpstr>Barlow</vt:lpstr>
      <vt:lpstr>Calibri</vt:lpstr>
      <vt:lpstr>Calibri Light</vt:lpstr>
      <vt:lpstr>Montserrat</vt:lpstr>
      <vt:lpstr>Office Theme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Kreiranje novog tečaja</vt:lpstr>
      <vt:lpstr>Kreiranje novog tečaja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Laura Angelovski</cp:lastModifiedBy>
  <cp:revision>18</cp:revision>
  <dcterms:created xsi:type="dcterms:W3CDTF">2024-03-30T11:56:06Z</dcterms:created>
  <dcterms:modified xsi:type="dcterms:W3CDTF">2024-03-31T16:02:15Z</dcterms:modified>
</cp:coreProperties>
</file>