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60" r:id="rId3"/>
    <p:sldId id="262" r:id="rId4"/>
    <p:sldId id="261" r:id="rId5"/>
    <p:sldId id="298" r:id="rId6"/>
    <p:sldId id="263" r:id="rId7"/>
    <p:sldId id="299" r:id="rId8"/>
    <p:sldId id="270" r:id="rId9"/>
    <p:sldId id="300" r:id="rId10"/>
    <p:sldId id="269" r:id="rId11"/>
    <p:sldId id="264" r:id="rId12"/>
    <p:sldId id="27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522FB-A103-49B1-AC30-AA7F3A1CA410}">
  <a:tblStyle styleId="{7DA522FB-A103-49B1-AC30-AA7F3A1CA4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9ED20BE-1E1F-469F-A69A-F2C01A97E22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80089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4dda1946d_4_2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54dda1946d_4_2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2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93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dirty="0"/>
              <a:t>Sloj </a:t>
            </a:r>
            <a:r>
              <a:rPr lang="hr-HR" dirty="0" err="1"/>
              <a:t>avatara</a:t>
            </a:r>
            <a:r>
              <a:rPr lang="hr-HR" dirty="0"/>
              <a:t>: Odaberite iz dostupnih </a:t>
            </a:r>
            <a:r>
              <a:rPr lang="hr-HR" dirty="0" err="1"/>
              <a:t>avatara</a:t>
            </a:r>
            <a:r>
              <a:rPr lang="hr-HR" dirty="0"/>
              <a:t> ili učitajte svoju sliku. Prilagodite poziciju, veličinu, postavke približavanja, prozirnost i animaciju. Saznajte više o korištenju AI </a:t>
            </a:r>
            <a:r>
              <a:rPr lang="hr-HR" dirty="0" err="1"/>
              <a:t>avatara</a:t>
            </a:r>
            <a:r>
              <a:rPr lang="hr-HR" dirty="0"/>
              <a:t> u </a:t>
            </a:r>
            <a:r>
              <a:rPr lang="hr-HR" dirty="0" err="1"/>
              <a:t>Fliki</a:t>
            </a:r>
            <a:r>
              <a:rPr lang="hr-HR" dirty="0"/>
              <a:t>.</a:t>
            </a:r>
          </a:p>
          <a:p>
            <a:r>
              <a:rPr lang="hr-HR" dirty="0"/>
              <a:t>Sloj slike u slici: Kontrolirajte postavke za manji video unutar glavnog.</a:t>
            </a:r>
          </a:p>
          <a:p>
            <a:r>
              <a:rPr lang="hr-HR" dirty="0"/>
              <a:t>Tekstni sloj: Upravljajte riječima koje se pojavljuju na zaslonu radi naglaska ili objašnjenja.</a:t>
            </a:r>
          </a:p>
          <a:p>
            <a:r>
              <a:rPr lang="hr-HR" dirty="0"/>
              <a:t>Sloj zvuka: Upravljajte učitanim zvukom ili dodajte </a:t>
            </a:r>
            <a:r>
              <a:rPr lang="hr-HR" dirty="0" err="1"/>
              <a:t>cool</a:t>
            </a:r>
            <a:r>
              <a:rPr lang="hr-HR" dirty="0"/>
              <a:t> zvučne efekte.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13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893425" y="-886250"/>
            <a:ext cx="4103099" cy="6546474"/>
            <a:chOff x="1893425" y="-886250"/>
            <a:chExt cx="4103099" cy="6546474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4005425" y="-88625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1893425" y="4225550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oogle Shape;13;p2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423175" y="1187425"/>
            <a:ext cx="4007700" cy="21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700"/>
              <a:buNone/>
              <a:defRPr sz="5700" b="1"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700"/>
              <a:buNone/>
              <a:defRPr sz="57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423175" y="3287975"/>
            <a:ext cx="2409600" cy="6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7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7"/>
          <p:cNvGrpSpPr/>
          <p:nvPr/>
        </p:nvGrpSpPr>
        <p:grpSpPr>
          <a:xfrm>
            <a:off x="-1002275" y="990218"/>
            <a:ext cx="10131099" cy="5232731"/>
            <a:chOff x="-1002275" y="990218"/>
            <a:chExt cx="10131099" cy="5232731"/>
          </a:xfrm>
        </p:grpSpPr>
        <p:pic>
          <p:nvPicPr>
            <p:cNvPr id="191" name="Google Shape;191;p17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1002275" y="398000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7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423999" y="990218"/>
              <a:ext cx="704824" cy="7939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7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527225" y="2537475"/>
              <a:ext cx="332475" cy="37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7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177300" y="3348525"/>
              <a:ext cx="332475" cy="374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subTitle" idx="1"/>
          </p:nvPr>
        </p:nvSpPr>
        <p:spPr>
          <a:xfrm>
            <a:off x="3661688" y="1226000"/>
            <a:ext cx="466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ubTitle" idx="2"/>
          </p:nvPr>
        </p:nvSpPr>
        <p:spPr>
          <a:xfrm>
            <a:off x="3661688" y="2102150"/>
            <a:ext cx="466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3"/>
          </p:nvPr>
        </p:nvSpPr>
        <p:spPr>
          <a:xfrm>
            <a:off x="3661688" y="2978300"/>
            <a:ext cx="466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4"/>
          </p:nvPr>
        </p:nvSpPr>
        <p:spPr>
          <a:xfrm>
            <a:off x="3661688" y="3854450"/>
            <a:ext cx="46614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5"/>
          </p:nvPr>
        </p:nvSpPr>
        <p:spPr>
          <a:xfrm>
            <a:off x="1395188" y="122600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6"/>
          </p:nvPr>
        </p:nvSpPr>
        <p:spPr>
          <a:xfrm>
            <a:off x="1395188" y="297830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7"/>
          </p:nvPr>
        </p:nvSpPr>
        <p:spPr>
          <a:xfrm>
            <a:off x="1395188" y="210215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8"/>
          </p:nvPr>
        </p:nvSpPr>
        <p:spPr>
          <a:xfrm>
            <a:off x="1395188" y="385445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grpSp>
        <p:nvGrpSpPr>
          <p:cNvPr id="204" name="Google Shape;204;p17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05" name="Google Shape;205;p17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17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7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1"/>
          </p:nvPr>
        </p:nvSpPr>
        <p:spPr>
          <a:xfrm>
            <a:off x="3047750" y="1421175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2"/>
          </p:nvPr>
        </p:nvSpPr>
        <p:spPr>
          <a:xfrm>
            <a:off x="3047750" y="1966300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3"/>
          </p:nvPr>
        </p:nvSpPr>
        <p:spPr>
          <a:xfrm>
            <a:off x="3047750" y="3056550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4"/>
          </p:nvPr>
        </p:nvSpPr>
        <p:spPr>
          <a:xfrm>
            <a:off x="3047750" y="3601675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5"/>
          </p:nvPr>
        </p:nvSpPr>
        <p:spPr>
          <a:xfrm>
            <a:off x="3047750" y="2511425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ubTitle" idx="6"/>
          </p:nvPr>
        </p:nvSpPr>
        <p:spPr>
          <a:xfrm>
            <a:off x="3047750" y="4146800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ubTitle" idx="7"/>
          </p:nvPr>
        </p:nvSpPr>
        <p:spPr>
          <a:xfrm>
            <a:off x="1172950" y="1421175"/>
            <a:ext cx="187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18" name="Google Shape;218;p18"/>
          <p:cNvSpPr txBox="1">
            <a:spLocks noGrp="1"/>
          </p:cNvSpPr>
          <p:nvPr>
            <p:ph type="subTitle" idx="8"/>
          </p:nvPr>
        </p:nvSpPr>
        <p:spPr>
          <a:xfrm>
            <a:off x="1172950" y="1966300"/>
            <a:ext cx="1872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subTitle" idx="9"/>
          </p:nvPr>
        </p:nvSpPr>
        <p:spPr>
          <a:xfrm>
            <a:off x="1172950" y="2511425"/>
            <a:ext cx="1872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subTitle" idx="13"/>
          </p:nvPr>
        </p:nvSpPr>
        <p:spPr>
          <a:xfrm>
            <a:off x="1172950" y="3056550"/>
            <a:ext cx="187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subTitle" idx="14"/>
          </p:nvPr>
        </p:nvSpPr>
        <p:spPr>
          <a:xfrm>
            <a:off x="1172950" y="3601675"/>
            <a:ext cx="1872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15"/>
          </p:nvPr>
        </p:nvSpPr>
        <p:spPr>
          <a:xfrm>
            <a:off x="1172950" y="4146800"/>
            <a:ext cx="1872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grpSp>
        <p:nvGrpSpPr>
          <p:cNvPr id="223" name="Google Shape;223;p18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24" name="Google Shape;224;p18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8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8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7" name="Google Shape;227;p18"/>
          <p:cNvGrpSpPr/>
          <p:nvPr/>
        </p:nvGrpSpPr>
        <p:grpSpPr>
          <a:xfrm>
            <a:off x="-376476" y="528300"/>
            <a:ext cx="10612324" cy="5510374"/>
            <a:chOff x="-376476" y="528300"/>
            <a:chExt cx="10612324" cy="5510374"/>
          </a:xfrm>
        </p:grpSpPr>
        <p:pic>
          <p:nvPicPr>
            <p:cNvPr id="228" name="Google Shape;228;p18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244750" y="52830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8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6778525" y="4604000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8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376476" y="2968625"/>
              <a:ext cx="704824" cy="793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19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34" name="Google Shape;234;p19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9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9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8" name="Google Shape;238;p19"/>
          <p:cNvGrpSpPr/>
          <p:nvPr/>
        </p:nvGrpSpPr>
        <p:grpSpPr>
          <a:xfrm>
            <a:off x="2930350" y="568124"/>
            <a:ext cx="6585250" cy="5475600"/>
            <a:chOff x="2930350" y="568124"/>
            <a:chExt cx="6585250" cy="5475600"/>
          </a:xfrm>
        </p:grpSpPr>
        <p:pic>
          <p:nvPicPr>
            <p:cNvPr id="239" name="Google Shape;239;p1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2930350" y="4488975"/>
              <a:ext cx="1380175" cy="1554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676975" y="2025950"/>
              <a:ext cx="838625" cy="94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601550" y="568124"/>
              <a:ext cx="457574" cy="5154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2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2"/>
          <p:cNvGrpSpPr/>
          <p:nvPr/>
        </p:nvGrpSpPr>
        <p:grpSpPr>
          <a:xfrm rot="10800000" flipH="1">
            <a:off x="-900650" y="-480387"/>
            <a:ext cx="7530949" cy="4360812"/>
            <a:chOff x="-900650" y="1279200"/>
            <a:chExt cx="7530949" cy="4360812"/>
          </a:xfrm>
        </p:grpSpPr>
        <p:pic>
          <p:nvPicPr>
            <p:cNvPr id="272" name="Google Shape;272;p22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900650" y="127920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2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5356725" y="4205337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4" name="Google Shape;274;p22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75" name="Google Shape;275;p22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2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22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8" name="Google Shape;278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105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79" name="Google Shape;279;p22"/>
          <p:cNvSpPr txBox="1">
            <a:spLocks noGrp="1"/>
          </p:cNvSpPr>
          <p:nvPr>
            <p:ph type="subTitle" idx="1"/>
          </p:nvPr>
        </p:nvSpPr>
        <p:spPr>
          <a:xfrm>
            <a:off x="713227" y="1592100"/>
            <a:ext cx="42105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3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23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84" name="Google Shape;284;p23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23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23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7" name="Google Shape;287;p23"/>
          <p:cNvGrpSpPr/>
          <p:nvPr/>
        </p:nvGrpSpPr>
        <p:grpSpPr>
          <a:xfrm>
            <a:off x="-833250" y="1038550"/>
            <a:ext cx="9789648" cy="4786574"/>
            <a:chOff x="-833250" y="1038550"/>
            <a:chExt cx="9789648" cy="4786574"/>
          </a:xfrm>
        </p:grpSpPr>
        <p:pic>
          <p:nvPicPr>
            <p:cNvPr id="288" name="Google Shape;288;p23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833250" y="1207125"/>
              <a:ext cx="1390751" cy="15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23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7627325" y="4390450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23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595875" y="1038550"/>
              <a:ext cx="360523" cy="4061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4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94" name="Google Shape;294;p24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4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4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7" name="Google Shape;297;p24"/>
          <p:cNvGrpSpPr/>
          <p:nvPr/>
        </p:nvGrpSpPr>
        <p:grpSpPr>
          <a:xfrm>
            <a:off x="-311476" y="612987"/>
            <a:ext cx="9281202" cy="5212137"/>
            <a:chOff x="-311476" y="612987"/>
            <a:chExt cx="9281202" cy="5212137"/>
          </a:xfrm>
        </p:grpSpPr>
        <p:pic>
          <p:nvPicPr>
            <p:cNvPr id="298" name="Google Shape;298;p2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7960274" y="612987"/>
              <a:ext cx="846601" cy="95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1553950" y="4390450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311476" y="1942700"/>
              <a:ext cx="704824" cy="793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721275" y="1490075"/>
              <a:ext cx="248451" cy="279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-298775" y="-1368800"/>
            <a:ext cx="5538224" cy="7237749"/>
            <a:chOff x="-298775" y="-1368800"/>
            <a:chExt cx="5538224" cy="7237749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3248350" y="-136880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298775" y="4434275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oogle Shape;24;p3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25" name="Google Shape;25;p3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13225" y="2692275"/>
            <a:ext cx="46611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501425" y="1109925"/>
            <a:ext cx="1872900" cy="104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>
            <a:spLocks noGrp="1"/>
          </p:cNvSpPr>
          <p:nvPr>
            <p:ph type="pic" idx="3"/>
          </p:nvPr>
        </p:nvSpPr>
        <p:spPr>
          <a:xfrm>
            <a:off x="5650550" y="539500"/>
            <a:ext cx="2780100" cy="4093500"/>
          </a:xfrm>
          <a:prstGeom prst="rect">
            <a:avLst/>
          </a:prstGeom>
          <a:noFill/>
          <a:ln>
            <a:noFill/>
          </a:ln>
          <a:effectLst>
            <a:outerShdw blurRad="100013" dist="28575" dir="5100000" algn="bl" rotWithShape="0">
              <a:schemeClr val="dk1">
                <a:alpha val="50000"/>
              </a:schemeClr>
            </a:outerShdw>
          </a:effectLst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>
            <a:off x="8030001" y="-273475"/>
            <a:ext cx="2045426" cy="5189925"/>
            <a:chOff x="8030001" y="-273475"/>
            <a:chExt cx="2045426" cy="5189925"/>
          </a:xfrm>
        </p:grpSpPr>
        <p:pic>
          <p:nvPicPr>
            <p:cNvPr id="46" name="Google Shape;46;p5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030001" y="1480600"/>
              <a:ext cx="2045426" cy="2304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5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822201" y="-273475"/>
              <a:ext cx="622226" cy="700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119663" y="4215525"/>
              <a:ext cx="622226" cy="700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Google Shape;49;p5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50" name="Google Shape;50;p5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5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5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4973594" y="2912325"/>
            <a:ext cx="2867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1303014" y="2912325"/>
            <a:ext cx="2867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303000" y="2458427"/>
            <a:ext cx="28674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973596" y="2458427"/>
            <a:ext cx="28674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8"/>
          <p:cNvGrpSpPr/>
          <p:nvPr/>
        </p:nvGrpSpPr>
        <p:grpSpPr>
          <a:xfrm>
            <a:off x="-256775" y="180350"/>
            <a:ext cx="10365074" cy="4084124"/>
            <a:chOff x="-256775" y="180350"/>
            <a:chExt cx="10365074" cy="4084124"/>
          </a:xfrm>
        </p:grpSpPr>
        <p:pic>
          <p:nvPicPr>
            <p:cNvPr id="85" name="Google Shape;85;p8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117200" y="18035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8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256775" y="2829800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89" name="Google Shape;89;p8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8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9"/>
          <p:cNvPicPr preferRelativeResize="0"/>
          <p:nvPr/>
        </p:nvPicPr>
        <p:blipFill rotWithShape="1">
          <a:blip r:embed="rId2">
            <a:alphaModFix amt="6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9"/>
          <p:cNvGrpSpPr/>
          <p:nvPr/>
        </p:nvGrpSpPr>
        <p:grpSpPr>
          <a:xfrm>
            <a:off x="-945675" y="490625"/>
            <a:ext cx="10336924" cy="5009274"/>
            <a:chOff x="-945675" y="490625"/>
            <a:chExt cx="10336924" cy="5009274"/>
          </a:xfrm>
        </p:grpSpPr>
        <p:pic>
          <p:nvPicPr>
            <p:cNvPr id="95" name="Google Shape;95;p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945675" y="490625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7457550" y="4065225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9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686424" y="1273125"/>
              <a:ext cx="704824" cy="7939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101" name="Google Shape;101;p9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9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9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1948800" y="4146800"/>
            <a:ext cx="5246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4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4505925" y="1042050"/>
            <a:ext cx="39249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4505925" y="2097450"/>
            <a:ext cx="39249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48" name="Google Shape;148;p14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149" name="Google Shape;149;p14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4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4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2" name="Google Shape;152;p14"/>
          <p:cNvGrpSpPr/>
          <p:nvPr/>
        </p:nvGrpSpPr>
        <p:grpSpPr>
          <a:xfrm>
            <a:off x="-681625" y="894775"/>
            <a:ext cx="10338824" cy="3442025"/>
            <a:chOff x="-681625" y="894775"/>
            <a:chExt cx="10338824" cy="3442025"/>
          </a:xfrm>
        </p:grpSpPr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-681625" y="209385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383625" y="894775"/>
              <a:ext cx="1273574" cy="1434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4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360824" y="1061462"/>
              <a:ext cx="704824" cy="793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6"/>
          <p:cNvPicPr preferRelativeResize="0"/>
          <p:nvPr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1"/>
          </p:nvPr>
        </p:nvSpPr>
        <p:spPr>
          <a:xfrm>
            <a:off x="789275" y="2714125"/>
            <a:ext cx="22641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subTitle" idx="2"/>
          </p:nvPr>
        </p:nvSpPr>
        <p:spPr>
          <a:xfrm>
            <a:off x="3439963" y="2714125"/>
            <a:ext cx="22641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3"/>
          </p:nvPr>
        </p:nvSpPr>
        <p:spPr>
          <a:xfrm>
            <a:off x="6090651" y="2714125"/>
            <a:ext cx="22641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ubTitle" idx="4"/>
          </p:nvPr>
        </p:nvSpPr>
        <p:spPr>
          <a:xfrm>
            <a:off x="789263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5"/>
          </p:nvPr>
        </p:nvSpPr>
        <p:spPr>
          <a:xfrm>
            <a:off x="3439952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subTitle" idx="6"/>
          </p:nvPr>
        </p:nvSpPr>
        <p:spPr>
          <a:xfrm>
            <a:off x="6090642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hivo SemiBold"/>
              <a:buNone/>
              <a:defRPr sz="1800">
                <a:latin typeface="Chivo SemiBold"/>
                <a:ea typeface="Chivo SemiBold"/>
                <a:cs typeface="Chivo SemiBold"/>
                <a:sym typeface="Chivo SemiBold"/>
              </a:defRPr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0" y="236950"/>
            <a:ext cx="8859700" cy="0"/>
            <a:chOff x="0" y="236950"/>
            <a:chExt cx="8859700" cy="0"/>
          </a:xfrm>
        </p:grpSpPr>
        <p:cxnSp>
          <p:nvCxnSpPr>
            <p:cNvPr id="181" name="Google Shape;181;p16"/>
            <p:cNvCxnSpPr/>
            <p:nvPr/>
          </p:nvCxnSpPr>
          <p:spPr>
            <a:xfrm>
              <a:off x="0" y="236950"/>
              <a:ext cx="8349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6"/>
            <p:cNvCxnSpPr/>
            <p:nvPr/>
          </p:nvCxnSpPr>
          <p:spPr>
            <a:xfrm>
              <a:off x="8405325" y="236950"/>
              <a:ext cx="27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6"/>
            <p:cNvCxnSpPr/>
            <p:nvPr/>
          </p:nvCxnSpPr>
          <p:spPr>
            <a:xfrm>
              <a:off x="8721700" y="236950"/>
              <a:ext cx="13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4" name="Google Shape;184;p16"/>
          <p:cNvGrpSpPr/>
          <p:nvPr/>
        </p:nvGrpSpPr>
        <p:grpSpPr>
          <a:xfrm>
            <a:off x="6036399" y="2055900"/>
            <a:ext cx="3743862" cy="3893550"/>
            <a:chOff x="6036399" y="2055900"/>
            <a:chExt cx="3743862" cy="3893550"/>
          </a:xfrm>
        </p:grpSpPr>
        <p:pic>
          <p:nvPicPr>
            <p:cNvPr id="185" name="Google Shape;185;p16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7789163" y="3706500"/>
              <a:ext cx="1991099" cy="2242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6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8608100" y="2055900"/>
              <a:ext cx="353225" cy="397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6"/>
            <p:cNvPicPr preferRelativeResize="0"/>
            <p:nvPr/>
          </p:nvPicPr>
          <p:blipFill rotWithShape="1">
            <a:blip r:embed="rId3">
              <a:alphaModFix amt="70000"/>
            </a:blip>
            <a:srcRect l="30644" t="28196" r="30644" b="28196"/>
            <a:stretch/>
          </p:blipFill>
          <p:spPr>
            <a:xfrm>
              <a:off x="6036399" y="4753050"/>
              <a:ext cx="704824" cy="7939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MV2yaH_JTh6dwfA8hiGamS1U6RNuusq/view?usp=drive_li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rive.google.com/file/d/12bqVtIFW1KrWi-UKnIFviNh1sef5Lb5g/view?usp=drive_link" TargetMode="External"/><Relationship Id="rId4" Type="http://schemas.openxmlformats.org/officeDocument/2006/relationships/hyperlink" Target="https://drive.google.com/file/d/14D7oON-kUldjHk06ajBOq3OrHA0qnXUs/view?usp=drive_li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lot.e-skole.hr/wp-content/uploads/2016/12/Prirucnik_Scenarij-poucavanja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ctrTitle"/>
          </p:nvPr>
        </p:nvSpPr>
        <p:spPr>
          <a:xfrm>
            <a:off x="4423175" y="1187425"/>
            <a:ext cx="4007700" cy="21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AI </a:t>
            </a:r>
            <a:r>
              <a:rPr lang="hr-HR" dirty="0">
                <a:solidFill>
                  <a:schemeClr val="lt1"/>
                </a:solidFill>
              </a:rPr>
              <a:t>&amp;</a:t>
            </a:r>
            <a:r>
              <a:rPr lang="en" dirty="0"/>
              <a:t> </a:t>
            </a:r>
            <a:br>
              <a:rPr lang="hr-HR" dirty="0"/>
            </a:br>
            <a:r>
              <a:rPr lang="hr-HR" dirty="0"/>
              <a:t>VIDEO</a:t>
            </a:r>
            <a:r>
              <a:rPr lang="en" dirty="0"/>
              <a:t>_</a:t>
            </a:r>
            <a:endParaRPr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1"/>
          </p:nvPr>
        </p:nvSpPr>
        <p:spPr>
          <a:xfrm>
            <a:off x="4423175" y="3287974"/>
            <a:ext cx="2409600" cy="869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kern="1200" dirty="0">
                <a:solidFill>
                  <a:srgbClr val="FFFFFF"/>
                </a:solidFill>
              </a:rPr>
              <a:t>Tomislav Leček, </a:t>
            </a:r>
            <a:endParaRPr lang="hr-HR" kern="1200" dirty="0">
              <a:solidFill>
                <a:srgbClr val="FFFFFF"/>
              </a:solidFill>
            </a:endParaRPr>
          </a:p>
          <a:p>
            <a:pPr marL="0" indent="0"/>
            <a:r>
              <a:rPr lang="hr-HR" kern="1200" dirty="0">
                <a:solidFill>
                  <a:srgbClr val="FFFFFF"/>
                </a:solidFill>
              </a:rPr>
              <a:t>učitelj</a:t>
            </a:r>
            <a:r>
              <a:rPr lang="en-US" kern="1200" dirty="0">
                <a:solidFill>
                  <a:srgbClr val="FFFFFF"/>
                </a:solidFill>
              </a:rPr>
              <a:t> </a:t>
            </a:r>
            <a:r>
              <a:rPr lang="hr-HR" kern="1200" dirty="0">
                <a:solidFill>
                  <a:srgbClr val="FFFFFF"/>
                </a:solidFill>
              </a:rPr>
              <a:t>izvrsni savjetnik</a:t>
            </a:r>
            <a:r>
              <a:rPr lang="en-US" kern="1200" dirty="0">
                <a:solidFill>
                  <a:srgbClr val="FFFFFF"/>
                </a:solidFill>
              </a:rPr>
              <a:t> </a:t>
            </a:r>
            <a:endParaRPr lang="hr-HR" kern="1200" dirty="0">
              <a:solidFill>
                <a:srgbClr val="FFFFFF"/>
              </a:solidFill>
            </a:endParaRPr>
          </a:p>
          <a:p>
            <a:pPr marL="0" indent="0"/>
            <a:r>
              <a:rPr lang="en-US" kern="1200" dirty="0">
                <a:solidFill>
                  <a:srgbClr val="FFFFFF"/>
                </a:solidFill>
              </a:rPr>
              <a:t>III. </a:t>
            </a:r>
            <a:r>
              <a:rPr lang="hr-HR" kern="1200" dirty="0">
                <a:solidFill>
                  <a:srgbClr val="FFFFFF"/>
                </a:solidFill>
              </a:rPr>
              <a:t>osnovna škola</a:t>
            </a:r>
            <a:r>
              <a:rPr lang="en-US" kern="1200" dirty="0">
                <a:solidFill>
                  <a:srgbClr val="FFFFFF"/>
                </a:solidFill>
              </a:rPr>
              <a:t> </a:t>
            </a:r>
            <a:r>
              <a:rPr lang="hr-HR" kern="1200" dirty="0">
                <a:solidFill>
                  <a:srgbClr val="FFFFFF"/>
                </a:solidFill>
              </a:rPr>
              <a:t>Varaždin</a:t>
            </a:r>
            <a:endParaRPr lang="hr-HR" dirty="0"/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 l="11891" t="10828" r="11883" b="10820"/>
          <a:stretch/>
        </p:blipFill>
        <p:spPr>
          <a:xfrm>
            <a:off x="593551" y="795100"/>
            <a:ext cx="3753424" cy="3857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8"/>
          <p:cNvCxnSpPr>
            <a:cxnSpLocks/>
            <a:stCxn id="313" idx="3"/>
          </p:cNvCxnSpPr>
          <p:nvPr/>
        </p:nvCxnSpPr>
        <p:spPr>
          <a:xfrm>
            <a:off x="6832775" y="3722767"/>
            <a:ext cx="28177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530;p38">
            <a:extLst>
              <a:ext uri="{FF2B5EF4-FFF2-40B4-BE49-F238E27FC236}">
                <a16:creationId xmlns:a16="http://schemas.microsoft.com/office/drawing/2014/main" id="{8532D564-54EB-4284-BC67-F6E6A162F42A}"/>
              </a:ext>
            </a:extLst>
          </p:cNvPr>
          <p:cNvSpPr txBox="1">
            <a:spLocks/>
          </p:cNvSpPr>
          <p:nvPr/>
        </p:nvSpPr>
        <p:spPr>
          <a:xfrm>
            <a:off x="3729789" y="4415479"/>
            <a:ext cx="2962192" cy="38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/>
            <a:r>
              <a:rPr lang="hr-HR" sz="1200" dirty="0"/>
              <a:t>19. – 20. travnja 2024.</a:t>
            </a:r>
            <a:endParaRPr lang="en-US" sz="1200" dirty="0"/>
          </a:p>
        </p:txBody>
      </p:sp>
      <p:cxnSp>
        <p:nvCxnSpPr>
          <p:cNvPr id="12" name="Google Shape;531;p38">
            <a:extLst>
              <a:ext uri="{FF2B5EF4-FFF2-40B4-BE49-F238E27FC236}">
                <a16:creationId xmlns:a16="http://schemas.microsoft.com/office/drawing/2014/main" id="{24DFEC91-CFD6-42DA-9A16-BA034C9D0A81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-930441" y="4594409"/>
            <a:ext cx="4660230" cy="156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 txBox="1">
            <a:spLocks noGrp="1"/>
          </p:cNvSpPr>
          <p:nvPr>
            <p:ph type="title"/>
          </p:nvPr>
        </p:nvSpPr>
        <p:spPr>
          <a:xfrm>
            <a:off x="4505925" y="1042050"/>
            <a:ext cx="39249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SHOW IN A MOCKUP</a:t>
            </a:r>
            <a:endParaRPr dirty="0"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"/>
          </p:nvPr>
        </p:nvSpPr>
        <p:spPr>
          <a:xfrm>
            <a:off x="4505925" y="2097450"/>
            <a:ext cx="39249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Učenike se osposobljava i priprema za upotrebu novih tehnoloških dostignuća i trendova.</a:t>
            </a:r>
            <a:endParaRPr lang="en-US" dirty="0"/>
          </a:p>
          <a:p>
            <a:pPr lvl="0"/>
            <a:r>
              <a:rPr lang="hr-HR" dirty="0"/>
              <a:t>Ovim projektnim zadatkom kod učenika se potiče samostalno stvaranje vlastitih edukativnih materijala, ali i učenja te savladavanja novih vještina na inovativan i zabavan način. </a:t>
            </a:r>
            <a:endParaRPr lang="en-US" dirty="0"/>
          </a:p>
          <a:p>
            <a:pPr lvl="0"/>
            <a:r>
              <a:rPr lang="hr-HR" dirty="0"/>
              <a:t>Obzirom da su učenici bili visoko motivirani za rad, a zadatak je bio sveopće prihvaćen uz vrlo pozitivne komentare, namjera je nastaviti s njegovom redovitom provedbom.</a:t>
            </a:r>
          </a:p>
        </p:txBody>
      </p:sp>
      <p:grpSp>
        <p:nvGrpSpPr>
          <p:cNvPr id="557" name="Google Shape;557;p41"/>
          <p:cNvGrpSpPr/>
          <p:nvPr/>
        </p:nvGrpSpPr>
        <p:grpSpPr>
          <a:xfrm>
            <a:off x="713225" y="1244850"/>
            <a:ext cx="3715800" cy="2442600"/>
            <a:chOff x="713225" y="1244850"/>
            <a:chExt cx="3715800" cy="2442600"/>
          </a:xfrm>
        </p:grpSpPr>
        <p:sp>
          <p:nvSpPr>
            <p:cNvPr id="558" name="Google Shape;558;p41"/>
            <p:cNvSpPr/>
            <p:nvPr/>
          </p:nvSpPr>
          <p:spPr>
            <a:xfrm>
              <a:off x="887675" y="1244850"/>
              <a:ext cx="3366900" cy="2159700"/>
            </a:xfrm>
            <a:prstGeom prst="roundRect">
              <a:avLst>
                <a:gd name="adj" fmla="val 786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uphan"/>
                <a:ea typeface="Anuphan"/>
                <a:cs typeface="Anuphan"/>
                <a:sym typeface="Anuphan"/>
              </a:endParaRPr>
            </a:p>
          </p:txBody>
        </p:sp>
        <p:sp>
          <p:nvSpPr>
            <p:cNvPr id="559" name="Google Shape;559;p41"/>
            <p:cNvSpPr/>
            <p:nvPr/>
          </p:nvSpPr>
          <p:spPr>
            <a:xfrm>
              <a:off x="713225" y="3404550"/>
              <a:ext cx="3715800" cy="282900"/>
            </a:xfrm>
            <a:prstGeom prst="roundRect">
              <a:avLst>
                <a:gd name="adj" fmla="val 2821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uphan"/>
                <a:ea typeface="Anuphan"/>
                <a:cs typeface="Anuphan"/>
                <a:sym typeface="Anuphan"/>
              </a:endParaRPr>
            </a:p>
          </p:txBody>
        </p:sp>
        <p:cxnSp>
          <p:nvCxnSpPr>
            <p:cNvPr id="560" name="Google Shape;560;p41"/>
            <p:cNvCxnSpPr/>
            <p:nvPr/>
          </p:nvCxnSpPr>
          <p:spPr>
            <a:xfrm>
              <a:off x="2325125" y="3513675"/>
              <a:ext cx="49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41"/>
            <p:cNvCxnSpPr/>
            <p:nvPr/>
          </p:nvCxnSpPr>
          <p:spPr>
            <a:xfrm>
              <a:off x="2442150" y="1333525"/>
              <a:ext cx="175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2" name="Google Shape;562;p41"/>
            <p:cNvSpPr/>
            <p:nvPr/>
          </p:nvSpPr>
          <p:spPr>
            <a:xfrm>
              <a:off x="2653300" y="1310125"/>
              <a:ext cx="46800" cy="46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nuphan"/>
                <a:ea typeface="Anuphan"/>
                <a:cs typeface="Anuphan"/>
                <a:sym typeface="Anuphan"/>
              </a:endParaRPr>
            </a:p>
          </p:txBody>
        </p:sp>
      </p:grpSp>
      <p:pic>
        <p:nvPicPr>
          <p:cNvPr id="563" name="Google Shape;563;p41"/>
          <p:cNvPicPr preferRelativeResize="0"/>
          <p:nvPr/>
        </p:nvPicPr>
        <p:blipFill rotWithShape="1">
          <a:blip r:embed="rId3"/>
          <a:srcRect b="21105"/>
          <a:stretch/>
        </p:blipFill>
        <p:spPr>
          <a:xfrm>
            <a:off x="1491001" y="1422201"/>
            <a:ext cx="2423667" cy="1912150"/>
          </a:xfrm>
          <a:prstGeom prst="roundRect">
            <a:avLst>
              <a:gd name="adj" fmla="val 4536"/>
            </a:avLst>
          </a:prstGeom>
          <a:noFill/>
          <a:ln>
            <a:noFill/>
          </a:ln>
          <a:effectLst>
            <a:outerShdw blurRad="85725" dist="28575" dir="408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REZULTATI</a:t>
            </a:r>
            <a:endParaRPr dirty="0"/>
          </a:p>
        </p:txBody>
      </p:sp>
      <p:sp>
        <p:nvSpPr>
          <p:cNvPr id="498" name="Google Shape;498;p36"/>
          <p:cNvSpPr txBox="1">
            <a:spLocks noGrp="1"/>
          </p:cNvSpPr>
          <p:nvPr>
            <p:ph type="subTitle" idx="1"/>
          </p:nvPr>
        </p:nvSpPr>
        <p:spPr>
          <a:xfrm>
            <a:off x="3047750" y="1421175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linkClick r:id="rId3"/>
              </a:rPr>
              <a:t>Povijest – Industrijska revolucija </a:t>
            </a:r>
            <a:r>
              <a:rPr lang="hr-HR" dirty="0" err="1">
                <a:hlinkClick r:id="rId3"/>
              </a:rPr>
              <a:t>by</a:t>
            </a:r>
            <a:r>
              <a:rPr lang="hr-HR" dirty="0">
                <a:hlinkClick r:id="rId3"/>
              </a:rPr>
              <a:t> Domagoj Herceg</a:t>
            </a:r>
            <a:endParaRPr dirty="0"/>
          </a:p>
        </p:txBody>
      </p:sp>
      <p:sp>
        <p:nvSpPr>
          <p:cNvPr id="499" name="Google Shape;499;p36"/>
          <p:cNvSpPr txBox="1">
            <a:spLocks noGrp="1"/>
          </p:cNvSpPr>
          <p:nvPr>
            <p:ph type="subTitle" idx="2"/>
          </p:nvPr>
        </p:nvSpPr>
        <p:spPr>
          <a:xfrm>
            <a:off x="3047750" y="1966300"/>
            <a:ext cx="4923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hlinkClick r:id="rId4"/>
              </a:rPr>
              <a:t>Kemija – Atomi </a:t>
            </a:r>
            <a:r>
              <a:rPr lang="hr-HR" dirty="0" err="1">
                <a:hlinkClick r:id="rId4"/>
              </a:rPr>
              <a:t>by</a:t>
            </a:r>
            <a:r>
              <a:rPr lang="hr-HR" dirty="0">
                <a:hlinkClick r:id="rId4"/>
              </a:rPr>
              <a:t> Teo Ciglar</a:t>
            </a:r>
            <a:endParaRPr dirty="0"/>
          </a:p>
        </p:txBody>
      </p:sp>
      <p:sp>
        <p:nvSpPr>
          <p:cNvPr id="502" name="Google Shape;502;p36"/>
          <p:cNvSpPr txBox="1">
            <a:spLocks noGrp="1"/>
          </p:cNvSpPr>
          <p:nvPr>
            <p:ph type="subTitle" idx="7"/>
          </p:nvPr>
        </p:nvSpPr>
        <p:spPr>
          <a:xfrm>
            <a:off x="1172950" y="1421175"/>
            <a:ext cx="187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PRIMJER</a:t>
            </a:r>
            <a:r>
              <a:rPr lang="en" dirty="0"/>
              <a:t> 1</a:t>
            </a:r>
            <a:endParaRPr dirty="0"/>
          </a:p>
        </p:txBody>
      </p:sp>
      <p:sp>
        <p:nvSpPr>
          <p:cNvPr id="503" name="Google Shape;503;p36"/>
          <p:cNvSpPr txBox="1">
            <a:spLocks noGrp="1"/>
          </p:cNvSpPr>
          <p:nvPr>
            <p:ph type="subTitle" idx="8"/>
          </p:nvPr>
        </p:nvSpPr>
        <p:spPr>
          <a:xfrm>
            <a:off x="1172950" y="1966300"/>
            <a:ext cx="1872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PRIMJER</a:t>
            </a:r>
            <a:r>
              <a:rPr lang="en" dirty="0"/>
              <a:t> 2</a:t>
            </a:r>
            <a:endParaRPr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225F92-D24E-4E86-8151-8ED06387313E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r>
              <a:rPr lang="hr-HR" dirty="0"/>
              <a:t>PRIMJER 3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0C615BF3-AB1D-4615-AF87-607B36A6D3D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841AFD78-2B89-477C-85C9-E926CEAF91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3123BAAE-8CA0-4D91-A116-9E0BA1E341FD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Podnaslov 10">
            <a:extLst>
              <a:ext uri="{FF2B5EF4-FFF2-40B4-BE49-F238E27FC236}">
                <a16:creationId xmlns:a16="http://schemas.microsoft.com/office/drawing/2014/main" id="{EAAD3999-D53F-4460-8A0C-F3A2CC6DE465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pPr marL="7938" indent="-7938"/>
            <a:r>
              <a:rPr lang="hr-HR" dirty="0">
                <a:hlinkClick r:id="rId5"/>
              </a:rPr>
              <a:t>Povijest – Italija </a:t>
            </a:r>
            <a:r>
              <a:rPr lang="hr-HR" dirty="0" err="1">
                <a:hlinkClick r:id="rId5"/>
              </a:rPr>
              <a:t>by</a:t>
            </a:r>
            <a:r>
              <a:rPr lang="hr-HR" dirty="0">
                <a:hlinkClick r:id="rId5"/>
              </a:rPr>
              <a:t> Jan Babić</a:t>
            </a:r>
            <a:endParaRPr lang="hr-HR" dirty="0"/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E53A6ECB-A6BA-4D81-ACB3-668F2DF54FA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Podnaslov 14">
            <a:extLst>
              <a:ext uri="{FF2B5EF4-FFF2-40B4-BE49-F238E27FC236}">
                <a16:creationId xmlns:a16="http://schemas.microsoft.com/office/drawing/2014/main" id="{99E4B3AE-DE16-4B96-BE1D-89B9D27CD8B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Podnaslov 16">
            <a:extLst>
              <a:ext uri="{FF2B5EF4-FFF2-40B4-BE49-F238E27FC236}">
                <a16:creationId xmlns:a16="http://schemas.microsoft.com/office/drawing/2014/main" id="{768E5751-EC3C-42AA-A9CA-68C94D7FBD25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2105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HVALA</a:t>
            </a:r>
            <a:r>
              <a:rPr lang="en" dirty="0"/>
              <a:t>!_</a:t>
            </a:r>
            <a:endParaRPr dirty="0"/>
          </a:p>
        </p:txBody>
      </p:sp>
      <p:sp>
        <p:nvSpPr>
          <p:cNvPr id="633" name="Google Shape;633;p47"/>
          <p:cNvSpPr txBox="1">
            <a:spLocks noGrp="1"/>
          </p:cNvSpPr>
          <p:nvPr>
            <p:ph type="subTitle" idx="1"/>
          </p:nvPr>
        </p:nvSpPr>
        <p:spPr>
          <a:xfrm>
            <a:off x="713227" y="1592100"/>
            <a:ext cx="42105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/>
              <a:t>Dodatna pitanja</a:t>
            </a:r>
            <a:r>
              <a:rPr lang="en" b="1" dirty="0"/>
              <a:t>?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tomislav.lecek</a:t>
            </a:r>
            <a:r>
              <a:rPr lang="en" dirty="0"/>
              <a:t>@</a:t>
            </a:r>
            <a:r>
              <a:rPr lang="hr-HR" dirty="0"/>
              <a:t>skole.hr</a:t>
            </a:r>
            <a:endParaRPr dirty="0"/>
          </a:p>
        </p:txBody>
      </p:sp>
      <p:sp>
        <p:nvSpPr>
          <p:cNvPr id="634" name="Google Shape;634;p47"/>
          <p:cNvSpPr txBox="1"/>
          <p:nvPr/>
        </p:nvSpPr>
        <p:spPr>
          <a:xfrm>
            <a:off x="713225" y="4302200"/>
            <a:ext cx="32493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III. osnovna škola Varaždin</a:t>
            </a:r>
            <a:endParaRPr sz="11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35" name="Google Shape;635;p47"/>
          <p:cNvCxnSpPr>
            <a:endCxn id="634" idx="1"/>
          </p:cNvCxnSpPr>
          <p:nvPr/>
        </p:nvCxnSpPr>
        <p:spPr>
          <a:xfrm>
            <a:off x="-13675" y="4453100"/>
            <a:ext cx="726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2" name="Google Shape;652;p47"/>
          <p:cNvPicPr preferRelativeResize="0"/>
          <p:nvPr/>
        </p:nvPicPr>
        <p:blipFill rotWithShape="1">
          <a:blip r:embed="rId3">
            <a:alphaModFix/>
          </a:blip>
          <a:srcRect l="12189" t="8915" r="9218" b="8915"/>
          <a:stretch/>
        </p:blipFill>
        <p:spPr>
          <a:xfrm flipH="1">
            <a:off x="4697951" y="629625"/>
            <a:ext cx="3999224" cy="4181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666;p48">
            <a:extLst>
              <a:ext uri="{FF2B5EF4-FFF2-40B4-BE49-F238E27FC236}">
                <a16:creationId xmlns:a16="http://schemas.microsoft.com/office/drawing/2014/main" id="{2C9AEF60-65EC-4B5C-80DE-67BE0CD2DA5C}"/>
              </a:ext>
            </a:extLst>
          </p:cNvPr>
          <p:cNvGrpSpPr/>
          <p:nvPr/>
        </p:nvGrpSpPr>
        <p:grpSpPr>
          <a:xfrm>
            <a:off x="778558" y="2786922"/>
            <a:ext cx="503338" cy="535986"/>
            <a:chOff x="2138908" y="1330467"/>
            <a:chExt cx="503338" cy="535986"/>
          </a:xfrm>
        </p:grpSpPr>
        <p:sp>
          <p:nvSpPr>
            <p:cNvPr id="24" name="Google Shape;667;p48">
              <a:extLst>
                <a:ext uri="{FF2B5EF4-FFF2-40B4-BE49-F238E27FC236}">
                  <a16:creationId xmlns:a16="http://schemas.microsoft.com/office/drawing/2014/main" id="{DDE09CC9-2268-4B2E-BED6-920400338AF6}"/>
                </a:ext>
              </a:extLst>
            </p:cNvPr>
            <p:cNvSpPr/>
            <p:nvPr/>
          </p:nvSpPr>
          <p:spPr>
            <a:xfrm>
              <a:off x="2205196" y="1330467"/>
              <a:ext cx="371010" cy="535986"/>
            </a:xfrm>
            <a:custGeom>
              <a:avLst/>
              <a:gdLst/>
              <a:ahLst/>
              <a:cxnLst/>
              <a:rect l="l" t="t" r="r" b="b"/>
              <a:pathLst>
                <a:path w="1500" h="2167" extrusionOk="0">
                  <a:moveTo>
                    <a:pt x="1353" y="1452"/>
                  </a:moveTo>
                  <a:lnTo>
                    <a:pt x="1353" y="1452"/>
                  </a:lnTo>
                  <a:cubicBezTo>
                    <a:pt x="1104" y="1368"/>
                    <a:pt x="1104" y="1368"/>
                    <a:pt x="1104" y="1368"/>
                  </a:cubicBezTo>
                  <a:cubicBezTo>
                    <a:pt x="1071" y="1335"/>
                    <a:pt x="1023" y="1317"/>
                    <a:pt x="975" y="1317"/>
                  </a:cubicBezTo>
                  <a:cubicBezTo>
                    <a:pt x="975" y="1185"/>
                    <a:pt x="975" y="1185"/>
                    <a:pt x="975" y="1185"/>
                  </a:cubicBezTo>
                  <a:cubicBezTo>
                    <a:pt x="1140" y="1064"/>
                    <a:pt x="1115" y="884"/>
                    <a:pt x="1115" y="873"/>
                  </a:cubicBezTo>
                  <a:cubicBezTo>
                    <a:pt x="1151" y="873"/>
                    <a:pt x="1151" y="873"/>
                    <a:pt x="1151" y="873"/>
                  </a:cubicBezTo>
                  <a:cubicBezTo>
                    <a:pt x="1221" y="873"/>
                    <a:pt x="1276" y="818"/>
                    <a:pt x="1276" y="748"/>
                  </a:cubicBezTo>
                  <a:cubicBezTo>
                    <a:pt x="1276" y="708"/>
                    <a:pt x="1276" y="708"/>
                    <a:pt x="1276" y="708"/>
                  </a:cubicBezTo>
                  <a:cubicBezTo>
                    <a:pt x="1276" y="708"/>
                    <a:pt x="1287" y="653"/>
                    <a:pt x="1254" y="609"/>
                  </a:cubicBezTo>
                  <a:cubicBezTo>
                    <a:pt x="1254" y="378"/>
                    <a:pt x="1254" y="378"/>
                    <a:pt x="1254" y="378"/>
                  </a:cubicBezTo>
                  <a:cubicBezTo>
                    <a:pt x="1258" y="323"/>
                    <a:pt x="1247" y="268"/>
                    <a:pt x="1221" y="220"/>
                  </a:cubicBezTo>
                  <a:cubicBezTo>
                    <a:pt x="1195" y="162"/>
                    <a:pt x="1137" y="121"/>
                    <a:pt x="1071" y="125"/>
                  </a:cubicBezTo>
                  <a:cubicBezTo>
                    <a:pt x="1049" y="125"/>
                    <a:pt x="1049" y="125"/>
                    <a:pt x="1049" y="125"/>
                  </a:cubicBezTo>
                  <a:cubicBezTo>
                    <a:pt x="1034" y="55"/>
                    <a:pt x="902" y="0"/>
                    <a:pt x="902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407" y="0"/>
                    <a:pt x="238" y="169"/>
                    <a:pt x="238" y="375"/>
                  </a:cubicBezTo>
                  <a:cubicBezTo>
                    <a:pt x="238" y="624"/>
                    <a:pt x="238" y="609"/>
                    <a:pt x="238" y="613"/>
                  </a:cubicBezTo>
                  <a:cubicBezTo>
                    <a:pt x="213" y="653"/>
                    <a:pt x="220" y="690"/>
                    <a:pt x="220" y="708"/>
                  </a:cubicBezTo>
                  <a:cubicBezTo>
                    <a:pt x="220" y="712"/>
                    <a:pt x="220" y="748"/>
                    <a:pt x="220" y="748"/>
                  </a:cubicBezTo>
                  <a:cubicBezTo>
                    <a:pt x="220" y="818"/>
                    <a:pt x="275" y="873"/>
                    <a:pt x="345" y="873"/>
                  </a:cubicBezTo>
                  <a:cubicBezTo>
                    <a:pt x="381" y="873"/>
                    <a:pt x="381" y="873"/>
                    <a:pt x="381" y="873"/>
                  </a:cubicBezTo>
                  <a:cubicBezTo>
                    <a:pt x="385" y="884"/>
                    <a:pt x="359" y="1064"/>
                    <a:pt x="524" y="1185"/>
                  </a:cubicBezTo>
                  <a:cubicBezTo>
                    <a:pt x="524" y="1313"/>
                    <a:pt x="524" y="1313"/>
                    <a:pt x="524" y="1313"/>
                  </a:cubicBezTo>
                  <a:cubicBezTo>
                    <a:pt x="477" y="1317"/>
                    <a:pt x="429" y="1335"/>
                    <a:pt x="392" y="1368"/>
                  </a:cubicBezTo>
                  <a:cubicBezTo>
                    <a:pt x="147" y="1452"/>
                    <a:pt x="147" y="1452"/>
                    <a:pt x="147" y="1452"/>
                  </a:cubicBezTo>
                  <a:cubicBezTo>
                    <a:pt x="59" y="1481"/>
                    <a:pt x="0" y="1562"/>
                    <a:pt x="0" y="1654"/>
                  </a:cubicBezTo>
                  <a:cubicBezTo>
                    <a:pt x="0" y="2134"/>
                    <a:pt x="0" y="2134"/>
                    <a:pt x="0" y="2134"/>
                  </a:cubicBezTo>
                  <a:cubicBezTo>
                    <a:pt x="0" y="2153"/>
                    <a:pt x="15" y="2167"/>
                    <a:pt x="29" y="2167"/>
                  </a:cubicBezTo>
                  <a:cubicBezTo>
                    <a:pt x="1470" y="2167"/>
                    <a:pt x="1470" y="2167"/>
                    <a:pt x="1470" y="2167"/>
                  </a:cubicBezTo>
                  <a:cubicBezTo>
                    <a:pt x="1485" y="2167"/>
                    <a:pt x="1500" y="2153"/>
                    <a:pt x="1500" y="2134"/>
                  </a:cubicBezTo>
                  <a:cubicBezTo>
                    <a:pt x="1500" y="2032"/>
                    <a:pt x="1500" y="2032"/>
                    <a:pt x="1500" y="2032"/>
                  </a:cubicBezTo>
                  <a:cubicBezTo>
                    <a:pt x="1500" y="2013"/>
                    <a:pt x="1485" y="1998"/>
                    <a:pt x="1467" y="1998"/>
                  </a:cubicBezTo>
                  <a:cubicBezTo>
                    <a:pt x="1452" y="2002"/>
                    <a:pt x="1437" y="2013"/>
                    <a:pt x="1437" y="2028"/>
                  </a:cubicBezTo>
                  <a:cubicBezTo>
                    <a:pt x="1437" y="2109"/>
                    <a:pt x="1437" y="2109"/>
                    <a:pt x="1437" y="2109"/>
                  </a:cubicBezTo>
                  <a:cubicBezTo>
                    <a:pt x="1243" y="2109"/>
                    <a:pt x="1243" y="2109"/>
                    <a:pt x="1243" y="2109"/>
                  </a:cubicBezTo>
                  <a:cubicBezTo>
                    <a:pt x="1243" y="1745"/>
                    <a:pt x="1243" y="1745"/>
                    <a:pt x="1243" y="1745"/>
                  </a:cubicBezTo>
                  <a:cubicBezTo>
                    <a:pt x="1243" y="1731"/>
                    <a:pt x="1232" y="1716"/>
                    <a:pt x="1214" y="1713"/>
                  </a:cubicBezTo>
                  <a:cubicBezTo>
                    <a:pt x="1195" y="1709"/>
                    <a:pt x="1181" y="1727"/>
                    <a:pt x="1181" y="1745"/>
                  </a:cubicBezTo>
                  <a:cubicBezTo>
                    <a:pt x="1181" y="2109"/>
                    <a:pt x="1181" y="2109"/>
                    <a:pt x="1181" y="2109"/>
                  </a:cubicBezTo>
                  <a:cubicBezTo>
                    <a:pt x="781" y="2109"/>
                    <a:pt x="781" y="2109"/>
                    <a:pt x="781" y="2109"/>
                  </a:cubicBezTo>
                  <a:cubicBezTo>
                    <a:pt x="781" y="1588"/>
                    <a:pt x="781" y="1588"/>
                    <a:pt x="781" y="1588"/>
                  </a:cubicBezTo>
                  <a:cubicBezTo>
                    <a:pt x="957" y="1577"/>
                    <a:pt x="1060" y="1474"/>
                    <a:pt x="1096" y="1434"/>
                  </a:cubicBezTo>
                  <a:lnTo>
                    <a:pt x="1100" y="1434"/>
                  </a:lnTo>
                  <a:cubicBezTo>
                    <a:pt x="1335" y="1515"/>
                    <a:pt x="1335" y="1515"/>
                    <a:pt x="1335" y="1515"/>
                  </a:cubicBezTo>
                  <a:cubicBezTo>
                    <a:pt x="1397" y="1537"/>
                    <a:pt x="1437" y="1595"/>
                    <a:pt x="1437" y="1657"/>
                  </a:cubicBezTo>
                  <a:cubicBezTo>
                    <a:pt x="1437" y="1881"/>
                    <a:pt x="1437" y="1881"/>
                    <a:pt x="1437" y="1881"/>
                  </a:cubicBezTo>
                  <a:cubicBezTo>
                    <a:pt x="1437" y="1900"/>
                    <a:pt x="1448" y="1914"/>
                    <a:pt x="1467" y="1914"/>
                  </a:cubicBezTo>
                  <a:cubicBezTo>
                    <a:pt x="1485" y="1918"/>
                    <a:pt x="1500" y="1903"/>
                    <a:pt x="1500" y="1885"/>
                  </a:cubicBezTo>
                  <a:cubicBezTo>
                    <a:pt x="1500" y="1657"/>
                    <a:pt x="1500" y="1657"/>
                    <a:pt x="1500" y="1657"/>
                  </a:cubicBezTo>
                  <a:cubicBezTo>
                    <a:pt x="1500" y="1566"/>
                    <a:pt x="1441" y="1481"/>
                    <a:pt x="1353" y="1452"/>
                  </a:cubicBezTo>
                  <a:moveTo>
                    <a:pt x="1151" y="811"/>
                  </a:moveTo>
                  <a:lnTo>
                    <a:pt x="1151" y="811"/>
                  </a:lnTo>
                  <a:cubicBezTo>
                    <a:pt x="1115" y="811"/>
                    <a:pt x="1115" y="811"/>
                    <a:pt x="1115" y="811"/>
                  </a:cubicBezTo>
                  <a:cubicBezTo>
                    <a:pt x="1115" y="616"/>
                    <a:pt x="1115" y="616"/>
                    <a:pt x="1115" y="616"/>
                  </a:cubicBezTo>
                  <a:cubicBezTo>
                    <a:pt x="1151" y="616"/>
                    <a:pt x="1151" y="616"/>
                    <a:pt x="1151" y="616"/>
                  </a:cubicBezTo>
                  <a:cubicBezTo>
                    <a:pt x="1184" y="616"/>
                    <a:pt x="1214" y="642"/>
                    <a:pt x="1214" y="679"/>
                  </a:cubicBezTo>
                  <a:cubicBezTo>
                    <a:pt x="1214" y="682"/>
                    <a:pt x="1214" y="682"/>
                    <a:pt x="1214" y="682"/>
                  </a:cubicBezTo>
                  <a:cubicBezTo>
                    <a:pt x="1199" y="682"/>
                    <a:pt x="1199" y="682"/>
                    <a:pt x="1199" y="682"/>
                  </a:cubicBezTo>
                  <a:cubicBezTo>
                    <a:pt x="1181" y="682"/>
                    <a:pt x="1166" y="693"/>
                    <a:pt x="1166" y="712"/>
                  </a:cubicBezTo>
                  <a:cubicBezTo>
                    <a:pt x="1162" y="730"/>
                    <a:pt x="1177" y="745"/>
                    <a:pt x="1195" y="745"/>
                  </a:cubicBezTo>
                  <a:cubicBezTo>
                    <a:pt x="1214" y="745"/>
                    <a:pt x="1214" y="745"/>
                    <a:pt x="1214" y="745"/>
                  </a:cubicBezTo>
                  <a:cubicBezTo>
                    <a:pt x="1214" y="748"/>
                    <a:pt x="1214" y="748"/>
                    <a:pt x="1214" y="748"/>
                  </a:cubicBezTo>
                  <a:cubicBezTo>
                    <a:pt x="1214" y="781"/>
                    <a:pt x="1184" y="811"/>
                    <a:pt x="1151" y="811"/>
                  </a:cubicBezTo>
                  <a:moveTo>
                    <a:pt x="612" y="70"/>
                  </a:moveTo>
                  <a:lnTo>
                    <a:pt x="612" y="70"/>
                  </a:lnTo>
                  <a:cubicBezTo>
                    <a:pt x="902" y="70"/>
                    <a:pt x="902" y="70"/>
                    <a:pt x="902" y="70"/>
                  </a:cubicBezTo>
                  <a:cubicBezTo>
                    <a:pt x="950" y="70"/>
                    <a:pt x="986" y="111"/>
                    <a:pt x="986" y="158"/>
                  </a:cubicBezTo>
                  <a:cubicBezTo>
                    <a:pt x="986" y="173"/>
                    <a:pt x="1001" y="187"/>
                    <a:pt x="1019" y="187"/>
                  </a:cubicBezTo>
                  <a:cubicBezTo>
                    <a:pt x="1071" y="187"/>
                    <a:pt x="1071" y="187"/>
                    <a:pt x="1071" y="187"/>
                  </a:cubicBezTo>
                  <a:cubicBezTo>
                    <a:pt x="1111" y="187"/>
                    <a:pt x="1148" y="213"/>
                    <a:pt x="1166" y="246"/>
                  </a:cubicBezTo>
                  <a:cubicBezTo>
                    <a:pt x="1210" y="341"/>
                    <a:pt x="1188" y="407"/>
                    <a:pt x="1192" y="561"/>
                  </a:cubicBezTo>
                  <a:cubicBezTo>
                    <a:pt x="1162" y="551"/>
                    <a:pt x="1144" y="554"/>
                    <a:pt x="1118" y="554"/>
                  </a:cubicBezTo>
                  <a:cubicBezTo>
                    <a:pt x="1115" y="551"/>
                    <a:pt x="1122" y="492"/>
                    <a:pt x="1071" y="448"/>
                  </a:cubicBezTo>
                  <a:cubicBezTo>
                    <a:pt x="1038" y="422"/>
                    <a:pt x="997" y="411"/>
                    <a:pt x="961" y="422"/>
                  </a:cubicBezTo>
                  <a:cubicBezTo>
                    <a:pt x="821" y="451"/>
                    <a:pt x="678" y="451"/>
                    <a:pt x="539" y="422"/>
                  </a:cubicBezTo>
                  <a:cubicBezTo>
                    <a:pt x="499" y="411"/>
                    <a:pt x="458" y="422"/>
                    <a:pt x="429" y="448"/>
                  </a:cubicBezTo>
                  <a:cubicBezTo>
                    <a:pt x="374" y="488"/>
                    <a:pt x="381" y="551"/>
                    <a:pt x="381" y="554"/>
                  </a:cubicBezTo>
                  <a:cubicBezTo>
                    <a:pt x="356" y="554"/>
                    <a:pt x="334" y="551"/>
                    <a:pt x="304" y="561"/>
                  </a:cubicBezTo>
                  <a:cubicBezTo>
                    <a:pt x="304" y="378"/>
                    <a:pt x="304" y="378"/>
                    <a:pt x="304" y="378"/>
                  </a:cubicBezTo>
                  <a:cubicBezTo>
                    <a:pt x="304" y="209"/>
                    <a:pt x="444" y="70"/>
                    <a:pt x="612" y="70"/>
                  </a:cubicBezTo>
                  <a:moveTo>
                    <a:pt x="330" y="811"/>
                  </a:moveTo>
                  <a:lnTo>
                    <a:pt x="330" y="811"/>
                  </a:lnTo>
                  <a:cubicBezTo>
                    <a:pt x="304" y="811"/>
                    <a:pt x="282" y="789"/>
                    <a:pt x="282" y="763"/>
                  </a:cubicBezTo>
                  <a:cubicBezTo>
                    <a:pt x="282" y="745"/>
                    <a:pt x="282" y="745"/>
                    <a:pt x="282" y="745"/>
                  </a:cubicBezTo>
                  <a:cubicBezTo>
                    <a:pt x="297" y="745"/>
                    <a:pt x="297" y="745"/>
                    <a:pt x="297" y="745"/>
                  </a:cubicBezTo>
                  <a:cubicBezTo>
                    <a:pt x="312" y="745"/>
                    <a:pt x="326" y="734"/>
                    <a:pt x="330" y="719"/>
                  </a:cubicBezTo>
                  <a:cubicBezTo>
                    <a:pt x="334" y="701"/>
                    <a:pt x="315" y="682"/>
                    <a:pt x="297" y="682"/>
                  </a:cubicBezTo>
                  <a:cubicBezTo>
                    <a:pt x="282" y="682"/>
                    <a:pt x="282" y="682"/>
                    <a:pt x="282" y="682"/>
                  </a:cubicBezTo>
                  <a:cubicBezTo>
                    <a:pt x="282" y="664"/>
                    <a:pt x="282" y="664"/>
                    <a:pt x="282" y="664"/>
                  </a:cubicBezTo>
                  <a:cubicBezTo>
                    <a:pt x="282" y="638"/>
                    <a:pt x="304" y="616"/>
                    <a:pt x="330" y="616"/>
                  </a:cubicBezTo>
                  <a:cubicBezTo>
                    <a:pt x="381" y="616"/>
                    <a:pt x="381" y="616"/>
                    <a:pt x="381" y="616"/>
                  </a:cubicBezTo>
                  <a:cubicBezTo>
                    <a:pt x="381" y="811"/>
                    <a:pt x="381" y="811"/>
                    <a:pt x="381" y="811"/>
                  </a:cubicBezTo>
                  <a:lnTo>
                    <a:pt x="330" y="811"/>
                  </a:lnTo>
                  <a:moveTo>
                    <a:pt x="444" y="910"/>
                  </a:moveTo>
                  <a:lnTo>
                    <a:pt x="444" y="910"/>
                  </a:lnTo>
                  <a:cubicBezTo>
                    <a:pt x="444" y="745"/>
                    <a:pt x="444" y="745"/>
                    <a:pt x="444" y="745"/>
                  </a:cubicBezTo>
                  <a:cubicBezTo>
                    <a:pt x="488" y="745"/>
                    <a:pt x="488" y="745"/>
                    <a:pt x="488" y="745"/>
                  </a:cubicBezTo>
                  <a:cubicBezTo>
                    <a:pt x="502" y="745"/>
                    <a:pt x="517" y="734"/>
                    <a:pt x="521" y="719"/>
                  </a:cubicBezTo>
                  <a:cubicBezTo>
                    <a:pt x="521" y="701"/>
                    <a:pt x="506" y="682"/>
                    <a:pt x="488" y="682"/>
                  </a:cubicBezTo>
                  <a:cubicBezTo>
                    <a:pt x="444" y="682"/>
                    <a:pt x="444" y="682"/>
                    <a:pt x="444" y="682"/>
                  </a:cubicBezTo>
                  <a:cubicBezTo>
                    <a:pt x="444" y="547"/>
                    <a:pt x="444" y="547"/>
                    <a:pt x="444" y="547"/>
                  </a:cubicBezTo>
                  <a:cubicBezTo>
                    <a:pt x="444" y="503"/>
                    <a:pt x="480" y="473"/>
                    <a:pt x="521" y="481"/>
                  </a:cubicBezTo>
                  <a:cubicBezTo>
                    <a:pt x="671" y="514"/>
                    <a:pt x="825" y="514"/>
                    <a:pt x="972" y="481"/>
                  </a:cubicBezTo>
                  <a:cubicBezTo>
                    <a:pt x="1012" y="473"/>
                    <a:pt x="1052" y="503"/>
                    <a:pt x="1052" y="547"/>
                  </a:cubicBezTo>
                  <a:cubicBezTo>
                    <a:pt x="1052" y="682"/>
                    <a:pt x="1052" y="682"/>
                    <a:pt x="1052" y="682"/>
                  </a:cubicBezTo>
                  <a:cubicBezTo>
                    <a:pt x="1008" y="682"/>
                    <a:pt x="1008" y="682"/>
                    <a:pt x="1008" y="682"/>
                  </a:cubicBezTo>
                  <a:cubicBezTo>
                    <a:pt x="994" y="682"/>
                    <a:pt x="979" y="693"/>
                    <a:pt x="975" y="712"/>
                  </a:cubicBezTo>
                  <a:cubicBezTo>
                    <a:pt x="975" y="730"/>
                    <a:pt x="990" y="745"/>
                    <a:pt x="1008" y="745"/>
                  </a:cubicBezTo>
                  <a:cubicBezTo>
                    <a:pt x="1052" y="745"/>
                    <a:pt x="1052" y="745"/>
                    <a:pt x="1052" y="745"/>
                  </a:cubicBezTo>
                  <a:cubicBezTo>
                    <a:pt x="1052" y="910"/>
                    <a:pt x="1052" y="910"/>
                    <a:pt x="1052" y="910"/>
                  </a:cubicBezTo>
                  <a:cubicBezTo>
                    <a:pt x="1052" y="1067"/>
                    <a:pt x="928" y="1192"/>
                    <a:pt x="774" y="1192"/>
                  </a:cubicBezTo>
                  <a:cubicBezTo>
                    <a:pt x="722" y="1192"/>
                    <a:pt x="722" y="1192"/>
                    <a:pt x="722" y="1192"/>
                  </a:cubicBezTo>
                  <a:cubicBezTo>
                    <a:pt x="568" y="1192"/>
                    <a:pt x="444" y="1064"/>
                    <a:pt x="444" y="910"/>
                  </a:cubicBezTo>
                  <a:moveTo>
                    <a:pt x="722" y="1254"/>
                  </a:moveTo>
                  <a:lnTo>
                    <a:pt x="722" y="1254"/>
                  </a:lnTo>
                  <a:cubicBezTo>
                    <a:pt x="755" y="1251"/>
                    <a:pt x="825" y="1265"/>
                    <a:pt x="913" y="1225"/>
                  </a:cubicBezTo>
                  <a:cubicBezTo>
                    <a:pt x="913" y="1331"/>
                    <a:pt x="913" y="1331"/>
                    <a:pt x="913" y="1331"/>
                  </a:cubicBezTo>
                  <a:cubicBezTo>
                    <a:pt x="818" y="1412"/>
                    <a:pt x="678" y="1416"/>
                    <a:pt x="583" y="1331"/>
                  </a:cubicBezTo>
                  <a:cubicBezTo>
                    <a:pt x="583" y="1225"/>
                    <a:pt x="583" y="1225"/>
                    <a:pt x="583" y="1225"/>
                  </a:cubicBezTo>
                  <a:cubicBezTo>
                    <a:pt x="623" y="1243"/>
                    <a:pt x="671" y="1254"/>
                    <a:pt x="722" y="1254"/>
                  </a:cubicBezTo>
                  <a:moveTo>
                    <a:pt x="319" y="2109"/>
                  </a:moveTo>
                  <a:lnTo>
                    <a:pt x="319" y="2109"/>
                  </a:lnTo>
                  <a:cubicBezTo>
                    <a:pt x="319" y="1745"/>
                    <a:pt x="319" y="1745"/>
                    <a:pt x="319" y="1745"/>
                  </a:cubicBezTo>
                  <a:cubicBezTo>
                    <a:pt x="319" y="1731"/>
                    <a:pt x="308" y="1716"/>
                    <a:pt x="293" y="1713"/>
                  </a:cubicBezTo>
                  <a:cubicBezTo>
                    <a:pt x="275" y="1709"/>
                    <a:pt x="257" y="1727"/>
                    <a:pt x="257" y="1745"/>
                  </a:cubicBezTo>
                  <a:cubicBezTo>
                    <a:pt x="257" y="2109"/>
                    <a:pt x="257" y="2109"/>
                    <a:pt x="257" y="2109"/>
                  </a:cubicBezTo>
                  <a:cubicBezTo>
                    <a:pt x="63" y="2109"/>
                    <a:pt x="63" y="2109"/>
                    <a:pt x="63" y="2109"/>
                  </a:cubicBezTo>
                  <a:cubicBezTo>
                    <a:pt x="63" y="1657"/>
                    <a:pt x="63" y="1657"/>
                    <a:pt x="63" y="1657"/>
                  </a:cubicBezTo>
                  <a:cubicBezTo>
                    <a:pt x="63" y="1595"/>
                    <a:pt x="103" y="1537"/>
                    <a:pt x="165" y="1515"/>
                  </a:cubicBezTo>
                  <a:cubicBezTo>
                    <a:pt x="400" y="1434"/>
                    <a:pt x="400" y="1434"/>
                    <a:pt x="400" y="1434"/>
                  </a:cubicBezTo>
                  <a:lnTo>
                    <a:pt x="400" y="1434"/>
                  </a:lnTo>
                  <a:cubicBezTo>
                    <a:pt x="414" y="1449"/>
                    <a:pt x="436" y="1474"/>
                    <a:pt x="469" y="1496"/>
                  </a:cubicBezTo>
                  <a:cubicBezTo>
                    <a:pt x="484" y="1507"/>
                    <a:pt x="502" y="1504"/>
                    <a:pt x="513" y="1489"/>
                  </a:cubicBezTo>
                  <a:cubicBezTo>
                    <a:pt x="524" y="1474"/>
                    <a:pt x="521" y="1456"/>
                    <a:pt x="506" y="1445"/>
                  </a:cubicBezTo>
                  <a:cubicBezTo>
                    <a:pt x="484" y="1430"/>
                    <a:pt x="469" y="1416"/>
                    <a:pt x="455" y="1401"/>
                  </a:cubicBezTo>
                  <a:cubicBezTo>
                    <a:pt x="480" y="1386"/>
                    <a:pt x="506" y="1379"/>
                    <a:pt x="535" y="1379"/>
                  </a:cubicBezTo>
                  <a:lnTo>
                    <a:pt x="539" y="1379"/>
                  </a:lnTo>
                  <a:cubicBezTo>
                    <a:pt x="590" y="1427"/>
                    <a:pt x="649" y="1452"/>
                    <a:pt x="715" y="1456"/>
                  </a:cubicBezTo>
                  <a:cubicBezTo>
                    <a:pt x="715" y="1522"/>
                    <a:pt x="715" y="1522"/>
                    <a:pt x="715" y="1522"/>
                  </a:cubicBezTo>
                  <a:cubicBezTo>
                    <a:pt x="715" y="1522"/>
                    <a:pt x="653" y="1515"/>
                    <a:pt x="623" y="1504"/>
                  </a:cubicBezTo>
                  <a:cubicBezTo>
                    <a:pt x="605" y="1500"/>
                    <a:pt x="587" y="1507"/>
                    <a:pt x="583" y="1525"/>
                  </a:cubicBezTo>
                  <a:cubicBezTo>
                    <a:pt x="579" y="1540"/>
                    <a:pt x="587" y="1559"/>
                    <a:pt x="605" y="1566"/>
                  </a:cubicBezTo>
                  <a:cubicBezTo>
                    <a:pt x="638" y="1577"/>
                    <a:pt x="678" y="1584"/>
                    <a:pt x="719" y="1588"/>
                  </a:cubicBezTo>
                  <a:cubicBezTo>
                    <a:pt x="719" y="2109"/>
                    <a:pt x="719" y="2109"/>
                    <a:pt x="719" y="2109"/>
                  </a:cubicBezTo>
                  <a:lnTo>
                    <a:pt x="319" y="2109"/>
                  </a:lnTo>
                  <a:moveTo>
                    <a:pt x="781" y="1522"/>
                  </a:moveTo>
                  <a:lnTo>
                    <a:pt x="781" y="1522"/>
                  </a:lnTo>
                  <a:cubicBezTo>
                    <a:pt x="781" y="1456"/>
                    <a:pt x="781" y="1456"/>
                    <a:pt x="781" y="1456"/>
                  </a:cubicBezTo>
                  <a:cubicBezTo>
                    <a:pt x="843" y="1449"/>
                    <a:pt x="906" y="1423"/>
                    <a:pt x="957" y="1379"/>
                  </a:cubicBezTo>
                  <a:cubicBezTo>
                    <a:pt x="968" y="1379"/>
                    <a:pt x="1001" y="1375"/>
                    <a:pt x="1041" y="1401"/>
                  </a:cubicBezTo>
                  <a:cubicBezTo>
                    <a:pt x="1001" y="1441"/>
                    <a:pt x="917" y="1515"/>
                    <a:pt x="781" y="1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68;p48">
              <a:extLst>
                <a:ext uri="{FF2B5EF4-FFF2-40B4-BE49-F238E27FC236}">
                  <a16:creationId xmlns:a16="http://schemas.microsoft.com/office/drawing/2014/main" id="{9CD36386-8235-4C95-AE3F-EC8DD4FC55EB}"/>
                </a:ext>
              </a:extLst>
            </p:cNvPr>
            <p:cNvSpPr/>
            <p:nvPr/>
          </p:nvSpPr>
          <p:spPr>
            <a:xfrm>
              <a:off x="2362010" y="1555547"/>
              <a:ext cx="57136" cy="36112"/>
            </a:xfrm>
            <a:custGeom>
              <a:avLst/>
              <a:gdLst/>
              <a:ahLst/>
              <a:cxnLst/>
              <a:rect l="l" t="t" r="r" b="b"/>
              <a:pathLst>
                <a:path w="231" h="146" extrusionOk="0">
                  <a:moveTo>
                    <a:pt x="30" y="0"/>
                  </a:moveTo>
                  <a:lnTo>
                    <a:pt x="30" y="0"/>
                  </a:lnTo>
                  <a:cubicBezTo>
                    <a:pt x="11" y="0"/>
                    <a:pt x="0" y="11"/>
                    <a:pt x="0" y="29"/>
                  </a:cubicBezTo>
                  <a:cubicBezTo>
                    <a:pt x="0" y="95"/>
                    <a:pt x="52" y="146"/>
                    <a:pt x="114" y="146"/>
                  </a:cubicBezTo>
                  <a:cubicBezTo>
                    <a:pt x="180" y="146"/>
                    <a:pt x="231" y="95"/>
                    <a:pt x="231" y="29"/>
                  </a:cubicBezTo>
                  <a:cubicBezTo>
                    <a:pt x="231" y="11"/>
                    <a:pt x="217" y="0"/>
                    <a:pt x="198" y="0"/>
                  </a:cubicBezTo>
                  <a:cubicBezTo>
                    <a:pt x="180" y="0"/>
                    <a:pt x="165" y="11"/>
                    <a:pt x="165" y="29"/>
                  </a:cubicBezTo>
                  <a:cubicBezTo>
                    <a:pt x="165" y="58"/>
                    <a:pt x="143" y="84"/>
                    <a:pt x="114" y="84"/>
                  </a:cubicBezTo>
                  <a:cubicBezTo>
                    <a:pt x="85" y="84"/>
                    <a:pt x="63" y="58"/>
                    <a:pt x="63" y="29"/>
                  </a:cubicBezTo>
                  <a:cubicBezTo>
                    <a:pt x="63" y="11"/>
                    <a:pt x="48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69;p48">
              <a:extLst>
                <a:ext uri="{FF2B5EF4-FFF2-40B4-BE49-F238E27FC236}">
                  <a16:creationId xmlns:a16="http://schemas.microsoft.com/office/drawing/2014/main" id="{8859C679-ABFB-41B2-9C83-D847D41EFE75}"/>
                </a:ext>
              </a:extLst>
            </p:cNvPr>
            <p:cNvSpPr/>
            <p:nvPr/>
          </p:nvSpPr>
          <p:spPr>
            <a:xfrm>
              <a:off x="2138908" y="1332446"/>
              <a:ext cx="113282" cy="112787"/>
            </a:xfrm>
            <a:custGeom>
              <a:avLst/>
              <a:gdLst/>
              <a:ahLst/>
              <a:cxnLst/>
              <a:rect l="l" t="t" r="r" b="b"/>
              <a:pathLst>
                <a:path w="458" h="456" extrusionOk="0">
                  <a:moveTo>
                    <a:pt x="88" y="455"/>
                  </a:moveTo>
                  <a:lnTo>
                    <a:pt x="88" y="455"/>
                  </a:lnTo>
                  <a:cubicBezTo>
                    <a:pt x="147" y="462"/>
                    <a:pt x="195" y="414"/>
                    <a:pt x="195" y="359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396" y="194"/>
                    <a:pt x="396" y="194"/>
                    <a:pt x="396" y="194"/>
                  </a:cubicBezTo>
                  <a:cubicBezTo>
                    <a:pt x="404" y="194"/>
                    <a:pt x="411" y="191"/>
                    <a:pt x="415" y="183"/>
                  </a:cubicBezTo>
                  <a:cubicBezTo>
                    <a:pt x="503" y="103"/>
                    <a:pt x="444" y="0"/>
                    <a:pt x="36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0" y="191"/>
                    <a:pt x="4" y="191"/>
                  </a:cubicBezTo>
                  <a:cubicBezTo>
                    <a:pt x="30" y="220"/>
                    <a:pt x="63" y="201"/>
                    <a:pt x="63" y="172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77"/>
                    <a:pt x="81" y="62"/>
                    <a:pt x="99" y="62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71" y="62"/>
                    <a:pt x="378" y="66"/>
                    <a:pt x="385" y="69"/>
                  </a:cubicBezTo>
                  <a:cubicBezTo>
                    <a:pt x="407" y="99"/>
                    <a:pt x="385" y="128"/>
                    <a:pt x="360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47" y="128"/>
                    <a:pt x="132" y="147"/>
                    <a:pt x="132" y="165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2" y="370"/>
                    <a:pt x="129" y="377"/>
                    <a:pt x="121" y="381"/>
                  </a:cubicBezTo>
                  <a:cubicBezTo>
                    <a:pt x="96" y="403"/>
                    <a:pt x="63" y="385"/>
                    <a:pt x="63" y="359"/>
                  </a:cubicBezTo>
                  <a:cubicBezTo>
                    <a:pt x="63" y="311"/>
                    <a:pt x="63" y="311"/>
                    <a:pt x="63" y="311"/>
                  </a:cubicBezTo>
                  <a:cubicBezTo>
                    <a:pt x="63" y="293"/>
                    <a:pt x="52" y="279"/>
                    <a:pt x="37" y="279"/>
                  </a:cubicBezTo>
                  <a:cubicBezTo>
                    <a:pt x="15" y="275"/>
                    <a:pt x="0" y="289"/>
                    <a:pt x="0" y="311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07"/>
                    <a:pt x="37" y="451"/>
                    <a:pt x="88" y="4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70;p48">
              <a:extLst>
                <a:ext uri="{FF2B5EF4-FFF2-40B4-BE49-F238E27FC236}">
                  <a16:creationId xmlns:a16="http://schemas.microsoft.com/office/drawing/2014/main" id="{2F7AB041-24AC-4AB6-AB3D-8FEA309296A7}"/>
                </a:ext>
              </a:extLst>
            </p:cNvPr>
            <p:cNvSpPr/>
            <p:nvPr/>
          </p:nvSpPr>
          <p:spPr>
            <a:xfrm>
              <a:off x="2529460" y="1332446"/>
              <a:ext cx="112787" cy="112787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357" y="0"/>
                  </a:moveTo>
                  <a:lnTo>
                    <a:pt x="357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31" y="15"/>
                    <a:pt x="16" y="40"/>
                  </a:cubicBezTo>
                  <a:cubicBezTo>
                    <a:pt x="-28" y="117"/>
                    <a:pt x="24" y="194"/>
                    <a:pt x="97" y="194"/>
                  </a:cubicBezTo>
                  <a:cubicBezTo>
                    <a:pt x="262" y="194"/>
                    <a:pt x="262" y="194"/>
                    <a:pt x="262" y="194"/>
                  </a:cubicBezTo>
                  <a:cubicBezTo>
                    <a:pt x="262" y="367"/>
                    <a:pt x="262" y="367"/>
                    <a:pt x="262" y="367"/>
                  </a:cubicBezTo>
                  <a:cubicBezTo>
                    <a:pt x="262" y="396"/>
                    <a:pt x="277" y="425"/>
                    <a:pt x="302" y="440"/>
                  </a:cubicBezTo>
                  <a:cubicBezTo>
                    <a:pt x="379" y="484"/>
                    <a:pt x="456" y="429"/>
                    <a:pt x="456" y="359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44"/>
                    <a:pt x="412" y="0"/>
                    <a:pt x="357" y="0"/>
                  </a:cubicBezTo>
                  <a:moveTo>
                    <a:pt x="394" y="359"/>
                  </a:moveTo>
                  <a:lnTo>
                    <a:pt x="394" y="359"/>
                  </a:lnTo>
                  <a:cubicBezTo>
                    <a:pt x="394" y="385"/>
                    <a:pt x="361" y="403"/>
                    <a:pt x="332" y="381"/>
                  </a:cubicBezTo>
                  <a:cubicBezTo>
                    <a:pt x="328" y="377"/>
                    <a:pt x="324" y="370"/>
                    <a:pt x="324" y="363"/>
                  </a:cubicBezTo>
                  <a:cubicBezTo>
                    <a:pt x="324" y="165"/>
                    <a:pt x="324" y="165"/>
                    <a:pt x="324" y="165"/>
                  </a:cubicBezTo>
                  <a:cubicBezTo>
                    <a:pt x="324" y="147"/>
                    <a:pt x="310" y="128"/>
                    <a:pt x="291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2" y="128"/>
                    <a:pt x="79" y="128"/>
                    <a:pt x="71" y="121"/>
                  </a:cubicBezTo>
                  <a:cubicBezTo>
                    <a:pt x="49" y="91"/>
                    <a:pt x="71" y="62"/>
                    <a:pt x="97" y="62"/>
                  </a:cubicBezTo>
                  <a:cubicBezTo>
                    <a:pt x="357" y="62"/>
                    <a:pt x="357" y="62"/>
                    <a:pt x="357" y="62"/>
                  </a:cubicBezTo>
                  <a:cubicBezTo>
                    <a:pt x="376" y="62"/>
                    <a:pt x="394" y="77"/>
                    <a:pt x="394" y="99"/>
                  </a:cubicBezTo>
                  <a:lnTo>
                    <a:pt x="394" y="3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71;p48">
              <a:extLst>
                <a:ext uri="{FF2B5EF4-FFF2-40B4-BE49-F238E27FC236}">
                  <a16:creationId xmlns:a16="http://schemas.microsoft.com/office/drawing/2014/main" id="{82A48E2E-DEDB-4CEE-A282-90DAFFF448B4}"/>
                </a:ext>
              </a:extLst>
            </p:cNvPr>
            <p:cNvSpPr/>
            <p:nvPr/>
          </p:nvSpPr>
          <p:spPr>
            <a:xfrm>
              <a:off x="2528965" y="1559010"/>
              <a:ext cx="113282" cy="113529"/>
            </a:xfrm>
            <a:custGeom>
              <a:avLst/>
              <a:gdLst/>
              <a:ahLst/>
              <a:cxnLst/>
              <a:rect l="l" t="t" r="r" b="b"/>
              <a:pathLst>
                <a:path w="458" h="459" extrusionOk="0">
                  <a:moveTo>
                    <a:pt x="359" y="0"/>
                  </a:moveTo>
                  <a:lnTo>
                    <a:pt x="359" y="0"/>
                  </a:lnTo>
                  <a:cubicBezTo>
                    <a:pt x="308" y="0"/>
                    <a:pt x="264" y="44"/>
                    <a:pt x="264" y="96"/>
                  </a:cubicBezTo>
                  <a:cubicBezTo>
                    <a:pt x="264" y="261"/>
                    <a:pt x="264" y="261"/>
                    <a:pt x="264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48" y="261"/>
                    <a:pt x="4" y="305"/>
                    <a:pt x="0" y="356"/>
                  </a:cubicBezTo>
                  <a:cubicBezTo>
                    <a:pt x="0" y="411"/>
                    <a:pt x="44" y="459"/>
                    <a:pt x="99" y="459"/>
                  </a:cubicBezTo>
                  <a:cubicBezTo>
                    <a:pt x="341" y="459"/>
                    <a:pt x="341" y="459"/>
                    <a:pt x="341" y="459"/>
                  </a:cubicBezTo>
                  <a:cubicBezTo>
                    <a:pt x="407" y="459"/>
                    <a:pt x="458" y="404"/>
                    <a:pt x="458" y="341"/>
                  </a:cubicBezTo>
                  <a:cubicBezTo>
                    <a:pt x="458" y="96"/>
                    <a:pt x="458" y="96"/>
                    <a:pt x="458" y="96"/>
                  </a:cubicBezTo>
                  <a:cubicBezTo>
                    <a:pt x="458" y="44"/>
                    <a:pt x="414" y="0"/>
                    <a:pt x="359" y="0"/>
                  </a:cubicBezTo>
                  <a:moveTo>
                    <a:pt x="359" y="393"/>
                  </a:moveTo>
                  <a:lnTo>
                    <a:pt x="359" y="393"/>
                  </a:lnTo>
                  <a:cubicBezTo>
                    <a:pt x="92" y="393"/>
                    <a:pt x="92" y="393"/>
                    <a:pt x="92" y="393"/>
                  </a:cubicBezTo>
                  <a:cubicBezTo>
                    <a:pt x="84" y="393"/>
                    <a:pt x="81" y="389"/>
                    <a:pt x="73" y="385"/>
                  </a:cubicBezTo>
                  <a:cubicBezTo>
                    <a:pt x="51" y="356"/>
                    <a:pt x="73" y="327"/>
                    <a:pt x="99" y="327"/>
                  </a:cubicBezTo>
                  <a:cubicBezTo>
                    <a:pt x="293" y="327"/>
                    <a:pt x="293" y="327"/>
                    <a:pt x="293" y="327"/>
                  </a:cubicBezTo>
                  <a:cubicBezTo>
                    <a:pt x="312" y="327"/>
                    <a:pt x="326" y="308"/>
                    <a:pt x="326" y="290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6" y="85"/>
                    <a:pt x="330" y="77"/>
                    <a:pt x="334" y="74"/>
                  </a:cubicBezTo>
                  <a:cubicBezTo>
                    <a:pt x="363" y="52"/>
                    <a:pt x="396" y="70"/>
                    <a:pt x="396" y="99"/>
                  </a:cubicBezTo>
                  <a:cubicBezTo>
                    <a:pt x="396" y="360"/>
                    <a:pt x="396" y="360"/>
                    <a:pt x="396" y="360"/>
                  </a:cubicBezTo>
                  <a:cubicBezTo>
                    <a:pt x="396" y="378"/>
                    <a:pt x="378" y="393"/>
                    <a:pt x="359" y="3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72;p48">
              <a:extLst>
                <a:ext uri="{FF2B5EF4-FFF2-40B4-BE49-F238E27FC236}">
                  <a16:creationId xmlns:a16="http://schemas.microsoft.com/office/drawing/2014/main" id="{14E717A6-A950-4D9E-A8FE-A108FE90681C}"/>
                </a:ext>
              </a:extLst>
            </p:cNvPr>
            <p:cNvSpPr/>
            <p:nvPr/>
          </p:nvSpPr>
          <p:spPr>
            <a:xfrm>
              <a:off x="2138908" y="1558763"/>
              <a:ext cx="112787" cy="113776"/>
            </a:xfrm>
            <a:custGeom>
              <a:avLst/>
              <a:gdLst/>
              <a:ahLst/>
              <a:cxnLst/>
              <a:rect l="l" t="t" r="r" b="b"/>
              <a:pathLst>
                <a:path w="456" h="460" extrusionOk="0">
                  <a:moveTo>
                    <a:pt x="367" y="262"/>
                  </a:moveTo>
                  <a:lnTo>
                    <a:pt x="367" y="262"/>
                  </a:lnTo>
                  <a:cubicBezTo>
                    <a:pt x="195" y="262"/>
                    <a:pt x="195" y="262"/>
                    <a:pt x="195" y="262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5" y="60"/>
                    <a:pt x="180" y="31"/>
                    <a:pt x="155" y="16"/>
                  </a:cubicBezTo>
                  <a:cubicBezTo>
                    <a:pt x="77" y="-28"/>
                    <a:pt x="0" y="27"/>
                    <a:pt x="0" y="9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412"/>
                    <a:pt x="44" y="460"/>
                    <a:pt x="99" y="460"/>
                  </a:cubicBezTo>
                  <a:cubicBezTo>
                    <a:pt x="360" y="460"/>
                    <a:pt x="360" y="460"/>
                    <a:pt x="360" y="460"/>
                  </a:cubicBezTo>
                  <a:cubicBezTo>
                    <a:pt x="433" y="460"/>
                    <a:pt x="484" y="379"/>
                    <a:pt x="440" y="306"/>
                  </a:cubicBezTo>
                  <a:cubicBezTo>
                    <a:pt x="426" y="280"/>
                    <a:pt x="396" y="262"/>
                    <a:pt x="367" y="262"/>
                  </a:cubicBezTo>
                  <a:moveTo>
                    <a:pt x="63" y="361"/>
                  </a:moveTo>
                  <a:lnTo>
                    <a:pt x="63" y="361"/>
                  </a:lnTo>
                  <a:cubicBezTo>
                    <a:pt x="63" y="93"/>
                    <a:pt x="63" y="93"/>
                    <a:pt x="63" y="93"/>
                  </a:cubicBezTo>
                  <a:cubicBezTo>
                    <a:pt x="63" y="86"/>
                    <a:pt x="67" y="78"/>
                    <a:pt x="74" y="75"/>
                  </a:cubicBezTo>
                  <a:cubicBezTo>
                    <a:pt x="99" y="53"/>
                    <a:pt x="132" y="71"/>
                    <a:pt x="132" y="100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32" y="309"/>
                    <a:pt x="147" y="328"/>
                    <a:pt x="165" y="328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71" y="328"/>
                    <a:pt x="378" y="331"/>
                    <a:pt x="385" y="335"/>
                  </a:cubicBezTo>
                  <a:cubicBezTo>
                    <a:pt x="407" y="364"/>
                    <a:pt x="385" y="394"/>
                    <a:pt x="360" y="394"/>
                  </a:cubicBezTo>
                  <a:cubicBezTo>
                    <a:pt x="99" y="394"/>
                    <a:pt x="99" y="394"/>
                    <a:pt x="99" y="394"/>
                  </a:cubicBezTo>
                  <a:cubicBezTo>
                    <a:pt x="81" y="394"/>
                    <a:pt x="63" y="379"/>
                    <a:pt x="63" y="3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73;p48">
              <a:extLst>
                <a:ext uri="{FF2B5EF4-FFF2-40B4-BE49-F238E27FC236}">
                  <a16:creationId xmlns:a16="http://schemas.microsoft.com/office/drawing/2014/main" id="{F340F4BC-A5CD-4EB1-98FF-8DC74B29D4B4}"/>
                </a:ext>
              </a:extLst>
            </p:cNvPr>
            <p:cNvSpPr/>
            <p:nvPr/>
          </p:nvSpPr>
          <p:spPr>
            <a:xfrm>
              <a:off x="2171310" y="1499154"/>
              <a:ext cx="22013" cy="15582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31" y="0"/>
                  </a:moveTo>
                  <a:lnTo>
                    <a:pt x="31" y="0"/>
                  </a:lnTo>
                  <a:cubicBezTo>
                    <a:pt x="12" y="0"/>
                    <a:pt x="-2" y="19"/>
                    <a:pt x="1" y="37"/>
                  </a:cubicBezTo>
                  <a:cubicBezTo>
                    <a:pt x="1" y="52"/>
                    <a:pt x="16" y="63"/>
                    <a:pt x="31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71" y="63"/>
                    <a:pt x="86" y="52"/>
                    <a:pt x="89" y="37"/>
                  </a:cubicBezTo>
                  <a:cubicBezTo>
                    <a:pt x="89" y="19"/>
                    <a:pt x="75" y="0"/>
                    <a:pt x="56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74;p48">
              <a:extLst>
                <a:ext uri="{FF2B5EF4-FFF2-40B4-BE49-F238E27FC236}">
                  <a16:creationId xmlns:a16="http://schemas.microsoft.com/office/drawing/2014/main" id="{95C160E5-26AA-4A21-A68E-D449FBE5E063}"/>
                </a:ext>
              </a:extLst>
            </p:cNvPr>
            <p:cNvSpPr/>
            <p:nvPr/>
          </p:nvSpPr>
          <p:spPr>
            <a:xfrm>
              <a:off x="2212121" y="1499154"/>
              <a:ext cx="27702" cy="15582"/>
            </a:xfrm>
            <a:custGeom>
              <a:avLst/>
              <a:gdLst/>
              <a:ahLst/>
              <a:cxnLst/>
              <a:rect l="l" t="t" r="r" b="b"/>
              <a:pathLst>
                <a:path w="112" h="63" extrusionOk="0">
                  <a:moveTo>
                    <a:pt x="35" y="0"/>
                  </a:moveTo>
                  <a:lnTo>
                    <a:pt x="35" y="0"/>
                  </a:lnTo>
                  <a:cubicBezTo>
                    <a:pt x="12" y="0"/>
                    <a:pt x="-2" y="19"/>
                    <a:pt x="1" y="37"/>
                  </a:cubicBezTo>
                  <a:cubicBezTo>
                    <a:pt x="5" y="52"/>
                    <a:pt x="20" y="63"/>
                    <a:pt x="35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97" y="63"/>
                    <a:pt x="111" y="52"/>
                    <a:pt x="111" y="37"/>
                  </a:cubicBezTo>
                  <a:cubicBezTo>
                    <a:pt x="115" y="19"/>
                    <a:pt x="100" y="0"/>
                    <a:pt x="82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75;p48">
              <a:extLst>
                <a:ext uri="{FF2B5EF4-FFF2-40B4-BE49-F238E27FC236}">
                  <a16:creationId xmlns:a16="http://schemas.microsoft.com/office/drawing/2014/main" id="{1C5D27F8-65F4-4E64-A376-2BD6EB95ED20}"/>
                </a:ext>
              </a:extLst>
            </p:cNvPr>
            <p:cNvSpPr/>
            <p:nvPr/>
          </p:nvSpPr>
          <p:spPr>
            <a:xfrm>
              <a:off x="2540590" y="1499154"/>
              <a:ext cx="27455" cy="15582"/>
            </a:xfrm>
            <a:custGeom>
              <a:avLst/>
              <a:gdLst/>
              <a:ahLst/>
              <a:cxnLst/>
              <a:rect l="l" t="t" r="r" b="b"/>
              <a:pathLst>
                <a:path w="111" h="63" extrusionOk="0">
                  <a:moveTo>
                    <a:pt x="81" y="63"/>
                  </a:moveTo>
                  <a:lnTo>
                    <a:pt x="81" y="63"/>
                  </a:lnTo>
                  <a:cubicBezTo>
                    <a:pt x="100" y="63"/>
                    <a:pt x="114" y="48"/>
                    <a:pt x="111" y="30"/>
                  </a:cubicBezTo>
                  <a:cubicBezTo>
                    <a:pt x="111" y="11"/>
                    <a:pt x="96" y="0"/>
                    <a:pt x="7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4" y="11"/>
                    <a:pt x="1" y="30"/>
                  </a:cubicBezTo>
                  <a:cubicBezTo>
                    <a:pt x="-3" y="48"/>
                    <a:pt x="12" y="63"/>
                    <a:pt x="34" y="63"/>
                  </a:cubicBezTo>
                  <a:lnTo>
                    <a:pt x="81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76;p48">
              <a:extLst>
                <a:ext uri="{FF2B5EF4-FFF2-40B4-BE49-F238E27FC236}">
                  <a16:creationId xmlns:a16="http://schemas.microsoft.com/office/drawing/2014/main" id="{9BB39A7E-5BC1-4794-A4B6-E4D209B5ABA0}"/>
                </a:ext>
              </a:extLst>
            </p:cNvPr>
            <p:cNvSpPr/>
            <p:nvPr/>
          </p:nvSpPr>
          <p:spPr>
            <a:xfrm>
              <a:off x="2353106" y="1499154"/>
              <a:ext cx="27949" cy="15582"/>
            </a:xfrm>
            <a:custGeom>
              <a:avLst/>
              <a:gdLst/>
              <a:ahLst/>
              <a:cxnLst/>
              <a:rect l="l" t="t" r="r" b="b"/>
              <a:pathLst>
                <a:path w="113" h="63" extrusionOk="0">
                  <a:moveTo>
                    <a:pt x="33" y="63"/>
                  </a:moveTo>
                  <a:lnTo>
                    <a:pt x="33" y="63"/>
                  </a:lnTo>
                  <a:cubicBezTo>
                    <a:pt x="80" y="63"/>
                    <a:pt x="80" y="63"/>
                    <a:pt x="80" y="63"/>
                  </a:cubicBezTo>
                  <a:cubicBezTo>
                    <a:pt x="95" y="63"/>
                    <a:pt x="110" y="52"/>
                    <a:pt x="113" y="37"/>
                  </a:cubicBezTo>
                  <a:cubicBezTo>
                    <a:pt x="113" y="19"/>
                    <a:pt x="99" y="0"/>
                    <a:pt x="8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3" y="11"/>
                    <a:pt x="0" y="30"/>
                  </a:cubicBezTo>
                  <a:cubicBezTo>
                    <a:pt x="0" y="48"/>
                    <a:pt x="14" y="63"/>
                    <a:pt x="33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77;p48">
              <a:extLst>
                <a:ext uri="{FF2B5EF4-FFF2-40B4-BE49-F238E27FC236}">
                  <a16:creationId xmlns:a16="http://schemas.microsoft.com/office/drawing/2014/main" id="{7F578669-C887-461B-862E-1845055CD748}"/>
                </a:ext>
              </a:extLst>
            </p:cNvPr>
            <p:cNvSpPr/>
            <p:nvPr/>
          </p:nvSpPr>
          <p:spPr>
            <a:xfrm>
              <a:off x="2399853" y="1499154"/>
              <a:ext cx="27455" cy="15582"/>
            </a:xfrm>
            <a:custGeom>
              <a:avLst/>
              <a:gdLst/>
              <a:ahLst/>
              <a:cxnLst/>
              <a:rect l="l" t="t" r="r" b="b"/>
              <a:pathLst>
                <a:path w="111" h="63" extrusionOk="0">
                  <a:moveTo>
                    <a:pt x="31" y="63"/>
                  </a:moveTo>
                  <a:lnTo>
                    <a:pt x="31" y="63"/>
                  </a:lnTo>
                  <a:cubicBezTo>
                    <a:pt x="78" y="63"/>
                    <a:pt x="78" y="63"/>
                    <a:pt x="78" y="63"/>
                  </a:cubicBezTo>
                  <a:cubicBezTo>
                    <a:pt x="97" y="63"/>
                    <a:pt x="111" y="52"/>
                    <a:pt x="111" y="37"/>
                  </a:cubicBezTo>
                  <a:cubicBezTo>
                    <a:pt x="115" y="19"/>
                    <a:pt x="100" y="0"/>
                    <a:pt x="8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30"/>
                  </a:cubicBezTo>
                  <a:cubicBezTo>
                    <a:pt x="-2" y="48"/>
                    <a:pt x="12" y="63"/>
                    <a:pt x="31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678;p48">
              <a:extLst>
                <a:ext uri="{FF2B5EF4-FFF2-40B4-BE49-F238E27FC236}">
                  <a16:creationId xmlns:a16="http://schemas.microsoft.com/office/drawing/2014/main" id="{536050B7-ADC6-44A6-A871-A10C67CB1EC2}"/>
                </a:ext>
              </a:extLst>
            </p:cNvPr>
            <p:cNvSpPr/>
            <p:nvPr/>
          </p:nvSpPr>
          <p:spPr>
            <a:xfrm>
              <a:off x="2587585" y="1499154"/>
              <a:ext cx="22013" cy="15582"/>
            </a:xfrm>
            <a:custGeom>
              <a:avLst/>
              <a:gdLst/>
              <a:ahLst/>
              <a:cxnLst/>
              <a:rect l="l" t="t" r="r" b="b"/>
              <a:pathLst>
                <a:path w="89" h="63" extrusionOk="0">
                  <a:moveTo>
                    <a:pt x="56" y="63"/>
                  </a:moveTo>
                  <a:lnTo>
                    <a:pt x="56" y="63"/>
                  </a:lnTo>
                  <a:cubicBezTo>
                    <a:pt x="75" y="63"/>
                    <a:pt x="89" y="48"/>
                    <a:pt x="89" y="30"/>
                  </a:cubicBezTo>
                  <a:cubicBezTo>
                    <a:pt x="86" y="11"/>
                    <a:pt x="71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30"/>
                  </a:cubicBezTo>
                  <a:cubicBezTo>
                    <a:pt x="-2" y="48"/>
                    <a:pt x="12" y="63"/>
                    <a:pt x="31" y="63"/>
                  </a:cubicBezTo>
                  <a:lnTo>
                    <a:pt x="56" y="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712;p48">
            <a:extLst>
              <a:ext uri="{FF2B5EF4-FFF2-40B4-BE49-F238E27FC236}">
                <a16:creationId xmlns:a16="http://schemas.microsoft.com/office/drawing/2014/main" id="{45AC40E8-238B-4CDF-A7DD-55AA44C30D15}"/>
              </a:ext>
            </a:extLst>
          </p:cNvPr>
          <p:cNvGrpSpPr/>
          <p:nvPr/>
        </p:nvGrpSpPr>
        <p:grpSpPr>
          <a:xfrm>
            <a:off x="1395179" y="2852715"/>
            <a:ext cx="536233" cy="438782"/>
            <a:chOff x="5348405" y="1379688"/>
            <a:chExt cx="536233" cy="438782"/>
          </a:xfrm>
        </p:grpSpPr>
        <p:sp>
          <p:nvSpPr>
            <p:cNvPr id="37" name="Google Shape;713;p48">
              <a:extLst>
                <a:ext uri="{FF2B5EF4-FFF2-40B4-BE49-F238E27FC236}">
                  <a16:creationId xmlns:a16="http://schemas.microsoft.com/office/drawing/2014/main" id="{6AFCF146-2ACF-4556-9CA1-6318202C0306}"/>
                </a:ext>
              </a:extLst>
            </p:cNvPr>
            <p:cNvSpPr/>
            <p:nvPr/>
          </p:nvSpPr>
          <p:spPr>
            <a:xfrm>
              <a:off x="5673906" y="1607242"/>
              <a:ext cx="15335" cy="16324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33" y="66"/>
                  </a:moveTo>
                  <a:lnTo>
                    <a:pt x="33" y="66"/>
                  </a:lnTo>
                  <a:cubicBezTo>
                    <a:pt x="33" y="66"/>
                    <a:pt x="62" y="66"/>
                    <a:pt x="62" y="29"/>
                  </a:cubicBezTo>
                  <a:cubicBezTo>
                    <a:pt x="62" y="14"/>
                    <a:pt x="48" y="0"/>
                    <a:pt x="33" y="0"/>
                  </a:cubicBezTo>
                  <a:cubicBezTo>
                    <a:pt x="-11" y="0"/>
                    <a:pt x="-11" y="66"/>
                    <a:pt x="33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714;p48">
              <a:extLst>
                <a:ext uri="{FF2B5EF4-FFF2-40B4-BE49-F238E27FC236}">
                  <a16:creationId xmlns:a16="http://schemas.microsoft.com/office/drawing/2014/main" id="{F3028F86-97AE-4321-B1E6-036447B17BB3}"/>
                </a:ext>
              </a:extLst>
            </p:cNvPr>
            <p:cNvSpPr/>
            <p:nvPr/>
          </p:nvSpPr>
          <p:spPr>
            <a:xfrm>
              <a:off x="5633836" y="1666109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0"/>
                    <a:pt x="0" y="4"/>
                    <a:pt x="0" y="36"/>
                  </a:cubicBezTo>
                  <a:cubicBezTo>
                    <a:pt x="0" y="55"/>
                    <a:pt x="19" y="66"/>
                    <a:pt x="34" y="66"/>
                  </a:cubicBezTo>
                  <a:cubicBezTo>
                    <a:pt x="44" y="66"/>
                    <a:pt x="66" y="59"/>
                    <a:pt x="66" y="33"/>
                  </a:cubicBezTo>
                  <a:cubicBezTo>
                    <a:pt x="66" y="7"/>
                    <a:pt x="44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15;p48">
              <a:extLst>
                <a:ext uri="{FF2B5EF4-FFF2-40B4-BE49-F238E27FC236}">
                  <a16:creationId xmlns:a16="http://schemas.microsoft.com/office/drawing/2014/main" id="{88156C06-66CE-44CE-942E-21EE702F6744}"/>
                </a:ext>
              </a:extLst>
            </p:cNvPr>
            <p:cNvSpPr/>
            <p:nvPr/>
          </p:nvSpPr>
          <p:spPr>
            <a:xfrm>
              <a:off x="5666485" y="1576324"/>
              <a:ext cx="15582" cy="16324"/>
            </a:xfrm>
            <a:custGeom>
              <a:avLst/>
              <a:gdLst/>
              <a:ahLst/>
              <a:cxnLst/>
              <a:rect l="l" t="t" r="r" b="b"/>
              <a:pathLst>
                <a:path w="63" h="66" extrusionOk="0">
                  <a:moveTo>
                    <a:pt x="34" y="66"/>
                  </a:moveTo>
                  <a:lnTo>
                    <a:pt x="34" y="66"/>
                  </a:lnTo>
                  <a:cubicBezTo>
                    <a:pt x="52" y="66"/>
                    <a:pt x="63" y="51"/>
                    <a:pt x="63" y="37"/>
                  </a:cubicBezTo>
                  <a:cubicBezTo>
                    <a:pt x="63" y="29"/>
                    <a:pt x="59" y="0"/>
                    <a:pt x="30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4"/>
                    <a:pt x="8" y="66"/>
                    <a:pt x="3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16;p48">
              <a:extLst>
                <a:ext uri="{FF2B5EF4-FFF2-40B4-BE49-F238E27FC236}">
                  <a16:creationId xmlns:a16="http://schemas.microsoft.com/office/drawing/2014/main" id="{C8FB11D8-F9FF-4293-AE62-D13D24B768B3}"/>
                </a:ext>
              </a:extLst>
            </p:cNvPr>
            <p:cNvSpPr/>
            <p:nvPr/>
          </p:nvSpPr>
          <p:spPr>
            <a:xfrm>
              <a:off x="5568538" y="1554558"/>
              <a:ext cx="17314" cy="16324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34" y="66"/>
                  </a:moveTo>
                  <a:lnTo>
                    <a:pt x="34" y="66"/>
                  </a:lnTo>
                  <a:cubicBezTo>
                    <a:pt x="44" y="66"/>
                    <a:pt x="70" y="59"/>
                    <a:pt x="70" y="33"/>
                  </a:cubicBezTo>
                  <a:cubicBezTo>
                    <a:pt x="70" y="15"/>
                    <a:pt x="55" y="0"/>
                    <a:pt x="37" y="0"/>
                  </a:cubicBezTo>
                  <a:cubicBezTo>
                    <a:pt x="22" y="0"/>
                    <a:pt x="0" y="15"/>
                    <a:pt x="0" y="37"/>
                  </a:cubicBezTo>
                  <a:cubicBezTo>
                    <a:pt x="0" y="51"/>
                    <a:pt x="15" y="66"/>
                    <a:pt x="3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17;p48">
              <a:extLst>
                <a:ext uri="{FF2B5EF4-FFF2-40B4-BE49-F238E27FC236}">
                  <a16:creationId xmlns:a16="http://schemas.microsoft.com/office/drawing/2014/main" id="{73AF597E-6B30-4586-9ABA-8D413686CAD8}"/>
                </a:ext>
              </a:extLst>
            </p:cNvPr>
            <p:cNvSpPr/>
            <p:nvPr/>
          </p:nvSpPr>
          <p:spPr>
            <a:xfrm>
              <a:off x="5547762" y="1584486"/>
              <a:ext cx="15335" cy="17314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2" y="33"/>
                  </a:moveTo>
                  <a:lnTo>
                    <a:pt x="62" y="33"/>
                  </a:lnTo>
                  <a:cubicBezTo>
                    <a:pt x="62" y="14"/>
                    <a:pt x="48" y="0"/>
                    <a:pt x="33" y="0"/>
                  </a:cubicBezTo>
                  <a:cubicBezTo>
                    <a:pt x="4" y="0"/>
                    <a:pt x="0" y="29"/>
                    <a:pt x="0" y="37"/>
                  </a:cubicBezTo>
                  <a:cubicBezTo>
                    <a:pt x="0" y="55"/>
                    <a:pt x="11" y="70"/>
                    <a:pt x="30" y="70"/>
                  </a:cubicBezTo>
                  <a:cubicBezTo>
                    <a:pt x="55" y="70"/>
                    <a:pt x="62" y="40"/>
                    <a:pt x="62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718;p48">
              <a:extLst>
                <a:ext uri="{FF2B5EF4-FFF2-40B4-BE49-F238E27FC236}">
                  <a16:creationId xmlns:a16="http://schemas.microsoft.com/office/drawing/2014/main" id="{A3F622A2-01AF-4C36-B9F8-F563DBCBA46E}"/>
                </a:ext>
              </a:extLst>
            </p:cNvPr>
            <p:cNvSpPr/>
            <p:nvPr/>
          </p:nvSpPr>
          <p:spPr>
            <a:xfrm>
              <a:off x="5564086" y="1654236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66" y="33"/>
                  </a:moveTo>
                  <a:lnTo>
                    <a:pt x="66" y="33"/>
                  </a:lnTo>
                  <a:cubicBezTo>
                    <a:pt x="66" y="15"/>
                    <a:pt x="48" y="0"/>
                    <a:pt x="29" y="0"/>
                  </a:cubicBezTo>
                  <a:cubicBezTo>
                    <a:pt x="15" y="0"/>
                    <a:pt x="0" y="11"/>
                    <a:pt x="0" y="30"/>
                  </a:cubicBezTo>
                  <a:cubicBezTo>
                    <a:pt x="0" y="55"/>
                    <a:pt x="22" y="66"/>
                    <a:pt x="33" y="66"/>
                  </a:cubicBezTo>
                  <a:cubicBezTo>
                    <a:pt x="52" y="66"/>
                    <a:pt x="66" y="52"/>
                    <a:pt x="6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719;p48">
              <a:extLst>
                <a:ext uri="{FF2B5EF4-FFF2-40B4-BE49-F238E27FC236}">
                  <a16:creationId xmlns:a16="http://schemas.microsoft.com/office/drawing/2014/main" id="{26A23137-B9F8-43D7-B71D-A40836C09619}"/>
                </a:ext>
              </a:extLst>
            </p:cNvPr>
            <p:cNvSpPr/>
            <p:nvPr/>
          </p:nvSpPr>
          <p:spPr>
            <a:xfrm>
              <a:off x="5663023" y="1642364"/>
              <a:ext cx="16324" cy="16572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0" y="37"/>
                  </a:moveTo>
                  <a:lnTo>
                    <a:pt x="0" y="37"/>
                  </a:lnTo>
                  <a:cubicBezTo>
                    <a:pt x="0" y="52"/>
                    <a:pt x="14" y="67"/>
                    <a:pt x="29" y="67"/>
                  </a:cubicBezTo>
                  <a:cubicBezTo>
                    <a:pt x="51" y="67"/>
                    <a:pt x="66" y="48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1" y="0"/>
                    <a:pt x="0" y="23"/>
                    <a:pt x="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20;p48">
              <a:extLst>
                <a:ext uri="{FF2B5EF4-FFF2-40B4-BE49-F238E27FC236}">
                  <a16:creationId xmlns:a16="http://schemas.microsoft.com/office/drawing/2014/main" id="{9C73B4BE-6418-46AC-9CD3-11D34E23F4BD}"/>
                </a:ext>
              </a:extLst>
            </p:cNvPr>
            <p:cNvSpPr/>
            <p:nvPr/>
          </p:nvSpPr>
          <p:spPr>
            <a:xfrm>
              <a:off x="5596735" y="1670561"/>
              <a:ext cx="17314" cy="16324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70" y="33"/>
                  </a:moveTo>
                  <a:lnTo>
                    <a:pt x="70" y="33"/>
                  </a:lnTo>
                  <a:cubicBezTo>
                    <a:pt x="70" y="8"/>
                    <a:pt x="44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9"/>
                    <a:pt x="26" y="66"/>
                    <a:pt x="37" y="66"/>
                  </a:cubicBezTo>
                  <a:cubicBezTo>
                    <a:pt x="40" y="66"/>
                    <a:pt x="70" y="62"/>
                    <a:pt x="70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21;p48">
              <a:extLst>
                <a:ext uri="{FF2B5EF4-FFF2-40B4-BE49-F238E27FC236}">
                  <a16:creationId xmlns:a16="http://schemas.microsoft.com/office/drawing/2014/main" id="{60FE7157-18F2-4EB6-8FD2-6FE1F9B786A7}"/>
                </a:ext>
              </a:extLst>
            </p:cNvPr>
            <p:cNvSpPr/>
            <p:nvPr/>
          </p:nvSpPr>
          <p:spPr>
            <a:xfrm>
              <a:off x="5640267" y="1550106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33"/>
                  </a:moveTo>
                  <a:lnTo>
                    <a:pt x="0" y="33"/>
                  </a:lnTo>
                  <a:cubicBezTo>
                    <a:pt x="0" y="58"/>
                    <a:pt x="26" y="66"/>
                    <a:pt x="33" y="66"/>
                  </a:cubicBezTo>
                  <a:cubicBezTo>
                    <a:pt x="48" y="66"/>
                    <a:pt x="66" y="55"/>
                    <a:pt x="66" y="33"/>
                  </a:cubicBezTo>
                  <a:cubicBezTo>
                    <a:pt x="66" y="7"/>
                    <a:pt x="40" y="0"/>
                    <a:pt x="29" y="0"/>
                  </a:cubicBezTo>
                  <a:cubicBezTo>
                    <a:pt x="11" y="0"/>
                    <a:pt x="0" y="14"/>
                    <a:pt x="0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22;p48">
              <a:extLst>
                <a:ext uri="{FF2B5EF4-FFF2-40B4-BE49-F238E27FC236}">
                  <a16:creationId xmlns:a16="http://schemas.microsoft.com/office/drawing/2014/main" id="{BA26BFDB-5B09-4472-9D28-6170B5256377}"/>
                </a:ext>
              </a:extLst>
            </p:cNvPr>
            <p:cNvSpPr/>
            <p:nvPr/>
          </p:nvSpPr>
          <p:spPr>
            <a:xfrm>
              <a:off x="5545041" y="1621587"/>
              <a:ext cx="16324" cy="17314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33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44"/>
                    <a:pt x="7" y="70"/>
                    <a:pt x="33" y="70"/>
                  </a:cubicBezTo>
                  <a:cubicBezTo>
                    <a:pt x="51" y="70"/>
                    <a:pt x="66" y="52"/>
                    <a:pt x="66" y="37"/>
                  </a:cubicBezTo>
                  <a:cubicBezTo>
                    <a:pt x="66" y="3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23;p48">
              <a:extLst>
                <a:ext uri="{FF2B5EF4-FFF2-40B4-BE49-F238E27FC236}">
                  <a16:creationId xmlns:a16="http://schemas.microsoft.com/office/drawing/2014/main" id="{247D8AA9-B3B5-4C9B-B268-0B8C8E98A7A3}"/>
                </a:ext>
              </a:extLst>
            </p:cNvPr>
            <p:cNvSpPr/>
            <p:nvPr/>
          </p:nvSpPr>
          <p:spPr>
            <a:xfrm>
              <a:off x="5603908" y="1541944"/>
              <a:ext cx="16572" cy="16324"/>
            </a:xfrm>
            <a:custGeom>
              <a:avLst/>
              <a:gdLst/>
              <a:ahLst/>
              <a:cxnLst/>
              <a:rect l="l" t="t" r="r" b="b"/>
              <a:pathLst>
                <a:path w="67" h="66" extrusionOk="0">
                  <a:moveTo>
                    <a:pt x="30" y="66"/>
                  </a:moveTo>
                  <a:lnTo>
                    <a:pt x="30" y="66"/>
                  </a:lnTo>
                  <a:cubicBezTo>
                    <a:pt x="48" y="66"/>
                    <a:pt x="67" y="55"/>
                    <a:pt x="67" y="33"/>
                  </a:cubicBezTo>
                  <a:cubicBezTo>
                    <a:pt x="67" y="14"/>
                    <a:pt x="52" y="0"/>
                    <a:pt x="37" y="0"/>
                  </a:cubicBezTo>
                  <a:cubicBezTo>
                    <a:pt x="19" y="0"/>
                    <a:pt x="0" y="7"/>
                    <a:pt x="0" y="33"/>
                  </a:cubicBezTo>
                  <a:cubicBezTo>
                    <a:pt x="0" y="51"/>
                    <a:pt x="15" y="66"/>
                    <a:pt x="30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724;p48">
              <a:extLst>
                <a:ext uri="{FF2B5EF4-FFF2-40B4-BE49-F238E27FC236}">
                  <a16:creationId xmlns:a16="http://schemas.microsoft.com/office/drawing/2014/main" id="{63687F87-2323-4039-9A06-02F1920C51B0}"/>
                </a:ext>
              </a:extLst>
            </p:cNvPr>
            <p:cNvSpPr/>
            <p:nvPr/>
          </p:nvSpPr>
          <p:spPr>
            <a:xfrm>
              <a:off x="5511650" y="1509295"/>
              <a:ext cx="210239" cy="211228"/>
            </a:xfrm>
            <a:custGeom>
              <a:avLst/>
              <a:gdLst/>
              <a:ahLst/>
              <a:cxnLst/>
              <a:rect l="l" t="t" r="r" b="b"/>
              <a:pathLst>
                <a:path w="850" h="854" extrusionOk="0">
                  <a:moveTo>
                    <a:pt x="425" y="0"/>
                  </a:moveTo>
                  <a:lnTo>
                    <a:pt x="425" y="0"/>
                  </a:lnTo>
                  <a:cubicBezTo>
                    <a:pt x="190" y="0"/>
                    <a:pt x="0" y="190"/>
                    <a:pt x="0" y="425"/>
                  </a:cubicBezTo>
                  <a:cubicBezTo>
                    <a:pt x="0" y="663"/>
                    <a:pt x="190" y="854"/>
                    <a:pt x="425" y="854"/>
                  </a:cubicBezTo>
                  <a:cubicBezTo>
                    <a:pt x="660" y="854"/>
                    <a:pt x="850" y="663"/>
                    <a:pt x="850" y="425"/>
                  </a:cubicBezTo>
                  <a:cubicBezTo>
                    <a:pt x="850" y="190"/>
                    <a:pt x="660" y="0"/>
                    <a:pt x="425" y="0"/>
                  </a:cubicBezTo>
                  <a:moveTo>
                    <a:pt x="425" y="788"/>
                  </a:moveTo>
                  <a:lnTo>
                    <a:pt x="425" y="788"/>
                  </a:lnTo>
                  <a:cubicBezTo>
                    <a:pt x="223" y="788"/>
                    <a:pt x="62" y="626"/>
                    <a:pt x="62" y="425"/>
                  </a:cubicBezTo>
                  <a:cubicBezTo>
                    <a:pt x="62" y="227"/>
                    <a:pt x="223" y="66"/>
                    <a:pt x="425" y="66"/>
                  </a:cubicBezTo>
                  <a:cubicBezTo>
                    <a:pt x="623" y="66"/>
                    <a:pt x="788" y="227"/>
                    <a:pt x="788" y="425"/>
                  </a:cubicBezTo>
                  <a:cubicBezTo>
                    <a:pt x="788" y="626"/>
                    <a:pt x="623" y="788"/>
                    <a:pt x="425" y="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725;p48">
              <a:extLst>
                <a:ext uri="{FF2B5EF4-FFF2-40B4-BE49-F238E27FC236}">
                  <a16:creationId xmlns:a16="http://schemas.microsoft.com/office/drawing/2014/main" id="{B491390D-0E78-45AE-9512-B1A0770CCF07}"/>
                </a:ext>
              </a:extLst>
            </p:cNvPr>
            <p:cNvSpPr/>
            <p:nvPr/>
          </p:nvSpPr>
          <p:spPr>
            <a:xfrm>
              <a:off x="5576453" y="1574593"/>
              <a:ext cx="80386" cy="80633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298" y="146"/>
                  </a:moveTo>
                  <a:lnTo>
                    <a:pt x="298" y="146"/>
                  </a:lnTo>
                  <a:cubicBezTo>
                    <a:pt x="280" y="142"/>
                    <a:pt x="266" y="157"/>
                    <a:pt x="262" y="172"/>
                  </a:cubicBezTo>
                  <a:cubicBezTo>
                    <a:pt x="258" y="209"/>
                    <a:pt x="236" y="238"/>
                    <a:pt x="207" y="253"/>
                  </a:cubicBezTo>
                  <a:cubicBezTo>
                    <a:pt x="155" y="274"/>
                    <a:pt x="97" y="256"/>
                    <a:pt x="71" y="205"/>
                  </a:cubicBezTo>
                  <a:cubicBezTo>
                    <a:pt x="49" y="154"/>
                    <a:pt x="71" y="95"/>
                    <a:pt x="119" y="73"/>
                  </a:cubicBezTo>
                  <a:cubicBezTo>
                    <a:pt x="152" y="58"/>
                    <a:pt x="188" y="58"/>
                    <a:pt x="218" y="80"/>
                  </a:cubicBezTo>
                  <a:cubicBezTo>
                    <a:pt x="232" y="88"/>
                    <a:pt x="251" y="84"/>
                    <a:pt x="262" y="69"/>
                  </a:cubicBezTo>
                  <a:cubicBezTo>
                    <a:pt x="269" y="54"/>
                    <a:pt x="266" y="36"/>
                    <a:pt x="251" y="25"/>
                  </a:cubicBezTo>
                  <a:cubicBezTo>
                    <a:pt x="203" y="-4"/>
                    <a:pt x="144" y="-8"/>
                    <a:pt x="93" y="14"/>
                  </a:cubicBezTo>
                  <a:cubicBezTo>
                    <a:pt x="12" y="54"/>
                    <a:pt x="-24" y="150"/>
                    <a:pt x="16" y="230"/>
                  </a:cubicBezTo>
                  <a:cubicBezTo>
                    <a:pt x="53" y="315"/>
                    <a:pt x="152" y="348"/>
                    <a:pt x="232" y="311"/>
                  </a:cubicBezTo>
                  <a:cubicBezTo>
                    <a:pt x="284" y="286"/>
                    <a:pt x="317" y="238"/>
                    <a:pt x="324" y="179"/>
                  </a:cubicBezTo>
                  <a:cubicBezTo>
                    <a:pt x="328" y="165"/>
                    <a:pt x="313" y="146"/>
                    <a:pt x="298" y="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726;p48">
              <a:extLst>
                <a:ext uri="{FF2B5EF4-FFF2-40B4-BE49-F238E27FC236}">
                  <a16:creationId xmlns:a16="http://schemas.microsoft.com/office/drawing/2014/main" id="{E5763BE5-22B5-4C2E-8EE3-E9D2375EE421}"/>
                </a:ext>
              </a:extLst>
            </p:cNvPr>
            <p:cNvSpPr/>
            <p:nvPr/>
          </p:nvSpPr>
          <p:spPr>
            <a:xfrm>
              <a:off x="5381054" y="1769497"/>
              <a:ext cx="64556" cy="16324"/>
            </a:xfrm>
            <a:custGeom>
              <a:avLst/>
              <a:gdLst/>
              <a:ahLst/>
              <a:cxnLst/>
              <a:rect l="l" t="t" r="r" b="b"/>
              <a:pathLst>
                <a:path w="261" h="6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4"/>
                    <a:pt x="0" y="29"/>
                  </a:cubicBezTo>
                  <a:cubicBezTo>
                    <a:pt x="0" y="47"/>
                    <a:pt x="14" y="66"/>
                    <a:pt x="32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45" y="66"/>
                    <a:pt x="260" y="55"/>
                    <a:pt x="260" y="37"/>
                  </a:cubicBezTo>
                  <a:cubicBezTo>
                    <a:pt x="264" y="18"/>
                    <a:pt x="249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727;p48">
              <a:extLst>
                <a:ext uri="{FF2B5EF4-FFF2-40B4-BE49-F238E27FC236}">
                  <a16:creationId xmlns:a16="http://schemas.microsoft.com/office/drawing/2014/main" id="{9D04F1F7-FB15-4349-B55D-098F636A6FC7}"/>
                </a:ext>
              </a:extLst>
            </p:cNvPr>
            <p:cNvSpPr/>
            <p:nvPr/>
          </p:nvSpPr>
          <p:spPr>
            <a:xfrm>
              <a:off x="5403562" y="1802146"/>
              <a:ext cx="42048" cy="16324"/>
            </a:xfrm>
            <a:custGeom>
              <a:avLst/>
              <a:gdLst/>
              <a:ahLst/>
              <a:cxnLst/>
              <a:rect l="l" t="t" r="r" b="b"/>
              <a:pathLst>
                <a:path w="170" h="66" extrusionOk="0">
                  <a:moveTo>
                    <a:pt x="139" y="0"/>
                  </a:moveTo>
                  <a:lnTo>
                    <a:pt x="139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4" y="11"/>
                    <a:pt x="0" y="29"/>
                  </a:cubicBezTo>
                  <a:cubicBezTo>
                    <a:pt x="0" y="47"/>
                    <a:pt x="15" y="66"/>
                    <a:pt x="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54" y="66"/>
                    <a:pt x="169" y="51"/>
                    <a:pt x="169" y="37"/>
                  </a:cubicBezTo>
                  <a:cubicBezTo>
                    <a:pt x="173" y="18"/>
                    <a:pt x="158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728;p48">
              <a:extLst>
                <a:ext uri="{FF2B5EF4-FFF2-40B4-BE49-F238E27FC236}">
                  <a16:creationId xmlns:a16="http://schemas.microsoft.com/office/drawing/2014/main" id="{39BE4D8D-F0C3-488C-9F8D-ED8080FCEB04}"/>
                </a:ext>
              </a:extLst>
            </p:cNvPr>
            <p:cNvSpPr/>
            <p:nvPr/>
          </p:nvSpPr>
          <p:spPr>
            <a:xfrm>
              <a:off x="5348405" y="1395765"/>
              <a:ext cx="48231" cy="48479"/>
            </a:xfrm>
            <a:custGeom>
              <a:avLst/>
              <a:gdLst/>
              <a:ahLst/>
              <a:cxnLst/>
              <a:rect l="l" t="t" r="r" b="b"/>
              <a:pathLst>
                <a:path w="195" h="196" extrusionOk="0">
                  <a:moveTo>
                    <a:pt x="32" y="129"/>
                  </a:moveTo>
                  <a:lnTo>
                    <a:pt x="32" y="129"/>
                  </a:lnTo>
                  <a:cubicBezTo>
                    <a:pt x="65" y="129"/>
                    <a:pt x="65" y="129"/>
                    <a:pt x="65" y="129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80"/>
                    <a:pt x="76" y="191"/>
                    <a:pt x="95" y="195"/>
                  </a:cubicBezTo>
                  <a:cubicBezTo>
                    <a:pt x="113" y="199"/>
                    <a:pt x="128" y="184"/>
                    <a:pt x="128" y="162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79" y="129"/>
                    <a:pt x="194" y="118"/>
                    <a:pt x="194" y="103"/>
                  </a:cubicBezTo>
                  <a:cubicBezTo>
                    <a:pt x="197" y="81"/>
                    <a:pt x="183" y="67"/>
                    <a:pt x="164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15"/>
                    <a:pt x="117" y="4"/>
                    <a:pt x="102" y="0"/>
                  </a:cubicBezTo>
                  <a:cubicBezTo>
                    <a:pt x="84" y="-3"/>
                    <a:pt x="65" y="11"/>
                    <a:pt x="65" y="33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14" y="67"/>
                    <a:pt x="0" y="81"/>
                    <a:pt x="0" y="103"/>
                  </a:cubicBezTo>
                  <a:cubicBezTo>
                    <a:pt x="3" y="118"/>
                    <a:pt x="18" y="129"/>
                    <a:pt x="32" y="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729;p48">
              <a:extLst>
                <a:ext uri="{FF2B5EF4-FFF2-40B4-BE49-F238E27FC236}">
                  <a16:creationId xmlns:a16="http://schemas.microsoft.com/office/drawing/2014/main" id="{F14589F5-0C64-4F74-A599-78200F177E4C}"/>
                </a:ext>
              </a:extLst>
            </p:cNvPr>
            <p:cNvSpPr/>
            <p:nvPr/>
          </p:nvSpPr>
          <p:spPr>
            <a:xfrm>
              <a:off x="5349147" y="1412337"/>
              <a:ext cx="535491" cy="389808"/>
            </a:xfrm>
            <a:custGeom>
              <a:avLst/>
              <a:gdLst/>
              <a:ahLst/>
              <a:cxnLst/>
              <a:rect l="l" t="t" r="r" b="b"/>
              <a:pathLst>
                <a:path w="2165" h="1576" extrusionOk="0">
                  <a:moveTo>
                    <a:pt x="2068" y="1382"/>
                  </a:moveTo>
                  <a:lnTo>
                    <a:pt x="2068" y="1382"/>
                  </a:lnTo>
                  <a:cubicBezTo>
                    <a:pt x="2024" y="1382"/>
                    <a:pt x="1987" y="1407"/>
                    <a:pt x="1977" y="1444"/>
                  </a:cubicBezTo>
                  <a:cubicBezTo>
                    <a:pt x="1866" y="1444"/>
                    <a:pt x="1866" y="1444"/>
                    <a:pt x="1866" y="1444"/>
                  </a:cubicBezTo>
                  <a:cubicBezTo>
                    <a:pt x="1797" y="1140"/>
                    <a:pt x="1797" y="1140"/>
                    <a:pt x="1797" y="1140"/>
                  </a:cubicBezTo>
                  <a:cubicBezTo>
                    <a:pt x="1848" y="1106"/>
                    <a:pt x="1892" y="1074"/>
                    <a:pt x="1933" y="1044"/>
                  </a:cubicBezTo>
                  <a:cubicBezTo>
                    <a:pt x="1947" y="1033"/>
                    <a:pt x="1951" y="1018"/>
                    <a:pt x="1943" y="1004"/>
                  </a:cubicBezTo>
                  <a:cubicBezTo>
                    <a:pt x="1936" y="986"/>
                    <a:pt x="1910" y="978"/>
                    <a:pt x="1896" y="993"/>
                  </a:cubicBezTo>
                  <a:cubicBezTo>
                    <a:pt x="1863" y="1018"/>
                    <a:pt x="1822" y="1044"/>
                    <a:pt x="1782" y="1074"/>
                  </a:cubicBezTo>
                  <a:cubicBezTo>
                    <a:pt x="1771" y="1011"/>
                    <a:pt x="1771" y="1011"/>
                    <a:pt x="1771" y="1011"/>
                  </a:cubicBezTo>
                  <a:cubicBezTo>
                    <a:pt x="1767" y="993"/>
                    <a:pt x="1749" y="982"/>
                    <a:pt x="1731" y="986"/>
                  </a:cubicBezTo>
                  <a:cubicBezTo>
                    <a:pt x="1716" y="989"/>
                    <a:pt x="1705" y="1008"/>
                    <a:pt x="1709" y="1022"/>
                  </a:cubicBezTo>
                  <a:cubicBezTo>
                    <a:pt x="1727" y="1110"/>
                    <a:pt x="1727" y="1110"/>
                    <a:pt x="1727" y="1110"/>
                  </a:cubicBezTo>
                  <a:cubicBezTo>
                    <a:pt x="1639" y="1162"/>
                    <a:pt x="1540" y="1213"/>
                    <a:pt x="1434" y="1250"/>
                  </a:cubicBezTo>
                  <a:cubicBezTo>
                    <a:pt x="1705" y="1026"/>
                    <a:pt x="1705" y="615"/>
                    <a:pt x="1437" y="392"/>
                  </a:cubicBezTo>
                  <a:cubicBezTo>
                    <a:pt x="1547" y="428"/>
                    <a:pt x="1650" y="483"/>
                    <a:pt x="1734" y="538"/>
                  </a:cubicBezTo>
                  <a:cubicBezTo>
                    <a:pt x="1709" y="681"/>
                    <a:pt x="1709" y="681"/>
                    <a:pt x="1709" y="681"/>
                  </a:cubicBezTo>
                  <a:cubicBezTo>
                    <a:pt x="1705" y="696"/>
                    <a:pt x="1713" y="710"/>
                    <a:pt x="1727" y="718"/>
                  </a:cubicBezTo>
                  <a:cubicBezTo>
                    <a:pt x="1745" y="725"/>
                    <a:pt x="1767" y="714"/>
                    <a:pt x="1771" y="696"/>
                  </a:cubicBezTo>
                  <a:cubicBezTo>
                    <a:pt x="1793" y="575"/>
                    <a:pt x="1793" y="575"/>
                    <a:pt x="1793" y="575"/>
                  </a:cubicBezTo>
                  <a:cubicBezTo>
                    <a:pt x="1903" y="648"/>
                    <a:pt x="2009" y="740"/>
                    <a:pt x="2090" y="821"/>
                  </a:cubicBezTo>
                  <a:cubicBezTo>
                    <a:pt x="2072" y="839"/>
                    <a:pt x="2042" y="868"/>
                    <a:pt x="2002" y="905"/>
                  </a:cubicBezTo>
                  <a:cubicBezTo>
                    <a:pt x="1987" y="916"/>
                    <a:pt x="1987" y="934"/>
                    <a:pt x="1995" y="945"/>
                  </a:cubicBezTo>
                  <a:cubicBezTo>
                    <a:pt x="2006" y="964"/>
                    <a:pt x="2028" y="964"/>
                    <a:pt x="2042" y="953"/>
                  </a:cubicBezTo>
                  <a:cubicBezTo>
                    <a:pt x="2116" y="886"/>
                    <a:pt x="2156" y="842"/>
                    <a:pt x="2156" y="842"/>
                  </a:cubicBezTo>
                  <a:cubicBezTo>
                    <a:pt x="2167" y="828"/>
                    <a:pt x="2167" y="810"/>
                    <a:pt x="2156" y="798"/>
                  </a:cubicBezTo>
                  <a:cubicBezTo>
                    <a:pt x="2086" y="722"/>
                    <a:pt x="1947" y="601"/>
                    <a:pt x="1808" y="505"/>
                  </a:cubicBezTo>
                  <a:cubicBezTo>
                    <a:pt x="1870" y="194"/>
                    <a:pt x="1870" y="194"/>
                    <a:pt x="1870" y="194"/>
                  </a:cubicBezTo>
                  <a:cubicBezTo>
                    <a:pt x="2064" y="194"/>
                    <a:pt x="2064" y="194"/>
                    <a:pt x="2064" y="194"/>
                  </a:cubicBezTo>
                  <a:cubicBezTo>
                    <a:pt x="2083" y="194"/>
                    <a:pt x="2097" y="183"/>
                    <a:pt x="2097" y="164"/>
                  </a:cubicBezTo>
                  <a:cubicBezTo>
                    <a:pt x="2101" y="146"/>
                    <a:pt x="2086" y="132"/>
                    <a:pt x="2068" y="132"/>
                  </a:cubicBezTo>
                  <a:cubicBezTo>
                    <a:pt x="1848" y="132"/>
                    <a:pt x="1848" y="132"/>
                    <a:pt x="1848" y="132"/>
                  </a:cubicBezTo>
                  <a:cubicBezTo>
                    <a:pt x="1830" y="132"/>
                    <a:pt x="1819" y="142"/>
                    <a:pt x="1815" y="157"/>
                  </a:cubicBezTo>
                  <a:cubicBezTo>
                    <a:pt x="1753" y="472"/>
                    <a:pt x="1753" y="472"/>
                    <a:pt x="1753" y="472"/>
                  </a:cubicBezTo>
                  <a:cubicBezTo>
                    <a:pt x="1305" y="201"/>
                    <a:pt x="884" y="194"/>
                    <a:pt x="433" y="458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3" y="10"/>
                    <a:pt x="378" y="0"/>
                    <a:pt x="36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64" y="0"/>
                    <a:pt x="249" y="10"/>
                    <a:pt x="246" y="25"/>
                  </a:cubicBezTo>
                  <a:cubicBezTo>
                    <a:pt x="246" y="47"/>
                    <a:pt x="261" y="62"/>
                    <a:pt x="279" y="62"/>
                  </a:cubicBezTo>
                  <a:cubicBezTo>
                    <a:pt x="337" y="62"/>
                    <a:pt x="337" y="62"/>
                    <a:pt x="337" y="62"/>
                  </a:cubicBezTo>
                  <a:cubicBezTo>
                    <a:pt x="374" y="494"/>
                    <a:pt x="374" y="494"/>
                    <a:pt x="374" y="494"/>
                  </a:cubicBezTo>
                  <a:cubicBezTo>
                    <a:pt x="319" y="527"/>
                    <a:pt x="264" y="571"/>
                    <a:pt x="205" y="615"/>
                  </a:cubicBezTo>
                  <a:cubicBezTo>
                    <a:pt x="194" y="626"/>
                    <a:pt x="191" y="641"/>
                    <a:pt x="194" y="656"/>
                  </a:cubicBezTo>
                  <a:cubicBezTo>
                    <a:pt x="205" y="674"/>
                    <a:pt x="227" y="678"/>
                    <a:pt x="246" y="667"/>
                  </a:cubicBezTo>
                  <a:cubicBezTo>
                    <a:pt x="290" y="630"/>
                    <a:pt x="337" y="597"/>
                    <a:pt x="381" y="564"/>
                  </a:cubicBezTo>
                  <a:cubicBezTo>
                    <a:pt x="393" y="692"/>
                    <a:pt x="393" y="692"/>
                    <a:pt x="393" y="692"/>
                  </a:cubicBezTo>
                  <a:cubicBezTo>
                    <a:pt x="396" y="707"/>
                    <a:pt x="407" y="722"/>
                    <a:pt x="425" y="722"/>
                  </a:cubicBezTo>
                  <a:lnTo>
                    <a:pt x="429" y="722"/>
                  </a:lnTo>
                  <a:cubicBezTo>
                    <a:pt x="444" y="718"/>
                    <a:pt x="458" y="703"/>
                    <a:pt x="455" y="685"/>
                  </a:cubicBezTo>
                  <a:cubicBezTo>
                    <a:pt x="440" y="527"/>
                    <a:pt x="440" y="527"/>
                    <a:pt x="440" y="527"/>
                  </a:cubicBezTo>
                  <a:cubicBezTo>
                    <a:pt x="543" y="465"/>
                    <a:pt x="642" y="421"/>
                    <a:pt x="730" y="388"/>
                  </a:cubicBezTo>
                  <a:cubicBezTo>
                    <a:pt x="458" y="612"/>
                    <a:pt x="458" y="1026"/>
                    <a:pt x="726" y="1250"/>
                  </a:cubicBezTo>
                  <a:cubicBezTo>
                    <a:pt x="620" y="1213"/>
                    <a:pt x="521" y="1162"/>
                    <a:pt x="437" y="1110"/>
                  </a:cubicBezTo>
                  <a:cubicBezTo>
                    <a:pt x="455" y="1026"/>
                    <a:pt x="455" y="1026"/>
                    <a:pt x="455" y="1026"/>
                  </a:cubicBezTo>
                  <a:cubicBezTo>
                    <a:pt x="458" y="1011"/>
                    <a:pt x="451" y="993"/>
                    <a:pt x="437" y="989"/>
                  </a:cubicBezTo>
                  <a:cubicBezTo>
                    <a:pt x="418" y="978"/>
                    <a:pt x="396" y="989"/>
                    <a:pt x="393" y="1011"/>
                  </a:cubicBezTo>
                  <a:cubicBezTo>
                    <a:pt x="381" y="1074"/>
                    <a:pt x="381" y="1074"/>
                    <a:pt x="381" y="1074"/>
                  </a:cubicBezTo>
                  <a:cubicBezTo>
                    <a:pt x="268" y="997"/>
                    <a:pt x="158" y="905"/>
                    <a:pt x="73" y="821"/>
                  </a:cubicBezTo>
                  <a:cubicBezTo>
                    <a:pt x="88" y="806"/>
                    <a:pt x="110" y="784"/>
                    <a:pt x="139" y="754"/>
                  </a:cubicBezTo>
                  <a:cubicBezTo>
                    <a:pt x="150" y="744"/>
                    <a:pt x="154" y="729"/>
                    <a:pt x="147" y="714"/>
                  </a:cubicBezTo>
                  <a:cubicBezTo>
                    <a:pt x="136" y="696"/>
                    <a:pt x="114" y="696"/>
                    <a:pt x="99" y="707"/>
                  </a:cubicBezTo>
                  <a:cubicBezTo>
                    <a:pt x="41" y="762"/>
                    <a:pt x="7" y="798"/>
                    <a:pt x="7" y="798"/>
                  </a:cubicBezTo>
                  <a:cubicBezTo>
                    <a:pt x="-3" y="810"/>
                    <a:pt x="-3" y="828"/>
                    <a:pt x="7" y="842"/>
                  </a:cubicBezTo>
                  <a:cubicBezTo>
                    <a:pt x="11" y="846"/>
                    <a:pt x="129" y="978"/>
                    <a:pt x="319" y="1110"/>
                  </a:cubicBezTo>
                  <a:cubicBezTo>
                    <a:pt x="334" y="1118"/>
                    <a:pt x="349" y="1129"/>
                    <a:pt x="367" y="1140"/>
                  </a:cubicBezTo>
                  <a:cubicBezTo>
                    <a:pt x="326" y="1316"/>
                    <a:pt x="326" y="1316"/>
                    <a:pt x="326" y="1316"/>
                  </a:cubicBezTo>
                  <a:cubicBezTo>
                    <a:pt x="161" y="1316"/>
                    <a:pt x="161" y="1316"/>
                    <a:pt x="161" y="1316"/>
                  </a:cubicBezTo>
                  <a:cubicBezTo>
                    <a:pt x="147" y="1316"/>
                    <a:pt x="132" y="1326"/>
                    <a:pt x="129" y="1341"/>
                  </a:cubicBezTo>
                  <a:cubicBezTo>
                    <a:pt x="129" y="1360"/>
                    <a:pt x="143" y="1378"/>
                    <a:pt x="161" y="1378"/>
                  </a:cubicBezTo>
                  <a:cubicBezTo>
                    <a:pt x="352" y="1378"/>
                    <a:pt x="352" y="1378"/>
                    <a:pt x="352" y="1378"/>
                  </a:cubicBezTo>
                  <a:cubicBezTo>
                    <a:pt x="370" y="1378"/>
                    <a:pt x="381" y="1367"/>
                    <a:pt x="385" y="1352"/>
                  </a:cubicBezTo>
                  <a:cubicBezTo>
                    <a:pt x="425" y="1176"/>
                    <a:pt x="425" y="1176"/>
                    <a:pt x="425" y="1176"/>
                  </a:cubicBezTo>
                  <a:cubicBezTo>
                    <a:pt x="865" y="1440"/>
                    <a:pt x="1283" y="1451"/>
                    <a:pt x="1742" y="1176"/>
                  </a:cubicBezTo>
                  <a:cubicBezTo>
                    <a:pt x="1811" y="1484"/>
                    <a:pt x="1811" y="1484"/>
                    <a:pt x="1811" y="1484"/>
                  </a:cubicBezTo>
                  <a:cubicBezTo>
                    <a:pt x="1815" y="1499"/>
                    <a:pt x="1826" y="1510"/>
                    <a:pt x="1841" y="1510"/>
                  </a:cubicBezTo>
                  <a:cubicBezTo>
                    <a:pt x="1977" y="1510"/>
                    <a:pt x="1977" y="1510"/>
                    <a:pt x="1977" y="1510"/>
                  </a:cubicBezTo>
                  <a:cubicBezTo>
                    <a:pt x="1987" y="1550"/>
                    <a:pt x="2031" y="1579"/>
                    <a:pt x="2075" y="1576"/>
                  </a:cubicBezTo>
                  <a:cubicBezTo>
                    <a:pt x="2123" y="1569"/>
                    <a:pt x="2160" y="1532"/>
                    <a:pt x="2163" y="1488"/>
                  </a:cubicBezTo>
                  <a:cubicBezTo>
                    <a:pt x="2171" y="1429"/>
                    <a:pt x="2123" y="1382"/>
                    <a:pt x="2068" y="1382"/>
                  </a:cubicBezTo>
                  <a:moveTo>
                    <a:pt x="587" y="817"/>
                  </a:moveTo>
                  <a:lnTo>
                    <a:pt x="587" y="817"/>
                  </a:lnTo>
                  <a:cubicBezTo>
                    <a:pt x="587" y="546"/>
                    <a:pt x="810" y="326"/>
                    <a:pt x="1082" y="326"/>
                  </a:cubicBezTo>
                  <a:cubicBezTo>
                    <a:pt x="1353" y="326"/>
                    <a:pt x="1577" y="546"/>
                    <a:pt x="1577" y="817"/>
                  </a:cubicBezTo>
                  <a:cubicBezTo>
                    <a:pt x="1577" y="1092"/>
                    <a:pt x="1353" y="1312"/>
                    <a:pt x="1082" y="1312"/>
                  </a:cubicBezTo>
                  <a:cubicBezTo>
                    <a:pt x="810" y="1312"/>
                    <a:pt x="587" y="1092"/>
                    <a:pt x="587" y="817"/>
                  </a:cubicBezTo>
                  <a:moveTo>
                    <a:pt x="2068" y="1510"/>
                  </a:moveTo>
                  <a:lnTo>
                    <a:pt x="2068" y="1510"/>
                  </a:lnTo>
                  <a:cubicBezTo>
                    <a:pt x="2050" y="1510"/>
                    <a:pt x="2031" y="1495"/>
                    <a:pt x="2031" y="1477"/>
                  </a:cubicBezTo>
                  <a:cubicBezTo>
                    <a:pt x="2031" y="1458"/>
                    <a:pt x="2050" y="1444"/>
                    <a:pt x="2068" y="1444"/>
                  </a:cubicBezTo>
                  <a:cubicBezTo>
                    <a:pt x="2086" y="1444"/>
                    <a:pt x="2101" y="1458"/>
                    <a:pt x="2101" y="1477"/>
                  </a:cubicBezTo>
                  <a:cubicBezTo>
                    <a:pt x="2101" y="1495"/>
                    <a:pt x="2086" y="1510"/>
                    <a:pt x="2068" y="1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730;p48">
              <a:extLst>
                <a:ext uri="{FF2B5EF4-FFF2-40B4-BE49-F238E27FC236}">
                  <a16:creationId xmlns:a16="http://schemas.microsoft.com/office/drawing/2014/main" id="{6360FCB6-0A3E-4454-A486-399259DE8A54}"/>
                </a:ext>
              </a:extLst>
            </p:cNvPr>
            <p:cNvSpPr/>
            <p:nvPr/>
          </p:nvSpPr>
          <p:spPr>
            <a:xfrm>
              <a:off x="5797081" y="1412337"/>
              <a:ext cx="54662" cy="15335"/>
            </a:xfrm>
            <a:custGeom>
              <a:avLst/>
              <a:gdLst/>
              <a:ahLst/>
              <a:cxnLst/>
              <a:rect l="l" t="t" r="r" b="b"/>
              <a:pathLst>
                <a:path w="221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187" y="62"/>
                    <a:pt x="187" y="62"/>
                    <a:pt x="187" y="62"/>
                  </a:cubicBezTo>
                  <a:cubicBezTo>
                    <a:pt x="206" y="62"/>
                    <a:pt x="220" y="51"/>
                    <a:pt x="220" y="36"/>
                  </a:cubicBezTo>
                  <a:cubicBezTo>
                    <a:pt x="224" y="14"/>
                    <a:pt x="210" y="0"/>
                    <a:pt x="19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0"/>
                    <a:pt x="0" y="25"/>
                  </a:cubicBezTo>
                  <a:cubicBezTo>
                    <a:pt x="-3" y="47"/>
                    <a:pt x="11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731;p48">
              <a:extLst>
                <a:ext uri="{FF2B5EF4-FFF2-40B4-BE49-F238E27FC236}">
                  <a16:creationId xmlns:a16="http://schemas.microsoft.com/office/drawing/2014/main" id="{4BF9BDA1-CBC0-434E-A744-E0F92FA785B7}"/>
                </a:ext>
              </a:extLst>
            </p:cNvPr>
            <p:cNvSpPr/>
            <p:nvPr/>
          </p:nvSpPr>
          <p:spPr>
            <a:xfrm>
              <a:off x="5797081" y="1379688"/>
              <a:ext cx="35370" cy="15335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110" y="62"/>
                    <a:pt x="110" y="62"/>
                    <a:pt x="110" y="62"/>
                  </a:cubicBezTo>
                  <a:cubicBezTo>
                    <a:pt x="129" y="62"/>
                    <a:pt x="143" y="51"/>
                    <a:pt x="143" y="32"/>
                  </a:cubicBezTo>
                  <a:cubicBezTo>
                    <a:pt x="143" y="14"/>
                    <a:pt x="129" y="0"/>
                    <a:pt x="1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13225" y="2692275"/>
            <a:ext cx="46611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CILJEVI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PROJEKTA</a:t>
            </a:r>
            <a:r>
              <a:rPr lang="en" dirty="0"/>
              <a:t>_</a:t>
            </a:r>
            <a:endParaRPr dirty="0"/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 idx="2"/>
          </p:nvPr>
        </p:nvSpPr>
        <p:spPr>
          <a:xfrm>
            <a:off x="3501425" y="1109925"/>
            <a:ext cx="1872900" cy="10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56" name="Google Shape;356;p32"/>
          <p:cNvCxnSpPr>
            <a:endCxn id="354" idx="1"/>
          </p:cNvCxnSpPr>
          <p:nvPr/>
        </p:nvCxnSpPr>
        <p:spPr>
          <a:xfrm>
            <a:off x="-7075" y="1634175"/>
            <a:ext cx="350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348;p31">
            <a:extLst>
              <a:ext uri="{FF2B5EF4-FFF2-40B4-BE49-F238E27FC236}">
                <a16:creationId xmlns:a16="http://schemas.microsoft.com/office/drawing/2014/main" id="{E3380F77-BDE7-463E-80B6-A63E18C3176D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506" r="6506"/>
          <a:stretch/>
        </p:blipFill>
        <p:spPr>
          <a:xfrm>
            <a:off x="5649913" y="539750"/>
            <a:ext cx="2781300" cy="4092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PROJEKTNA NASTAVA*</a:t>
            </a:r>
            <a:endParaRPr dirty="0"/>
          </a:p>
        </p:txBody>
      </p:sp>
      <p:sp>
        <p:nvSpPr>
          <p:cNvPr id="399" name="Google Shape;399;p34"/>
          <p:cNvSpPr txBox="1">
            <a:spLocks noGrp="1"/>
          </p:cNvSpPr>
          <p:nvPr>
            <p:ph type="subTitle" idx="4"/>
          </p:nvPr>
        </p:nvSpPr>
        <p:spPr>
          <a:xfrm>
            <a:off x="789263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ŠTO JE PROJEKTNA NASTAVA?</a:t>
            </a:r>
            <a:endParaRPr dirty="0"/>
          </a:p>
        </p:txBody>
      </p:sp>
      <p:sp>
        <p:nvSpPr>
          <p:cNvPr id="400" name="Google Shape;400;p34"/>
          <p:cNvSpPr txBox="1">
            <a:spLocks noGrp="1"/>
          </p:cNvSpPr>
          <p:nvPr>
            <p:ph type="subTitle" idx="5"/>
          </p:nvPr>
        </p:nvSpPr>
        <p:spPr>
          <a:xfrm>
            <a:off x="3439952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 JE U GLAVNOJ ULOZI?</a:t>
            </a:r>
            <a:endParaRPr dirty="0"/>
          </a:p>
        </p:txBody>
      </p:sp>
      <p:sp>
        <p:nvSpPr>
          <p:cNvPr id="401" name="Google Shape;401;p34"/>
          <p:cNvSpPr txBox="1">
            <a:spLocks noGrp="1"/>
          </p:cNvSpPr>
          <p:nvPr>
            <p:ph type="subTitle" idx="1"/>
          </p:nvPr>
        </p:nvSpPr>
        <p:spPr>
          <a:xfrm>
            <a:off x="789275" y="2714125"/>
            <a:ext cx="22641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dirty="0"/>
              <a:t>Oblik problemske nastave u kojoj učenici kroz određeni vremenski period (samostalno) istražuju dogovoreni problem.</a:t>
            </a:r>
          </a:p>
        </p:txBody>
      </p:sp>
      <p:sp>
        <p:nvSpPr>
          <p:cNvPr id="402" name="Google Shape;402;p34"/>
          <p:cNvSpPr txBox="1">
            <a:spLocks noGrp="1"/>
          </p:cNvSpPr>
          <p:nvPr>
            <p:ph type="subTitle" idx="2"/>
          </p:nvPr>
        </p:nvSpPr>
        <p:spPr>
          <a:xfrm>
            <a:off x="3439963" y="2714125"/>
            <a:ext cx="226410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l-PL" dirty="0"/>
              <a:t>Naglašena je aktivna uloga učenika.</a:t>
            </a:r>
          </a:p>
        </p:txBody>
      </p:sp>
      <p:sp>
        <p:nvSpPr>
          <p:cNvPr id="403" name="Google Shape;403;p34"/>
          <p:cNvSpPr txBox="1">
            <a:spLocks noGrp="1"/>
          </p:cNvSpPr>
          <p:nvPr>
            <p:ph type="subTitle" idx="3"/>
          </p:nvPr>
        </p:nvSpPr>
        <p:spPr>
          <a:xfrm>
            <a:off x="6090651" y="2714125"/>
            <a:ext cx="2523960" cy="16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HR" dirty="0"/>
              <a:t>Kako osmisliti projektni zadatak?</a:t>
            </a:r>
          </a:p>
          <a:p>
            <a:pPr marL="0" lvl="0" indent="0"/>
            <a:r>
              <a:rPr lang="hr-HR" dirty="0"/>
              <a:t>Koji je cilj projektnog zadatka?</a:t>
            </a:r>
          </a:p>
          <a:p>
            <a:pPr marL="0" lvl="0" indent="0"/>
            <a:r>
              <a:rPr lang="hr-HR" dirty="0"/>
              <a:t>Koliko je optimalno trajanje projekta?</a:t>
            </a:r>
          </a:p>
          <a:p>
            <a:pPr marL="0" lvl="0" indent="0"/>
            <a:r>
              <a:rPr lang="hr-HR" dirty="0"/>
              <a:t>Koje digitalne alate primijeniti?</a:t>
            </a:r>
          </a:p>
          <a:p>
            <a:pPr marL="0" lvl="0" indent="0"/>
            <a:r>
              <a:rPr lang="hr-HR" dirty="0"/>
              <a:t>Koje metode rada primijeniti?</a:t>
            </a:r>
          </a:p>
          <a:p>
            <a:pPr marL="0" lvl="0" indent="0"/>
            <a:r>
              <a:rPr lang="hr-HR" dirty="0"/>
              <a:t>....</a:t>
            </a:r>
          </a:p>
        </p:txBody>
      </p:sp>
      <p:sp>
        <p:nvSpPr>
          <p:cNvPr id="404" name="Google Shape;404;p34"/>
          <p:cNvSpPr txBox="1">
            <a:spLocks noGrp="1"/>
          </p:cNvSpPr>
          <p:nvPr>
            <p:ph type="subTitle" idx="6"/>
          </p:nvPr>
        </p:nvSpPr>
        <p:spPr>
          <a:xfrm>
            <a:off x="6090642" y="2005825"/>
            <a:ext cx="2264100" cy="7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PITANJA NA KOJA TREBA ODGOVORITI</a:t>
            </a:r>
            <a:endParaRPr dirty="0"/>
          </a:p>
        </p:txBody>
      </p:sp>
      <p:grpSp>
        <p:nvGrpSpPr>
          <p:cNvPr id="405" name="Google Shape;405;p34"/>
          <p:cNvGrpSpPr/>
          <p:nvPr/>
        </p:nvGrpSpPr>
        <p:grpSpPr>
          <a:xfrm>
            <a:off x="895899" y="1562546"/>
            <a:ext cx="454721" cy="443268"/>
            <a:chOff x="1430277" y="2028463"/>
            <a:chExt cx="536481" cy="519414"/>
          </a:xfrm>
        </p:grpSpPr>
        <p:sp>
          <p:nvSpPr>
            <p:cNvPr id="406" name="Google Shape;406;p34"/>
            <p:cNvSpPr/>
            <p:nvPr/>
          </p:nvSpPr>
          <p:spPr>
            <a:xfrm>
              <a:off x="1468120" y="2028463"/>
              <a:ext cx="498637" cy="198861"/>
            </a:xfrm>
            <a:custGeom>
              <a:avLst/>
              <a:gdLst/>
              <a:ahLst/>
              <a:cxnLst/>
              <a:rect l="l" t="t" r="r" b="b"/>
              <a:pathLst>
                <a:path w="2016" h="804" extrusionOk="0">
                  <a:moveTo>
                    <a:pt x="1730" y="493"/>
                  </a:moveTo>
                  <a:lnTo>
                    <a:pt x="1730" y="493"/>
                  </a:lnTo>
                  <a:cubicBezTo>
                    <a:pt x="1671" y="353"/>
                    <a:pt x="1517" y="280"/>
                    <a:pt x="1374" y="324"/>
                  </a:cubicBezTo>
                  <a:cubicBezTo>
                    <a:pt x="1271" y="-24"/>
                    <a:pt x="817" y="-116"/>
                    <a:pt x="589" y="170"/>
                  </a:cubicBezTo>
                  <a:cubicBezTo>
                    <a:pt x="443" y="115"/>
                    <a:pt x="274" y="188"/>
                    <a:pt x="212" y="335"/>
                  </a:cubicBezTo>
                  <a:cubicBezTo>
                    <a:pt x="142" y="335"/>
                    <a:pt x="76" y="353"/>
                    <a:pt x="17" y="390"/>
                  </a:cubicBezTo>
                  <a:cubicBezTo>
                    <a:pt x="3" y="401"/>
                    <a:pt x="-5" y="416"/>
                    <a:pt x="3" y="431"/>
                  </a:cubicBezTo>
                  <a:cubicBezTo>
                    <a:pt x="10" y="449"/>
                    <a:pt x="32" y="456"/>
                    <a:pt x="51" y="445"/>
                  </a:cubicBezTo>
                  <a:cubicBezTo>
                    <a:pt x="168" y="368"/>
                    <a:pt x="318" y="390"/>
                    <a:pt x="413" y="482"/>
                  </a:cubicBezTo>
                  <a:cubicBezTo>
                    <a:pt x="424" y="496"/>
                    <a:pt x="443" y="496"/>
                    <a:pt x="457" y="482"/>
                  </a:cubicBezTo>
                  <a:cubicBezTo>
                    <a:pt x="468" y="471"/>
                    <a:pt x="468" y="449"/>
                    <a:pt x="457" y="438"/>
                  </a:cubicBezTo>
                  <a:cubicBezTo>
                    <a:pt x="406" y="390"/>
                    <a:pt x="344" y="357"/>
                    <a:pt x="278" y="343"/>
                  </a:cubicBezTo>
                  <a:cubicBezTo>
                    <a:pt x="336" y="229"/>
                    <a:pt x="476" y="185"/>
                    <a:pt x="589" y="240"/>
                  </a:cubicBezTo>
                  <a:cubicBezTo>
                    <a:pt x="600" y="247"/>
                    <a:pt x="619" y="243"/>
                    <a:pt x="626" y="229"/>
                  </a:cubicBezTo>
                  <a:cubicBezTo>
                    <a:pt x="843" y="-76"/>
                    <a:pt x="1327" y="71"/>
                    <a:pt x="1327" y="452"/>
                  </a:cubicBezTo>
                  <a:cubicBezTo>
                    <a:pt x="1327" y="467"/>
                    <a:pt x="1337" y="482"/>
                    <a:pt x="1356" y="485"/>
                  </a:cubicBezTo>
                  <a:cubicBezTo>
                    <a:pt x="1374" y="485"/>
                    <a:pt x="1392" y="471"/>
                    <a:pt x="1392" y="452"/>
                  </a:cubicBezTo>
                  <a:cubicBezTo>
                    <a:pt x="1392" y="431"/>
                    <a:pt x="1389" y="408"/>
                    <a:pt x="1385" y="387"/>
                  </a:cubicBezTo>
                  <a:cubicBezTo>
                    <a:pt x="1510" y="346"/>
                    <a:pt x="1638" y="416"/>
                    <a:pt x="1679" y="537"/>
                  </a:cubicBezTo>
                  <a:cubicBezTo>
                    <a:pt x="1682" y="551"/>
                    <a:pt x="1697" y="559"/>
                    <a:pt x="1711" y="559"/>
                  </a:cubicBezTo>
                  <a:cubicBezTo>
                    <a:pt x="1862" y="548"/>
                    <a:pt x="1953" y="643"/>
                    <a:pt x="1950" y="771"/>
                  </a:cubicBezTo>
                  <a:cubicBezTo>
                    <a:pt x="1950" y="790"/>
                    <a:pt x="1964" y="804"/>
                    <a:pt x="1983" y="804"/>
                  </a:cubicBezTo>
                  <a:lnTo>
                    <a:pt x="1983" y="804"/>
                  </a:lnTo>
                  <a:cubicBezTo>
                    <a:pt x="2001" y="804"/>
                    <a:pt x="2016" y="790"/>
                    <a:pt x="2016" y="771"/>
                  </a:cubicBezTo>
                  <a:cubicBezTo>
                    <a:pt x="2016" y="617"/>
                    <a:pt x="1909" y="493"/>
                    <a:pt x="1730" y="4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1430277" y="2147928"/>
              <a:ext cx="526340" cy="399949"/>
            </a:xfrm>
            <a:custGeom>
              <a:avLst/>
              <a:gdLst/>
              <a:ahLst/>
              <a:cxnLst/>
              <a:rect l="l" t="t" r="r" b="b"/>
              <a:pathLst>
                <a:path w="2128" h="1617" extrusionOk="0">
                  <a:moveTo>
                    <a:pt x="2114" y="398"/>
                  </a:moveTo>
                  <a:lnTo>
                    <a:pt x="2114" y="398"/>
                  </a:lnTo>
                  <a:cubicBezTo>
                    <a:pt x="2099" y="387"/>
                    <a:pt x="2081" y="395"/>
                    <a:pt x="2070" y="409"/>
                  </a:cubicBezTo>
                  <a:cubicBezTo>
                    <a:pt x="2033" y="468"/>
                    <a:pt x="1967" y="501"/>
                    <a:pt x="1890" y="501"/>
                  </a:cubicBezTo>
                  <a:cubicBezTo>
                    <a:pt x="1450" y="501"/>
                    <a:pt x="1450" y="501"/>
                    <a:pt x="1450" y="501"/>
                  </a:cubicBezTo>
                  <a:cubicBezTo>
                    <a:pt x="1450" y="343"/>
                    <a:pt x="1450" y="343"/>
                    <a:pt x="1450" y="343"/>
                  </a:cubicBezTo>
                  <a:cubicBezTo>
                    <a:pt x="1450" y="332"/>
                    <a:pt x="1443" y="321"/>
                    <a:pt x="1432" y="314"/>
                  </a:cubicBezTo>
                  <a:cubicBezTo>
                    <a:pt x="1292" y="233"/>
                    <a:pt x="1292" y="233"/>
                    <a:pt x="1292" y="233"/>
                  </a:cubicBezTo>
                  <a:cubicBezTo>
                    <a:pt x="1274" y="222"/>
                    <a:pt x="1252" y="230"/>
                    <a:pt x="1245" y="248"/>
                  </a:cubicBezTo>
                  <a:cubicBezTo>
                    <a:pt x="1241" y="263"/>
                    <a:pt x="1248" y="281"/>
                    <a:pt x="1260" y="288"/>
                  </a:cubicBezTo>
                  <a:cubicBezTo>
                    <a:pt x="1384" y="362"/>
                    <a:pt x="1384" y="362"/>
                    <a:pt x="1384" y="362"/>
                  </a:cubicBezTo>
                  <a:cubicBezTo>
                    <a:pt x="1384" y="710"/>
                    <a:pt x="1384" y="710"/>
                    <a:pt x="1384" y="710"/>
                  </a:cubicBezTo>
                  <a:cubicBezTo>
                    <a:pt x="1351" y="728"/>
                    <a:pt x="1116" y="864"/>
                    <a:pt x="1084" y="882"/>
                  </a:cubicBezTo>
                  <a:cubicBezTo>
                    <a:pt x="786" y="710"/>
                    <a:pt x="786" y="710"/>
                    <a:pt x="786" y="710"/>
                  </a:cubicBezTo>
                  <a:cubicBezTo>
                    <a:pt x="786" y="362"/>
                    <a:pt x="786" y="362"/>
                    <a:pt x="786" y="362"/>
                  </a:cubicBezTo>
                  <a:cubicBezTo>
                    <a:pt x="1084" y="189"/>
                    <a:pt x="1084" y="189"/>
                    <a:pt x="1084" y="189"/>
                  </a:cubicBezTo>
                  <a:cubicBezTo>
                    <a:pt x="1138" y="219"/>
                    <a:pt x="1138" y="219"/>
                    <a:pt x="1138" y="219"/>
                  </a:cubicBezTo>
                  <a:cubicBezTo>
                    <a:pt x="1153" y="230"/>
                    <a:pt x="1172" y="226"/>
                    <a:pt x="1179" y="211"/>
                  </a:cubicBezTo>
                  <a:cubicBezTo>
                    <a:pt x="1193" y="197"/>
                    <a:pt x="1186" y="175"/>
                    <a:pt x="1172" y="167"/>
                  </a:cubicBezTo>
                  <a:cubicBezTo>
                    <a:pt x="1102" y="127"/>
                    <a:pt x="1102" y="127"/>
                    <a:pt x="1102" y="127"/>
                  </a:cubicBezTo>
                  <a:cubicBezTo>
                    <a:pt x="1091" y="120"/>
                    <a:pt x="1080" y="120"/>
                    <a:pt x="1069" y="127"/>
                  </a:cubicBezTo>
                  <a:cubicBezTo>
                    <a:pt x="739" y="318"/>
                    <a:pt x="739" y="318"/>
                    <a:pt x="739" y="318"/>
                  </a:cubicBezTo>
                  <a:cubicBezTo>
                    <a:pt x="728" y="321"/>
                    <a:pt x="720" y="332"/>
                    <a:pt x="720" y="343"/>
                  </a:cubicBezTo>
                  <a:cubicBezTo>
                    <a:pt x="720" y="501"/>
                    <a:pt x="720" y="501"/>
                    <a:pt x="720" y="501"/>
                  </a:cubicBezTo>
                  <a:cubicBezTo>
                    <a:pt x="357" y="501"/>
                    <a:pt x="357" y="501"/>
                    <a:pt x="357" y="501"/>
                  </a:cubicBezTo>
                  <a:cubicBezTo>
                    <a:pt x="126" y="501"/>
                    <a:pt x="-13" y="244"/>
                    <a:pt x="112" y="50"/>
                  </a:cubicBezTo>
                  <a:cubicBezTo>
                    <a:pt x="119" y="36"/>
                    <a:pt x="116" y="17"/>
                    <a:pt x="101" y="6"/>
                  </a:cubicBezTo>
                  <a:cubicBezTo>
                    <a:pt x="86" y="-5"/>
                    <a:pt x="68" y="2"/>
                    <a:pt x="57" y="17"/>
                  </a:cubicBezTo>
                  <a:cubicBezTo>
                    <a:pt x="-94" y="252"/>
                    <a:pt x="75" y="567"/>
                    <a:pt x="357" y="567"/>
                  </a:cubicBezTo>
                  <a:cubicBezTo>
                    <a:pt x="552" y="567"/>
                    <a:pt x="552" y="567"/>
                    <a:pt x="552" y="567"/>
                  </a:cubicBezTo>
                  <a:cubicBezTo>
                    <a:pt x="552" y="702"/>
                    <a:pt x="552" y="702"/>
                    <a:pt x="552" y="702"/>
                  </a:cubicBezTo>
                  <a:cubicBezTo>
                    <a:pt x="387" y="702"/>
                    <a:pt x="387" y="702"/>
                    <a:pt x="387" y="702"/>
                  </a:cubicBezTo>
                  <a:cubicBezTo>
                    <a:pt x="376" y="659"/>
                    <a:pt x="332" y="633"/>
                    <a:pt x="288" y="637"/>
                  </a:cubicBezTo>
                  <a:cubicBezTo>
                    <a:pt x="240" y="640"/>
                    <a:pt x="204" y="677"/>
                    <a:pt x="200" y="721"/>
                  </a:cubicBezTo>
                  <a:cubicBezTo>
                    <a:pt x="192" y="780"/>
                    <a:pt x="240" y="831"/>
                    <a:pt x="295" y="831"/>
                  </a:cubicBezTo>
                  <a:cubicBezTo>
                    <a:pt x="339" y="831"/>
                    <a:pt x="376" y="802"/>
                    <a:pt x="387" y="765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600" y="765"/>
                    <a:pt x="614" y="750"/>
                    <a:pt x="614" y="732"/>
                  </a:cubicBezTo>
                  <a:cubicBezTo>
                    <a:pt x="614" y="567"/>
                    <a:pt x="614" y="567"/>
                    <a:pt x="614" y="567"/>
                  </a:cubicBezTo>
                  <a:cubicBezTo>
                    <a:pt x="720" y="567"/>
                    <a:pt x="720" y="567"/>
                    <a:pt x="720" y="567"/>
                  </a:cubicBezTo>
                  <a:cubicBezTo>
                    <a:pt x="720" y="912"/>
                    <a:pt x="720" y="912"/>
                    <a:pt x="720" y="912"/>
                  </a:cubicBezTo>
                  <a:cubicBezTo>
                    <a:pt x="644" y="959"/>
                    <a:pt x="644" y="959"/>
                    <a:pt x="644" y="959"/>
                  </a:cubicBezTo>
                  <a:cubicBezTo>
                    <a:pt x="592" y="875"/>
                    <a:pt x="464" y="912"/>
                    <a:pt x="460" y="1007"/>
                  </a:cubicBezTo>
                  <a:cubicBezTo>
                    <a:pt x="460" y="1051"/>
                    <a:pt x="489" y="1095"/>
                    <a:pt x="533" y="1102"/>
                  </a:cubicBezTo>
                  <a:cubicBezTo>
                    <a:pt x="592" y="1117"/>
                    <a:pt x="644" y="1080"/>
                    <a:pt x="654" y="1029"/>
                  </a:cubicBezTo>
                  <a:cubicBezTo>
                    <a:pt x="768" y="956"/>
                    <a:pt x="768" y="956"/>
                    <a:pt x="768" y="956"/>
                  </a:cubicBezTo>
                  <a:cubicBezTo>
                    <a:pt x="779" y="948"/>
                    <a:pt x="786" y="937"/>
                    <a:pt x="786" y="926"/>
                  </a:cubicBezTo>
                  <a:cubicBezTo>
                    <a:pt x="786" y="783"/>
                    <a:pt x="786" y="783"/>
                    <a:pt x="786" y="783"/>
                  </a:cubicBezTo>
                  <a:cubicBezTo>
                    <a:pt x="889" y="846"/>
                    <a:pt x="889" y="846"/>
                    <a:pt x="889" y="846"/>
                  </a:cubicBezTo>
                  <a:cubicBezTo>
                    <a:pt x="889" y="1161"/>
                    <a:pt x="889" y="1161"/>
                    <a:pt x="889" y="1161"/>
                  </a:cubicBezTo>
                  <a:cubicBezTo>
                    <a:pt x="849" y="1161"/>
                    <a:pt x="849" y="1161"/>
                    <a:pt x="849" y="1161"/>
                  </a:cubicBezTo>
                  <a:cubicBezTo>
                    <a:pt x="834" y="1121"/>
                    <a:pt x="794" y="1091"/>
                    <a:pt x="746" y="1099"/>
                  </a:cubicBezTo>
                  <a:cubicBezTo>
                    <a:pt x="702" y="1102"/>
                    <a:pt x="669" y="1135"/>
                    <a:pt x="662" y="1183"/>
                  </a:cubicBezTo>
                  <a:cubicBezTo>
                    <a:pt x="654" y="1242"/>
                    <a:pt x="698" y="1293"/>
                    <a:pt x="757" y="1293"/>
                  </a:cubicBezTo>
                  <a:cubicBezTo>
                    <a:pt x="797" y="1293"/>
                    <a:pt x="834" y="1264"/>
                    <a:pt x="849" y="1227"/>
                  </a:cubicBezTo>
                  <a:cubicBezTo>
                    <a:pt x="922" y="1227"/>
                    <a:pt x="922" y="1227"/>
                    <a:pt x="922" y="1227"/>
                  </a:cubicBezTo>
                  <a:cubicBezTo>
                    <a:pt x="940" y="1227"/>
                    <a:pt x="955" y="1212"/>
                    <a:pt x="955" y="1194"/>
                  </a:cubicBezTo>
                  <a:cubicBezTo>
                    <a:pt x="955" y="882"/>
                    <a:pt x="955" y="882"/>
                    <a:pt x="955" y="882"/>
                  </a:cubicBezTo>
                  <a:cubicBezTo>
                    <a:pt x="1050" y="937"/>
                    <a:pt x="1050" y="937"/>
                    <a:pt x="1050" y="937"/>
                  </a:cubicBezTo>
                  <a:cubicBezTo>
                    <a:pt x="1050" y="1322"/>
                    <a:pt x="1050" y="1322"/>
                    <a:pt x="1050" y="1322"/>
                  </a:cubicBezTo>
                  <a:cubicBezTo>
                    <a:pt x="1050" y="1333"/>
                    <a:pt x="1054" y="1341"/>
                    <a:pt x="1061" y="1348"/>
                  </a:cubicBezTo>
                  <a:cubicBezTo>
                    <a:pt x="1193" y="1476"/>
                    <a:pt x="1193" y="1476"/>
                    <a:pt x="1193" y="1476"/>
                  </a:cubicBezTo>
                  <a:lnTo>
                    <a:pt x="1193" y="1476"/>
                  </a:lnTo>
                  <a:cubicBezTo>
                    <a:pt x="1157" y="1550"/>
                    <a:pt x="1219" y="1634"/>
                    <a:pt x="1304" y="1615"/>
                  </a:cubicBezTo>
                  <a:cubicBezTo>
                    <a:pt x="1340" y="1608"/>
                    <a:pt x="1366" y="1579"/>
                    <a:pt x="1373" y="1542"/>
                  </a:cubicBezTo>
                  <a:cubicBezTo>
                    <a:pt x="1392" y="1458"/>
                    <a:pt x="1307" y="1399"/>
                    <a:pt x="1237" y="1432"/>
                  </a:cubicBezTo>
                  <a:lnTo>
                    <a:pt x="1237" y="1432"/>
                  </a:lnTo>
                  <a:cubicBezTo>
                    <a:pt x="1113" y="1311"/>
                    <a:pt x="1113" y="1311"/>
                    <a:pt x="1113" y="1311"/>
                  </a:cubicBezTo>
                  <a:cubicBezTo>
                    <a:pt x="1113" y="937"/>
                    <a:pt x="1113" y="937"/>
                    <a:pt x="1113" y="937"/>
                  </a:cubicBezTo>
                  <a:cubicBezTo>
                    <a:pt x="1216" y="879"/>
                    <a:pt x="1216" y="879"/>
                    <a:pt x="1216" y="879"/>
                  </a:cubicBezTo>
                  <a:cubicBezTo>
                    <a:pt x="1216" y="1062"/>
                    <a:pt x="1216" y="1062"/>
                    <a:pt x="1216" y="1062"/>
                  </a:cubicBezTo>
                  <a:cubicBezTo>
                    <a:pt x="1216" y="1069"/>
                    <a:pt x="1219" y="1073"/>
                    <a:pt x="1223" y="1080"/>
                  </a:cubicBezTo>
                  <a:cubicBezTo>
                    <a:pt x="1325" y="1220"/>
                    <a:pt x="1322" y="1212"/>
                    <a:pt x="1325" y="1216"/>
                  </a:cubicBezTo>
                  <a:cubicBezTo>
                    <a:pt x="1289" y="1286"/>
                    <a:pt x="1351" y="1370"/>
                    <a:pt x="1436" y="1351"/>
                  </a:cubicBezTo>
                  <a:cubicBezTo>
                    <a:pt x="1472" y="1344"/>
                    <a:pt x="1498" y="1319"/>
                    <a:pt x="1509" y="1282"/>
                  </a:cubicBezTo>
                  <a:cubicBezTo>
                    <a:pt x="1527" y="1198"/>
                    <a:pt x="1439" y="1135"/>
                    <a:pt x="1369" y="1172"/>
                  </a:cubicBezTo>
                  <a:cubicBezTo>
                    <a:pt x="1278" y="1051"/>
                    <a:pt x="1278" y="1051"/>
                    <a:pt x="1278" y="1051"/>
                  </a:cubicBezTo>
                  <a:cubicBezTo>
                    <a:pt x="1278" y="842"/>
                    <a:pt x="1278" y="842"/>
                    <a:pt x="1278" y="842"/>
                  </a:cubicBezTo>
                  <a:cubicBezTo>
                    <a:pt x="1384" y="783"/>
                    <a:pt x="1384" y="783"/>
                    <a:pt x="1384" y="783"/>
                  </a:cubicBezTo>
                  <a:cubicBezTo>
                    <a:pt x="1384" y="934"/>
                    <a:pt x="1384" y="934"/>
                    <a:pt x="1384" y="934"/>
                  </a:cubicBezTo>
                  <a:cubicBezTo>
                    <a:pt x="1384" y="941"/>
                    <a:pt x="1388" y="952"/>
                    <a:pt x="1395" y="956"/>
                  </a:cubicBezTo>
                  <a:cubicBezTo>
                    <a:pt x="1516" y="1058"/>
                    <a:pt x="1516" y="1058"/>
                    <a:pt x="1516" y="1058"/>
                  </a:cubicBezTo>
                  <a:cubicBezTo>
                    <a:pt x="1524" y="1110"/>
                    <a:pt x="1575" y="1150"/>
                    <a:pt x="1633" y="1135"/>
                  </a:cubicBezTo>
                  <a:cubicBezTo>
                    <a:pt x="1677" y="1124"/>
                    <a:pt x="1710" y="1084"/>
                    <a:pt x="1707" y="1040"/>
                  </a:cubicBezTo>
                  <a:cubicBezTo>
                    <a:pt x="1707" y="945"/>
                    <a:pt x="1582" y="908"/>
                    <a:pt x="1531" y="985"/>
                  </a:cubicBezTo>
                  <a:cubicBezTo>
                    <a:pt x="1450" y="919"/>
                    <a:pt x="1450" y="919"/>
                    <a:pt x="1450" y="919"/>
                  </a:cubicBezTo>
                  <a:cubicBezTo>
                    <a:pt x="1450" y="567"/>
                    <a:pt x="1450" y="567"/>
                    <a:pt x="1450" y="567"/>
                  </a:cubicBezTo>
                  <a:cubicBezTo>
                    <a:pt x="1545" y="567"/>
                    <a:pt x="1545" y="567"/>
                    <a:pt x="1545" y="567"/>
                  </a:cubicBezTo>
                  <a:cubicBezTo>
                    <a:pt x="1545" y="732"/>
                    <a:pt x="1545" y="732"/>
                    <a:pt x="1545" y="732"/>
                  </a:cubicBezTo>
                  <a:cubicBezTo>
                    <a:pt x="1545" y="750"/>
                    <a:pt x="1560" y="765"/>
                    <a:pt x="1578" y="765"/>
                  </a:cubicBezTo>
                  <a:cubicBezTo>
                    <a:pt x="1846" y="765"/>
                    <a:pt x="1846" y="765"/>
                    <a:pt x="1846" y="765"/>
                  </a:cubicBezTo>
                  <a:cubicBezTo>
                    <a:pt x="1861" y="805"/>
                    <a:pt x="1901" y="835"/>
                    <a:pt x="1949" y="831"/>
                  </a:cubicBezTo>
                  <a:cubicBezTo>
                    <a:pt x="1993" y="824"/>
                    <a:pt x="2029" y="791"/>
                    <a:pt x="2037" y="743"/>
                  </a:cubicBezTo>
                  <a:cubicBezTo>
                    <a:pt x="2044" y="684"/>
                    <a:pt x="1996" y="637"/>
                    <a:pt x="1938" y="637"/>
                  </a:cubicBezTo>
                  <a:cubicBezTo>
                    <a:pt x="1897" y="637"/>
                    <a:pt x="1861" y="662"/>
                    <a:pt x="1846" y="702"/>
                  </a:cubicBezTo>
                  <a:cubicBezTo>
                    <a:pt x="1608" y="702"/>
                    <a:pt x="1608" y="702"/>
                    <a:pt x="1608" y="702"/>
                  </a:cubicBezTo>
                  <a:cubicBezTo>
                    <a:pt x="1608" y="567"/>
                    <a:pt x="1608" y="567"/>
                    <a:pt x="1608" y="567"/>
                  </a:cubicBezTo>
                  <a:cubicBezTo>
                    <a:pt x="1890" y="567"/>
                    <a:pt x="1890" y="567"/>
                    <a:pt x="1890" y="567"/>
                  </a:cubicBezTo>
                  <a:cubicBezTo>
                    <a:pt x="1993" y="567"/>
                    <a:pt x="2073" y="523"/>
                    <a:pt x="2125" y="442"/>
                  </a:cubicBezTo>
                  <a:cubicBezTo>
                    <a:pt x="2132" y="428"/>
                    <a:pt x="2128" y="406"/>
                    <a:pt x="2114" y="398"/>
                  </a:cubicBezTo>
                  <a:moveTo>
                    <a:pt x="295" y="765"/>
                  </a:moveTo>
                  <a:lnTo>
                    <a:pt x="295" y="765"/>
                  </a:lnTo>
                  <a:cubicBezTo>
                    <a:pt x="277" y="765"/>
                    <a:pt x="262" y="750"/>
                    <a:pt x="262" y="732"/>
                  </a:cubicBezTo>
                  <a:cubicBezTo>
                    <a:pt x="262" y="714"/>
                    <a:pt x="277" y="699"/>
                    <a:pt x="295" y="699"/>
                  </a:cubicBezTo>
                  <a:cubicBezTo>
                    <a:pt x="317" y="699"/>
                    <a:pt x="332" y="714"/>
                    <a:pt x="332" y="732"/>
                  </a:cubicBezTo>
                  <a:cubicBezTo>
                    <a:pt x="332" y="750"/>
                    <a:pt x="317" y="765"/>
                    <a:pt x="295" y="765"/>
                  </a:cubicBezTo>
                  <a:moveTo>
                    <a:pt x="559" y="1044"/>
                  </a:moveTo>
                  <a:lnTo>
                    <a:pt x="559" y="1044"/>
                  </a:lnTo>
                  <a:cubicBezTo>
                    <a:pt x="541" y="1044"/>
                    <a:pt x="526" y="1029"/>
                    <a:pt x="526" y="1011"/>
                  </a:cubicBezTo>
                  <a:cubicBezTo>
                    <a:pt x="526" y="992"/>
                    <a:pt x="541" y="978"/>
                    <a:pt x="559" y="978"/>
                  </a:cubicBezTo>
                  <a:cubicBezTo>
                    <a:pt x="577" y="978"/>
                    <a:pt x="592" y="992"/>
                    <a:pt x="592" y="1011"/>
                  </a:cubicBezTo>
                  <a:cubicBezTo>
                    <a:pt x="592" y="1029"/>
                    <a:pt x="577" y="1044"/>
                    <a:pt x="559" y="1044"/>
                  </a:cubicBezTo>
                  <a:moveTo>
                    <a:pt x="753" y="1227"/>
                  </a:moveTo>
                  <a:lnTo>
                    <a:pt x="753" y="1227"/>
                  </a:lnTo>
                  <a:cubicBezTo>
                    <a:pt x="735" y="1227"/>
                    <a:pt x="720" y="1212"/>
                    <a:pt x="720" y="1194"/>
                  </a:cubicBezTo>
                  <a:cubicBezTo>
                    <a:pt x="720" y="1172"/>
                    <a:pt x="735" y="1157"/>
                    <a:pt x="753" y="1157"/>
                  </a:cubicBezTo>
                  <a:cubicBezTo>
                    <a:pt x="772" y="1157"/>
                    <a:pt x="786" y="1172"/>
                    <a:pt x="786" y="1194"/>
                  </a:cubicBezTo>
                  <a:cubicBezTo>
                    <a:pt x="786" y="1212"/>
                    <a:pt x="772" y="1227"/>
                    <a:pt x="753" y="1227"/>
                  </a:cubicBezTo>
                  <a:moveTo>
                    <a:pt x="1281" y="1487"/>
                  </a:moveTo>
                  <a:lnTo>
                    <a:pt x="1281" y="1487"/>
                  </a:lnTo>
                  <a:cubicBezTo>
                    <a:pt x="1300" y="1487"/>
                    <a:pt x="1314" y="1502"/>
                    <a:pt x="1314" y="1520"/>
                  </a:cubicBezTo>
                  <a:cubicBezTo>
                    <a:pt x="1314" y="1539"/>
                    <a:pt x="1300" y="1553"/>
                    <a:pt x="1281" y="1553"/>
                  </a:cubicBezTo>
                  <a:cubicBezTo>
                    <a:pt x="1263" y="1553"/>
                    <a:pt x="1248" y="1539"/>
                    <a:pt x="1248" y="1520"/>
                  </a:cubicBezTo>
                  <a:cubicBezTo>
                    <a:pt x="1248" y="1502"/>
                    <a:pt x="1263" y="1487"/>
                    <a:pt x="1281" y="1487"/>
                  </a:cubicBezTo>
                  <a:moveTo>
                    <a:pt x="1413" y="1223"/>
                  </a:moveTo>
                  <a:lnTo>
                    <a:pt x="1413" y="1223"/>
                  </a:lnTo>
                  <a:cubicBezTo>
                    <a:pt x="1432" y="1223"/>
                    <a:pt x="1446" y="1238"/>
                    <a:pt x="1446" y="1256"/>
                  </a:cubicBezTo>
                  <a:cubicBezTo>
                    <a:pt x="1446" y="1278"/>
                    <a:pt x="1432" y="1293"/>
                    <a:pt x="1413" y="1293"/>
                  </a:cubicBezTo>
                  <a:cubicBezTo>
                    <a:pt x="1395" y="1293"/>
                    <a:pt x="1380" y="1278"/>
                    <a:pt x="1380" y="1256"/>
                  </a:cubicBezTo>
                  <a:cubicBezTo>
                    <a:pt x="1380" y="1238"/>
                    <a:pt x="1395" y="1223"/>
                    <a:pt x="1413" y="1223"/>
                  </a:cubicBezTo>
                  <a:moveTo>
                    <a:pt x="1612" y="1007"/>
                  </a:moveTo>
                  <a:lnTo>
                    <a:pt x="1612" y="1007"/>
                  </a:lnTo>
                  <a:cubicBezTo>
                    <a:pt x="1630" y="1007"/>
                    <a:pt x="1644" y="1022"/>
                    <a:pt x="1644" y="1040"/>
                  </a:cubicBezTo>
                  <a:cubicBezTo>
                    <a:pt x="1644" y="1058"/>
                    <a:pt x="1630" y="1077"/>
                    <a:pt x="1612" y="1077"/>
                  </a:cubicBezTo>
                  <a:cubicBezTo>
                    <a:pt x="1593" y="1077"/>
                    <a:pt x="1578" y="1058"/>
                    <a:pt x="1578" y="1040"/>
                  </a:cubicBezTo>
                  <a:cubicBezTo>
                    <a:pt x="1578" y="1022"/>
                    <a:pt x="1593" y="1007"/>
                    <a:pt x="1612" y="1007"/>
                  </a:cubicBezTo>
                  <a:moveTo>
                    <a:pt x="1938" y="699"/>
                  </a:moveTo>
                  <a:lnTo>
                    <a:pt x="1938" y="699"/>
                  </a:lnTo>
                  <a:cubicBezTo>
                    <a:pt x="1956" y="699"/>
                    <a:pt x="1974" y="714"/>
                    <a:pt x="1974" y="732"/>
                  </a:cubicBezTo>
                  <a:cubicBezTo>
                    <a:pt x="1974" y="750"/>
                    <a:pt x="1956" y="765"/>
                    <a:pt x="1938" y="765"/>
                  </a:cubicBezTo>
                  <a:cubicBezTo>
                    <a:pt x="1920" y="765"/>
                    <a:pt x="1905" y="750"/>
                    <a:pt x="1905" y="732"/>
                  </a:cubicBezTo>
                  <a:cubicBezTo>
                    <a:pt x="1905" y="714"/>
                    <a:pt x="1920" y="699"/>
                    <a:pt x="1938" y="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648184" y="2244638"/>
              <a:ext cx="59856" cy="71729"/>
            </a:xfrm>
            <a:custGeom>
              <a:avLst/>
              <a:gdLst/>
              <a:ahLst/>
              <a:cxnLst/>
              <a:rect l="l" t="t" r="r" b="b"/>
              <a:pathLst>
                <a:path w="242" h="290" extrusionOk="0">
                  <a:moveTo>
                    <a:pt x="89" y="22"/>
                  </a:moveTo>
                  <a:lnTo>
                    <a:pt x="89" y="22"/>
                  </a:lnTo>
                  <a:lnTo>
                    <a:pt x="89" y="22"/>
                  </a:lnTo>
                  <a:cubicBezTo>
                    <a:pt x="1" y="246"/>
                    <a:pt x="1" y="246"/>
                    <a:pt x="1" y="246"/>
                  </a:cubicBezTo>
                  <a:cubicBezTo>
                    <a:pt x="-3" y="264"/>
                    <a:pt x="4" y="282"/>
                    <a:pt x="23" y="290"/>
                  </a:cubicBezTo>
                  <a:cubicBezTo>
                    <a:pt x="41" y="293"/>
                    <a:pt x="56" y="282"/>
                    <a:pt x="63" y="268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169" y="235"/>
                    <a:pt x="169" y="235"/>
                    <a:pt x="169" y="235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8" y="286"/>
                    <a:pt x="206" y="293"/>
                    <a:pt x="221" y="286"/>
                  </a:cubicBezTo>
                  <a:cubicBezTo>
                    <a:pt x="239" y="282"/>
                    <a:pt x="247" y="264"/>
                    <a:pt x="239" y="246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44" y="-7"/>
                    <a:pt x="100" y="-7"/>
                    <a:pt x="89" y="22"/>
                  </a:cubicBezTo>
                  <a:moveTo>
                    <a:pt x="100" y="169"/>
                  </a:moveTo>
                  <a:lnTo>
                    <a:pt x="100" y="169"/>
                  </a:lnTo>
                  <a:cubicBezTo>
                    <a:pt x="122" y="110"/>
                    <a:pt x="122" y="110"/>
                    <a:pt x="122" y="110"/>
                  </a:cubicBezTo>
                  <a:cubicBezTo>
                    <a:pt x="144" y="169"/>
                    <a:pt x="144" y="169"/>
                    <a:pt x="144" y="169"/>
                  </a:cubicBezTo>
                  <a:lnTo>
                    <a:pt x="100" y="1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727333" y="2243649"/>
              <a:ext cx="15335" cy="72718"/>
            </a:xfrm>
            <a:custGeom>
              <a:avLst/>
              <a:gdLst/>
              <a:ahLst/>
              <a:cxnLst/>
              <a:rect l="l" t="t" r="r" b="b"/>
              <a:pathLst>
                <a:path w="62" h="294" extrusionOk="0">
                  <a:moveTo>
                    <a:pt x="62" y="261"/>
                  </a:moveTo>
                  <a:lnTo>
                    <a:pt x="62" y="261"/>
                  </a:lnTo>
                  <a:cubicBezTo>
                    <a:pt x="62" y="33"/>
                    <a:pt x="62" y="33"/>
                    <a:pt x="62" y="33"/>
                  </a:cubicBezTo>
                  <a:cubicBezTo>
                    <a:pt x="62" y="19"/>
                    <a:pt x="51" y="4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5"/>
                    <a:pt x="11" y="290"/>
                    <a:pt x="25" y="294"/>
                  </a:cubicBezTo>
                  <a:cubicBezTo>
                    <a:pt x="44" y="294"/>
                    <a:pt x="62" y="279"/>
                    <a:pt x="62" y="2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4"/>
          <p:cNvGrpSpPr/>
          <p:nvPr/>
        </p:nvGrpSpPr>
        <p:grpSpPr>
          <a:xfrm>
            <a:off x="6195238" y="1555580"/>
            <a:ext cx="454092" cy="457199"/>
            <a:chOff x="2122831" y="2020795"/>
            <a:chExt cx="535738" cy="535738"/>
          </a:xfrm>
        </p:grpSpPr>
        <p:sp>
          <p:nvSpPr>
            <p:cNvPr id="411" name="Google Shape;411;p34"/>
            <p:cNvSpPr/>
            <p:nvPr/>
          </p:nvSpPr>
          <p:spPr>
            <a:xfrm>
              <a:off x="2122831" y="2020795"/>
              <a:ext cx="535738" cy="535738"/>
            </a:xfrm>
            <a:custGeom>
              <a:avLst/>
              <a:gdLst/>
              <a:ahLst/>
              <a:cxnLst/>
              <a:rect l="l" t="t" r="r" b="b"/>
              <a:pathLst>
                <a:path w="2166" h="2166" extrusionOk="0">
                  <a:moveTo>
                    <a:pt x="2078" y="392"/>
                  </a:moveTo>
                  <a:lnTo>
                    <a:pt x="2078" y="392"/>
                  </a:lnTo>
                  <a:cubicBezTo>
                    <a:pt x="1048" y="392"/>
                    <a:pt x="1048" y="392"/>
                    <a:pt x="1048" y="392"/>
                  </a:cubicBezTo>
                  <a:cubicBezTo>
                    <a:pt x="1048" y="315"/>
                    <a:pt x="1048" y="315"/>
                    <a:pt x="1048" y="315"/>
                  </a:cubicBezTo>
                  <a:cubicBezTo>
                    <a:pt x="1048" y="304"/>
                    <a:pt x="1044" y="293"/>
                    <a:pt x="1033" y="289"/>
                  </a:cubicBezTo>
                  <a:cubicBezTo>
                    <a:pt x="538" y="3"/>
                    <a:pt x="538" y="3"/>
                    <a:pt x="538" y="3"/>
                  </a:cubicBezTo>
                  <a:cubicBezTo>
                    <a:pt x="531" y="-1"/>
                    <a:pt x="520" y="-1"/>
                    <a:pt x="509" y="3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49" y="154"/>
                    <a:pt x="241" y="172"/>
                    <a:pt x="249" y="186"/>
                  </a:cubicBezTo>
                  <a:cubicBezTo>
                    <a:pt x="256" y="205"/>
                    <a:pt x="278" y="212"/>
                    <a:pt x="293" y="201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953" y="315"/>
                    <a:pt x="953" y="315"/>
                    <a:pt x="953" y="315"/>
                  </a:cubicBezTo>
                  <a:cubicBezTo>
                    <a:pt x="524" y="564"/>
                    <a:pt x="524" y="564"/>
                    <a:pt x="524" y="564"/>
                  </a:cubicBezTo>
                  <a:cubicBezTo>
                    <a:pt x="95" y="315"/>
                    <a:pt x="95" y="315"/>
                    <a:pt x="95" y="315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86" y="263"/>
                    <a:pt x="194" y="245"/>
                    <a:pt x="186" y="230"/>
                  </a:cubicBezTo>
                  <a:cubicBezTo>
                    <a:pt x="179" y="212"/>
                    <a:pt x="157" y="205"/>
                    <a:pt x="142" y="216"/>
                  </a:cubicBezTo>
                  <a:cubicBezTo>
                    <a:pt x="14" y="289"/>
                    <a:pt x="14" y="289"/>
                    <a:pt x="14" y="289"/>
                  </a:cubicBezTo>
                  <a:cubicBezTo>
                    <a:pt x="7" y="293"/>
                    <a:pt x="0" y="304"/>
                    <a:pt x="0" y="315"/>
                  </a:cubicBezTo>
                  <a:cubicBezTo>
                    <a:pt x="0" y="887"/>
                    <a:pt x="0" y="887"/>
                    <a:pt x="0" y="887"/>
                  </a:cubicBezTo>
                  <a:cubicBezTo>
                    <a:pt x="0" y="898"/>
                    <a:pt x="7" y="909"/>
                    <a:pt x="14" y="912"/>
                  </a:cubicBezTo>
                  <a:cubicBezTo>
                    <a:pt x="509" y="1198"/>
                    <a:pt x="509" y="1198"/>
                    <a:pt x="509" y="1198"/>
                  </a:cubicBezTo>
                  <a:cubicBezTo>
                    <a:pt x="520" y="1206"/>
                    <a:pt x="531" y="1206"/>
                    <a:pt x="542" y="1198"/>
                  </a:cubicBezTo>
                  <a:cubicBezTo>
                    <a:pt x="593" y="1169"/>
                    <a:pt x="593" y="1169"/>
                    <a:pt x="593" y="1169"/>
                  </a:cubicBezTo>
                  <a:cubicBezTo>
                    <a:pt x="593" y="1686"/>
                    <a:pt x="593" y="1686"/>
                    <a:pt x="593" y="1686"/>
                  </a:cubicBezTo>
                  <a:cubicBezTo>
                    <a:pt x="593" y="1734"/>
                    <a:pt x="630" y="1770"/>
                    <a:pt x="678" y="1770"/>
                  </a:cubicBezTo>
                  <a:cubicBezTo>
                    <a:pt x="1121" y="1770"/>
                    <a:pt x="1121" y="1770"/>
                    <a:pt x="1121" y="1770"/>
                  </a:cubicBezTo>
                  <a:cubicBezTo>
                    <a:pt x="1088" y="1972"/>
                    <a:pt x="1088" y="1972"/>
                    <a:pt x="1088" y="1972"/>
                  </a:cubicBezTo>
                  <a:cubicBezTo>
                    <a:pt x="1022" y="1972"/>
                    <a:pt x="1022" y="1972"/>
                    <a:pt x="1022" y="1972"/>
                  </a:cubicBezTo>
                  <a:cubicBezTo>
                    <a:pt x="986" y="1972"/>
                    <a:pt x="960" y="1997"/>
                    <a:pt x="960" y="2031"/>
                  </a:cubicBezTo>
                  <a:cubicBezTo>
                    <a:pt x="960" y="2133"/>
                    <a:pt x="960" y="2133"/>
                    <a:pt x="960" y="2133"/>
                  </a:cubicBezTo>
                  <a:cubicBezTo>
                    <a:pt x="960" y="2152"/>
                    <a:pt x="975" y="2166"/>
                    <a:pt x="993" y="2166"/>
                  </a:cubicBezTo>
                  <a:cubicBezTo>
                    <a:pt x="1440" y="2166"/>
                    <a:pt x="1440" y="2166"/>
                    <a:pt x="1440" y="2166"/>
                  </a:cubicBezTo>
                  <a:cubicBezTo>
                    <a:pt x="1448" y="2166"/>
                    <a:pt x="1451" y="2163"/>
                    <a:pt x="1455" y="2159"/>
                  </a:cubicBezTo>
                  <a:cubicBezTo>
                    <a:pt x="1477" y="2133"/>
                    <a:pt x="1459" y="2100"/>
                    <a:pt x="1433" y="2100"/>
                  </a:cubicBezTo>
                  <a:cubicBezTo>
                    <a:pt x="1022" y="2100"/>
                    <a:pt x="1022" y="2100"/>
                    <a:pt x="1022" y="2100"/>
                  </a:cubicBezTo>
                  <a:cubicBezTo>
                    <a:pt x="1022" y="2034"/>
                    <a:pt x="1022" y="2034"/>
                    <a:pt x="1022" y="2034"/>
                  </a:cubicBezTo>
                  <a:cubicBezTo>
                    <a:pt x="1642" y="2034"/>
                    <a:pt x="1642" y="2034"/>
                    <a:pt x="1642" y="2034"/>
                  </a:cubicBezTo>
                  <a:cubicBezTo>
                    <a:pt x="1642" y="2038"/>
                    <a:pt x="1642" y="2038"/>
                    <a:pt x="1642" y="2038"/>
                  </a:cubicBezTo>
                  <a:cubicBezTo>
                    <a:pt x="1642" y="2034"/>
                    <a:pt x="1642" y="2034"/>
                    <a:pt x="1642" y="2034"/>
                  </a:cubicBezTo>
                  <a:cubicBezTo>
                    <a:pt x="1730" y="2034"/>
                    <a:pt x="1730" y="2034"/>
                    <a:pt x="1730" y="2034"/>
                  </a:cubicBezTo>
                  <a:cubicBezTo>
                    <a:pt x="1730" y="2100"/>
                    <a:pt x="1730" y="2100"/>
                    <a:pt x="1730" y="2100"/>
                  </a:cubicBezTo>
                  <a:cubicBezTo>
                    <a:pt x="1572" y="2100"/>
                    <a:pt x="1572" y="2100"/>
                    <a:pt x="1572" y="2100"/>
                  </a:cubicBezTo>
                  <a:cubicBezTo>
                    <a:pt x="1554" y="2104"/>
                    <a:pt x="1539" y="2119"/>
                    <a:pt x="1539" y="2137"/>
                  </a:cubicBezTo>
                  <a:cubicBezTo>
                    <a:pt x="1539" y="2152"/>
                    <a:pt x="1554" y="2166"/>
                    <a:pt x="1572" y="2166"/>
                  </a:cubicBezTo>
                  <a:cubicBezTo>
                    <a:pt x="1734" y="2166"/>
                    <a:pt x="1734" y="2166"/>
                    <a:pt x="1734" y="2166"/>
                  </a:cubicBezTo>
                  <a:cubicBezTo>
                    <a:pt x="1767" y="2166"/>
                    <a:pt x="1796" y="2104"/>
                    <a:pt x="1796" y="2104"/>
                  </a:cubicBezTo>
                  <a:cubicBezTo>
                    <a:pt x="1796" y="2031"/>
                    <a:pt x="1796" y="2031"/>
                    <a:pt x="1796" y="2031"/>
                  </a:cubicBezTo>
                  <a:cubicBezTo>
                    <a:pt x="1796" y="1997"/>
                    <a:pt x="1770" y="1972"/>
                    <a:pt x="1737" y="1972"/>
                  </a:cubicBezTo>
                  <a:cubicBezTo>
                    <a:pt x="1671" y="1972"/>
                    <a:pt x="1671" y="1972"/>
                    <a:pt x="1671" y="1972"/>
                  </a:cubicBezTo>
                  <a:cubicBezTo>
                    <a:pt x="1638" y="1770"/>
                    <a:pt x="1638" y="1770"/>
                    <a:pt x="1638" y="1770"/>
                  </a:cubicBezTo>
                  <a:cubicBezTo>
                    <a:pt x="2078" y="1770"/>
                    <a:pt x="2078" y="1770"/>
                    <a:pt x="2078" y="1770"/>
                  </a:cubicBezTo>
                  <a:cubicBezTo>
                    <a:pt x="2126" y="1770"/>
                    <a:pt x="2166" y="1734"/>
                    <a:pt x="2166" y="1686"/>
                  </a:cubicBezTo>
                  <a:cubicBezTo>
                    <a:pt x="2166" y="480"/>
                    <a:pt x="2166" y="480"/>
                    <a:pt x="2166" y="480"/>
                  </a:cubicBezTo>
                  <a:cubicBezTo>
                    <a:pt x="2166" y="432"/>
                    <a:pt x="2126" y="392"/>
                    <a:pt x="2078" y="392"/>
                  </a:cubicBezTo>
                  <a:moveTo>
                    <a:pt x="557" y="1114"/>
                  </a:moveTo>
                  <a:lnTo>
                    <a:pt x="557" y="1114"/>
                  </a:lnTo>
                  <a:cubicBezTo>
                    <a:pt x="557" y="619"/>
                    <a:pt x="557" y="619"/>
                    <a:pt x="557" y="619"/>
                  </a:cubicBezTo>
                  <a:cubicBezTo>
                    <a:pt x="986" y="374"/>
                    <a:pt x="986" y="374"/>
                    <a:pt x="986" y="374"/>
                  </a:cubicBezTo>
                  <a:cubicBezTo>
                    <a:pt x="986" y="868"/>
                    <a:pt x="986" y="868"/>
                    <a:pt x="986" y="868"/>
                  </a:cubicBezTo>
                  <a:lnTo>
                    <a:pt x="557" y="1114"/>
                  </a:lnTo>
                  <a:moveTo>
                    <a:pt x="62" y="374"/>
                  </a:moveTo>
                  <a:lnTo>
                    <a:pt x="62" y="374"/>
                  </a:lnTo>
                  <a:cubicBezTo>
                    <a:pt x="491" y="619"/>
                    <a:pt x="491" y="619"/>
                    <a:pt x="491" y="619"/>
                  </a:cubicBezTo>
                  <a:cubicBezTo>
                    <a:pt x="491" y="1114"/>
                    <a:pt x="491" y="1114"/>
                    <a:pt x="491" y="1114"/>
                  </a:cubicBezTo>
                  <a:cubicBezTo>
                    <a:pt x="62" y="868"/>
                    <a:pt x="62" y="868"/>
                    <a:pt x="62" y="868"/>
                  </a:cubicBezTo>
                  <a:lnTo>
                    <a:pt x="62" y="374"/>
                  </a:lnTo>
                  <a:moveTo>
                    <a:pt x="1602" y="1972"/>
                  </a:moveTo>
                  <a:lnTo>
                    <a:pt x="1602" y="1972"/>
                  </a:lnTo>
                  <a:cubicBezTo>
                    <a:pt x="1154" y="1972"/>
                    <a:pt x="1154" y="1972"/>
                    <a:pt x="1154" y="1972"/>
                  </a:cubicBezTo>
                  <a:cubicBezTo>
                    <a:pt x="1187" y="1770"/>
                    <a:pt x="1187" y="1770"/>
                    <a:pt x="1187" y="1770"/>
                  </a:cubicBezTo>
                  <a:cubicBezTo>
                    <a:pt x="1569" y="1770"/>
                    <a:pt x="1569" y="1770"/>
                    <a:pt x="1569" y="1770"/>
                  </a:cubicBezTo>
                  <a:lnTo>
                    <a:pt x="1602" y="1972"/>
                  </a:lnTo>
                  <a:moveTo>
                    <a:pt x="2104" y="1686"/>
                  </a:moveTo>
                  <a:lnTo>
                    <a:pt x="2104" y="1686"/>
                  </a:lnTo>
                  <a:cubicBezTo>
                    <a:pt x="2104" y="1697"/>
                    <a:pt x="2093" y="1708"/>
                    <a:pt x="2078" y="1708"/>
                  </a:cubicBezTo>
                  <a:cubicBezTo>
                    <a:pt x="678" y="1708"/>
                    <a:pt x="678" y="1708"/>
                    <a:pt x="678" y="1708"/>
                  </a:cubicBezTo>
                  <a:cubicBezTo>
                    <a:pt x="667" y="1708"/>
                    <a:pt x="656" y="1697"/>
                    <a:pt x="656" y="1686"/>
                  </a:cubicBezTo>
                  <a:cubicBezTo>
                    <a:pt x="656" y="1136"/>
                    <a:pt x="656" y="1136"/>
                    <a:pt x="656" y="1136"/>
                  </a:cubicBezTo>
                  <a:cubicBezTo>
                    <a:pt x="722" y="1096"/>
                    <a:pt x="722" y="1096"/>
                    <a:pt x="722" y="1096"/>
                  </a:cubicBezTo>
                  <a:cubicBezTo>
                    <a:pt x="722" y="1609"/>
                    <a:pt x="722" y="1609"/>
                    <a:pt x="722" y="1609"/>
                  </a:cubicBezTo>
                  <a:cubicBezTo>
                    <a:pt x="722" y="1627"/>
                    <a:pt x="736" y="1642"/>
                    <a:pt x="755" y="1642"/>
                  </a:cubicBezTo>
                  <a:cubicBezTo>
                    <a:pt x="2001" y="1642"/>
                    <a:pt x="2001" y="1642"/>
                    <a:pt x="2001" y="1642"/>
                  </a:cubicBezTo>
                  <a:cubicBezTo>
                    <a:pt x="2020" y="1642"/>
                    <a:pt x="2034" y="1627"/>
                    <a:pt x="2034" y="1609"/>
                  </a:cubicBezTo>
                  <a:cubicBezTo>
                    <a:pt x="2034" y="806"/>
                    <a:pt x="2034" y="806"/>
                    <a:pt x="2034" y="806"/>
                  </a:cubicBezTo>
                  <a:cubicBezTo>
                    <a:pt x="2034" y="788"/>
                    <a:pt x="2023" y="773"/>
                    <a:pt x="2005" y="773"/>
                  </a:cubicBezTo>
                  <a:cubicBezTo>
                    <a:pt x="1987" y="769"/>
                    <a:pt x="1972" y="784"/>
                    <a:pt x="1972" y="802"/>
                  </a:cubicBezTo>
                  <a:cubicBezTo>
                    <a:pt x="1972" y="1576"/>
                    <a:pt x="1972" y="1576"/>
                    <a:pt x="1972" y="1576"/>
                  </a:cubicBezTo>
                  <a:cubicBezTo>
                    <a:pt x="788" y="1576"/>
                    <a:pt x="788" y="1576"/>
                    <a:pt x="788" y="1576"/>
                  </a:cubicBezTo>
                  <a:cubicBezTo>
                    <a:pt x="788" y="1059"/>
                    <a:pt x="788" y="1059"/>
                    <a:pt x="788" y="1059"/>
                  </a:cubicBezTo>
                  <a:cubicBezTo>
                    <a:pt x="1033" y="916"/>
                    <a:pt x="1033" y="916"/>
                    <a:pt x="1033" y="916"/>
                  </a:cubicBezTo>
                  <a:cubicBezTo>
                    <a:pt x="1044" y="909"/>
                    <a:pt x="1048" y="898"/>
                    <a:pt x="1048" y="887"/>
                  </a:cubicBezTo>
                  <a:cubicBezTo>
                    <a:pt x="1048" y="594"/>
                    <a:pt x="1048" y="594"/>
                    <a:pt x="1048" y="594"/>
                  </a:cubicBezTo>
                  <a:cubicBezTo>
                    <a:pt x="1972" y="594"/>
                    <a:pt x="1972" y="594"/>
                    <a:pt x="1972" y="594"/>
                  </a:cubicBezTo>
                  <a:cubicBezTo>
                    <a:pt x="1972" y="667"/>
                    <a:pt x="1972" y="667"/>
                    <a:pt x="1972" y="667"/>
                  </a:cubicBezTo>
                  <a:cubicBezTo>
                    <a:pt x="1972" y="681"/>
                    <a:pt x="1983" y="696"/>
                    <a:pt x="1998" y="700"/>
                  </a:cubicBezTo>
                  <a:cubicBezTo>
                    <a:pt x="2020" y="700"/>
                    <a:pt x="2034" y="685"/>
                    <a:pt x="2034" y="667"/>
                  </a:cubicBezTo>
                  <a:cubicBezTo>
                    <a:pt x="2034" y="560"/>
                    <a:pt x="2034" y="560"/>
                    <a:pt x="2034" y="560"/>
                  </a:cubicBezTo>
                  <a:cubicBezTo>
                    <a:pt x="2034" y="542"/>
                    <a:pt x="2020" y="527"/>
                    <a:pt x="2001" y="527"/>
                  </a:cubicBezTo>
                  <a:cubicBezTo>
                    <a:pt x="1048" y="527"/>
                    <a:pt x="1048" y="527"/>
                    <a:pt x="1048" y="527"/>
                  </a:cubicBezTo>
                  <a:cubicBezTo>
                    <a:pt x="1048" y="458"/>
                    <a:pt x="1048" y="458"/>
                    <a:pt x="1048" y="458"/>
                  </a:cubicBezTo>
                  <a:cubicBezTo>
                    <a:pt x="2078" y="458"/>
                    <a:pt x="2078" y="458"/>
                    <a:pt x="2078" y="458"/>
                  </a:cubicBezTo>
                  <a:cubicBezTo>
                    <a:pt x="2093" y="458"/>
                    <a:pt x="2104" y="465"/>
                    <a:pt x="2104" y="480"/>
                  </a:cubicBezTo>
                  <a:lnTo>
                    <a:pt x="2104" y="16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403811" y="2185771"/>
              <a:ext cx="180558" cy="205540"/>
            </a:xfrm>
            <a:custGeom>
              <a:avLst/>
              <a:gdLst/>
              <a:ahLst/>
              <a:cxnLst/>
              <a:rect l="l" t="t" r="r" b="b"/>
              <a:pathLst>
                <a:path w="730" h="831" extrusionOk="0">
                  <a:moveTo>
                    <a:pt x="715" y="198"/>
                  </a:moveTo>
                  <a:lnTo>
                    <a:pt x="715" y="198"/>
                  </a:lnTo>
                  <a:cubicBezTo>
                    <a:pt x="381" y="7"/>
                    <a:pt x="381" y="7"/>
                    <a:pt x="381" y="7"/>
                  </a:cubicBezTo>
                  <a:cubicBezTo>
                    <a:pt x="378" y="3"/>
                    <a:pt x="374" y="0"/>
                    <a:pt x="367" y="0"/>
                  </a:cubicBezTo>
                  <a:lnTo>
                    <a:pt x="367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cubicBezTo>
                    <a:pt x="359" y="0"/>
                    <a:pt x="352" y="3"/>
                    <a:pt x="348" y="7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7" y="201"/>
                    <a:pt x="0" y="212"/>
                    <a:pt x="0" y="223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19"/>
                    <a:pt x="7" y="630"/>
                    <a:pt x="18" y="634"/>
                  </a:cubicBezTo>
                  <a:cubicBezTo>
                    <a:pt x="348" y="828"/>
                    <a:pt x="348" y="828"/>
                    <a:pt x="348" y="828"/>
                  </a:cubicBezTo>
                  <a:cubicBezTo>
                    <a:pt x="359" y="832"/>
                    <a:pt x="370" y="832"/>
                    <a:pt x="381" y="828"/>
                  </a:cubicBezTo>
                  <a:cubicBezTo>
                    <a:pt x="715" y="634"/>
                    <a:pt x="715" y="634"/>
                    <a:pt x="715" y="634"/>
                  </a:cubicBezTo>
                  <a:cubicBezTo>
                    <a:pt x="722" y="630"/>
                    <a:pt x="730" y="619"/>
                    <a:pt x="730" y="608"/>
                  </a:cubicBezTo>
                  <a:cubicBezTo>
                    <a:pt x="730" y="223"/>
                    <a:pt x="730" y="223"/>
                    <a:pt x="730" y="223"/>
                  </a:cubicBezTo>
                  <a:cubicBezTo>
                    <a:pt x="730" y="212"/>
                    <a:pt x="722" y="201"/>
                    <a:pt x="715" y="198"/>
                  </a:cubicBezTo>
                  <a:moveTo>
                    <a:pt x="367" y="381"/>
                  </a:moveTo>
                  <a:lnTo>
                    <a:pt x="367" y="381"/>
                  </a:lnTo>
                  <a:cubicBezTo>
                    <a:pt x="99" y="223"/>
                    <a:pt x="99" y="223"/>
                    <a:pt x="99" y="223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634" y="223"/>
                    <a:pt x="634" y="223"/>
                    <a:pt x="634" y="223"/>
                  </a:cubicBezTo>
                  <a:lnTo>
                    <a:pt x="367" y="381"/>
                  </a:lnTo>
                  <a:moveTo>
                    <a:pt x="66" y="282"/>
                  </a:moveTo>
                  <a:lnTo>
                    <a:pt x="66" y="282"/>
                  </a:lnTo>
                  <a:cubicBezTo>
                    <a:pt x="330" y="436"/>
                    <a:pt x="330" y="436"/>
                    <a:pt x="330" y="436"/>
                  </a:cubicBezTo>
                  <a:cubicBezTo>
                    <a:pt x="330" y="744"/>
                    <a:pt x="330" y="744"/>
                    <a:pt x="330" y="744"/>
                  </a:cubicBezTo>
                  <a:cubicBezTo>
                    <a:pt x="66" y="590"/>
                    <a:pt x="66" y="590"/>
                    <a:pt x="66" y="590"/>
                  </a:cubicBezTo>
                  <a:lnTo>
                    <a:pt x="66" y="282"/>
                  </a:lnTo>
                  <a:moveTo>
                    <a:pt x="400" y="744"/>
                  </a:moveTo>
                  <a:lnTo>
                    <a:pt x="400" y="744"/>
                  </a:lnTo>
                  <a:cubicBezTo>
                    <a:pt x="400" y="436"/>
                    <a:pt x="400" y="436"/>
                    <a:pt x="400" y="436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7" y="590"/>
                    <a:pt x="667" y="590"/>
                    <a:pt x="667" y="590"/>
                  </a:cubicBezTo>
                  <a:lnTo>
                    <a:pt x="400" y="7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540838" y="2309936"/>
              <a:ext cx="16324" cy="15335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66" y="33"/>
                  </a:moveTo>
                  <a:lnTo>
                    <a:pt x="66" y="33"/>
                  </a:lnTo>
                  <a:cubicBezTo>
                    <a:pt x="66" y="11"/>
                    <a:pt x="47" y="0"/>
                    <a:pt x="33" y="0"/>
                  </a:cubicBezTo>
                  <a:cubicBezTo>
                    <a:pt x="18" y="0"/>
                    <a:pt x="0" y="7"/>
                    <a:pt x="0" y="29"/>
                  </a:cubicBezTo>
                  <a:cubicBezTo>
                    <a:pt x="0" y="51"/>
                    <a:pt x="18" y="62"/>
                    <a:pt x="33" y="62"/>
                  </a:cubicBezTo>
                  <a:cubicBezTo>
                    <a:pt x="47" y="62"/>
                    <a:pt x="66" y="51"/>
                    <a:pt x="6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513630" y="2293612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66" y="33"/>
                  </a:moveTo>
                  <a:lnTo>
                    <a:pt x="66" y="33"/>
                  </a:lnTo>
                  <a:cubicBezTo>
                    <a:pt x="66" y="15"/>
                    <a:pt x="47" y="0"/>
                    <a:pt x="33" y="0"/>
                  </a:cubicBezTo>
                  <a:cubicBezTo>
                    <a:pt x="18" y="0"/>
                    <a:pt x="0" y="11"/>
                    <a:pt x="0" y="33"/>
                  </a:cubicBezTo>
                  <a:cubicBezTo>
                    <a:pt x="0" y="55"/>
                    <a:pt x="18" y="66"/>
                    <a:pt x="33" y="66"/>
                  </a:cubicBezTo>
                  <a:cubicBezTo>
                    <a:pt x="47" y="66"/>
                    <a:pt x="66" y="55"/>
                    <a:pt x="6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431018" y="2309936"/>
              <a:ext cx="17314" cy="1533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37" y="0"/>
                  </a:moveTo>
                  <a:lnTo>
                    <a:pt x="37" y="0"/>
                  </a:lnTo>
                  <a:cubicBezTo>
                    <a:pt x="22" y="0"/>
                    <a:pt x="0" y="11"/>
                    <a:pt x="0" y="33"/>
                  </a:cubicBezTo>
                  <a:cubicBezTo>
                    <a:pt x="0" y="55"/>
                    <a:pt x="22" y="62"/>
                    <a:pt x="33" y="62"/>
                  </a:cubicBezTo>
                  <a:cubicBezTo>
                    <a:pt x="48" y="62"/>
                    <a:pt x="70" y="51"/>
                    <a:pt x="70" y="29"/>
                  </a:cubicBezTo>
                  <a:cubicBezTo>
                    <a:pt x="70" y="7"/>
                    <a:pt x="48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459215" y="2293612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66" y="33"/>
                  </a:moveTo>
                  <a:lnTo>
                    <a:pt x="66" y="33"/>
                  </a:lnTo>
                  <a:cubicBezTo>
                    <a:pt x="66" y="11"/>
                    <a:pt x="44" y="0"/>
                    <a:pt x="33" y="0"/>
                  </a:cubicBezTo>
                  <a:cubicBezTo>
                    <a:pt x="18" y="0"/>
                    <a:pt x="0" y="15"/>
                    <a:pt x="0" y="33"/>
                  </a:cubicBezTo>
                  <a:cubicBezTo>
                    <a:pt x="0" y="55"/>
                    <a:pt x="18" y="66"/>
                    <a:pt x="29" y="66"/>
                  </a:cubicBezTo>
                  <a:cubicBezTo>
                    <a:pt x="44" y="66"/>
                    <a:pt x="66" y="55"/>
                    <a:pt x="6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486423" y="2217431"/>
              <a:ext cx="15582" cy="16324"/>
            </a:xfrm>
            <a:custGeom>
              <a:avLst/>
              <a:gdLst/>
              <a:ahLst/>
              <a:cxnLst/>
              <a:rect l="l" t="t" r="r" b="b"/>
              <a:pathLst>
                <a:path w="63" h="66" extrusionOk="0">
                  <a:moveTo>
                    <a:pt x="33" y="0"/>
                  </a:moveTo>
                  <a:lnTo>
                    <a:pt x="33" y="0"/>
                  </a:lnTo>
                  <a:cubicBezTo>
                    <a:pt x="-11" y="0"/>
                    <a:pt x="-11" y="66"/>
                    <a:pt x="33" y="66"/>
                  </a:cubicBezTo>
                  <a:cubicBezTo>
                    <a:pt x="73" y="66"/>
                    <a:pt x="73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86423" y="2249090"/>
              <a:ext cx="15582" cy="16324"/>
            </a:xfrm>
            <a:custGeom>
              <a:avLst/>
              <a:gdLst/>
              <a:ahLst/>
              <a:cxnLst/>
              <a:rect l="l" t="t" r="r" b="b"/>
              <a:pathLst>
                <a:path w="63" h="66" extrusionOk="0">
                  <a:moveTo>
                    <a:pt x="33" y="0"/>
                  </a:moveTo>
                  <a:lnTo>
                    <a:pt x="33" y="0"/>
                  </a:lnTo>
                  <a:cubicBezTo>
                    <a:pt x="-11" y="0"/>
                    <a:pt x="-11" y="66"/>
                    <a:pt x="33" y="66"/>
                  </a:cubicBezTo>
                  <a:cubicBezTo>
                    <a:pt x="73" y="66"/>
                    <a:pt x="73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333813" y="2297322"/>
              <a:ext cx="48231" cy="15335"/>
            </a:xfrm>
            <a:custGeom>
              <a:avLst/>
              <a:gdLst/>
              <a:ahLst/>
              <a:cxnLst/>
              <a:rect l="l" t="t" r="r" b="b"/>
              <a:pathLst>
                <a:path w="195" h="62" extrusionOk="0">
                  <a:moveTo>
                    <a:pt x="162" y="0"/>
                  </a:moveTo>
                  <a:lnTo>
                    <a:pt x="16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4" y="11"/>
                    <a:pt x="1" y="25"/>
                  </a:cubicBezTo>
                  <a:cubicBezTo>
                    <a:pt x="-3" y="44"/>
                    <a:pt x="12" y="62"/>
                    <a:pt x="34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80" y="62"/>
                    <a:pt x="195" y="51"/>
                    <a:pt x="195" y="33"/>
                  </a:cubicBezTo>
                  <a:cubicBezTo>
                    <a:pt x="199" y="14"/>
                    <a:pt x="18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333813" y="2328981"/>
              <a:ext cx="48231" cy="16324"/>
            </a:xfrm>
            <a:custGeom>
              <a:avLst/>
              <a:gdLst/>
              <a:ahLst/>
              <a:cxnLst/>
              <a:rect l="l" t="t" r="r" b="b"/>
              <a:pathLst>
                <a:path w="195" h="6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4" y="15"/>
                    <a:pt x="1" y="29"/>
                  </a:cubicBezTo>
                  <a:cubicBezTo>
                    <a:pt x="-3" y="48"/>
                    <a:pt x="12" y="66"/>
                    <a:pt x="34" y="66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80" y="66"/>
                    <a:pt x="195" y="51"/>
                    <a:pt x="195" y="37"/>
                  </a:cubicBezTo>
                  <a:cubicBezTo>
                    <a:pt x="199" y="18"/>
                    <a:pt x="184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333813" y="2361630"/>
              <a:ext cx="35617" cy="15335"/>
            </a:xfrm>
            <a:custGeom>
              <a:avLst/>
              <a:gdLst/>
              <a:ahLst/>
              <a:cxnLst/>
              <a:rect l="l" t="t" r="r" b="b"/>
              <a:pathLst>
                <a:path w="144" h="62" extrusionOk="0">
                  <a:moveTo>
                    <a:pt x="114" y="0"/>
                  </a:moveTo>
                  <a:lnTo>
                    <a:pt x="114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4" y="11"/>
                    <a:pt x="1" y="29"/>
                  </a:cubicBezTo>
                  <a:cubicBezTo>
                    <a:pt x="-3" y="48"/>
                    <a:pt x="12" y="62"/>
                    <a:pt x="34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29" y="62"/>
                    <a:pt x="144" y="51"/>
                    <a:pt x="144" y="37"/>
                  </a:cubicBezTo>
                  <a:cubicBezTo>
                    <a:pt x="147" y="18"/>
                    <a:pt x="133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341975" y="2041572"/>
              <a:ext cx="121691" cy="69750"/>
            </a:xfrm>
            <a:custGeom>
              <a:avLst/>
              <a:gdLst/>
              <a:ahLst/>
              <a:cxnLst/>
              <a:rect l="l" t="t" r="r" b="b"/>
              <a:pathLst>
                <a:path w="492" h="282" extrusionOk="0">
                  <a:moveTo>
                    <a:pt x="34" y="62"/>
                  </a:moveTo>
                  <a:lnTo>
                    <a:pt x="34" y="62"/>
                  </a:lnTo>
                  <a:cubicBezTo>
                    <a:pt x="411" y="62"/>
                    <a:pt x="411" y="62"/>
                    <a:pt x="411" y="62"/>
                  </a:cubicBezTo>
                  <a:cubicBezTo>
                    <a:pt x="422" y="62"/>
                    <a:pt x="430" y="73"/>
                    <a:pt x="430" y="80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30" y="264"/>
                    <a:pt x="430" y="267"/>
                    <a:pt x="430" y="267"/>
                  </a:cubicBezTo>
                  <a:cubicBezTo>
                    <a:pt x="459" y="297"/>
                    <a:pt x="492" y="278"/>
                    <a:pt x="492" y="249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14"/>
                    <a:pt x="477" y="0"/>
                    <a:pt x="45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5" y="0"/>
                    <a:pt x="15" y="3"/>
                  </a:cubicBezTo>
                  <a:cubicBezTo>
                    <a:pt x="-14" y="29"/>
                    <a:pt x="4" y="62"/>
                    <a:pt x="34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139898" y="2272835"/>
              <a:ext cx="115508" cy="88795"/>
            </a:xfrm>
            <a:custGeom>
              <a:avLst/>
              <a:gdLst/>
              <a:ahLst/>
              <a:cxnLst/>
              <a:rect l="l" t="t" r="r" b="b"/>
              <a:pathLst>
                <a:path w="467" h="359" extrusionOk="0">
                  <a:moveTo>
                    <a:pt x="436" y="297"/>
                  </a:moveTo>
                  <a:lnTo>
                    <a:pt x="436" y="297"/>
                  </a:lnTo>
                  <a:cubicBezTo>
                    <a:pt x="81" y="297"/>
                    <a:pt x="81" y="297"/>
                    <a:pt x="81" y="297"/>
                  </a:cubicBezTo>
                  <a:cubicBezTo>
                    <a:pt x="70" y="297"/>
                    <a:pt x="63" y="289"/>
                    <a:pt x="63" y="27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18"/>
                    <a:pt x="63" y="18"/>
                    <a:pt x="59" y="14"/>
                  </a:cubicBezTo>
                  <a:cubicBezTo>
                    <a:pt x="33" y="-15"/>
                    <a:pt x="0" y="7"/>
                    <a:pt x="0" y="33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44"/>
                    <a:pt x="15" y="359"/>
                    <a:pt x="33" y="359"/>
                  </a:cubicBezTo>
                  <a:cubicBezTo>
                    <a:pt x="447" y="359"/>
                    <a:pt x="447" y="359"/>
                    <a:pt x="447" y="359"/>
                  </a:cubicBezTo>
                  <a:cubicBezTo>
                    <a:pt x="451" y="359"/>
                    <a:pt x="451" y="359"/>
                    <a:pt x="455" y="359"/>
                  </a:cubicBezTo>
                  <a:cubicBezTo>
                    <a:pt x="480" y="330"/>
                    <a:pt x="462" y="297"/>
                    <a:pt x="436" y="2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34"/>
          <p:cNvGrpSpPr/>
          <p:nvPr/>
        </p:nvGrpSpPr>
        <p:grpSpPr>
          <a:xfrm>
            <a:off x="3545369" y="1582822"/>
            <a:ext cx="455140" cy="402741"/>
            <a:chOff x="2751077" y="2052455"/>
            <a:chExt cx="536975" cy="471925"/>
          </a:xfrm>
        </p:grpSpPr>
        <p:sp>
          <p:nvSpPr>
            <p:cNvPr id="425" name="Google Shape;425;p34"/>
            <p:cNvSpPr/>
            <p:nvPr/>
          </p:nvSpPr>
          <p:spPr>
            <a:xfrm>
              <a:off x="2751077" y="2052455"/>
              <a:ext cx="536975" cy="471925"/>
            </a:xfrm>
            <a:custGeom>
              <a:avLst/>
              <a:gdLst/>
              <a:ahLst/>
              <a:cxnLst/>
              <a:rect l="l" t="t" r="r" b="b"/>
              <a:pathLst>
                <a:path w="2171" h="1908" extrusionOk="0">
                  <a:moveTo>
                    <a:pt x="2076" y="0"/>
                  </a:moveTo>
                  <a:lnTo>
                    <a:pt x="2076" y="0"/>
                  </a:lnTo>
                  <a:cubicBezTo>
                    <a:pt x="1998" y="0"/>
                    <a:pt x="1998" y="0"/>
                    <a:pt x="1998" y="0"/>
                  </a:cubicBezTo>
                  <a:cubicBezTo>
                    <a:pt x="1984" y="0"/>
                    <a:pt x="1969" y="11"/>
                    <a:pt x="1966" y="29"/>
                  </a:cubicBezTo>
                  <a:cubicBezTo>
                    <a:pt x="1966" y="47"/>
                    <a:pt x="1980" y="62"/>
                    <a:pt x="1998" y="62"/>
                  </a:cubicBezTo>
                  <a:cubicBezTo>
                    <a:pt x="2076" y="62"/>
                    <a:pt x="2076" y="62"/>
                    <a:pt x="2076" y="62"/>
                  </a:cubicBezTo>
                  <a:cubicBezTo>
                    <a:pt x="2094" y="62"/>
                    <a:pt x="2105" y="77"/>
                    <a:pt x="2105" y="95"/>
                  </a:cubicBezTo>
                  <a:cubicBezTo>
                    <a:pt x="2105" y="1283"/>
                    <a:pt x="2105" y="1283"/>
                    <a:pt x="2105" y="1283"/>
                  </a:cubicBezTo>
                  <a:cubicBezTo>
                    <a:pt x="2105" y="1301"/>
                    <a:pt x="2094" y="1316"/>
                    <a:pt x="2076" y="1316"/>
                  </a:cubicBezTo>
                  <a:cubicBezTo>
                    <a:pt x="1287" y="1316"/>
                    <a:pt x="1287" y="1316"/>
                    <a:pt x="1287" y="1316"/>
                  </a:cubicBezTo>
                  <a:cubicBezTo>
                    <a:pt x="1338" y="1257"/>
                    <a:pt x="1375" y="1188"/>
                    <a:pt x="1394" y="1118"/>
                  </a:cubicBezTo>
                  <a:cubicBezTo>
                    <a:pt x="1445" y="1118"/>
                    <a:pt x="1445" y="1118"/>
                    <a:pt x="1445" y="1118"/>
                  </a:cubicBezTo>
                  <a:cubicBezTo>
                    <a:pt x="1445" y="1224"/>
                    <a:pt x="1445" y="1224"/>
                    <a:pt x="1445" y="1224"/>
                  </a:cubicBezTo>
                  <a:cubicBezTo>
                    <a:pt x="1445" y="1239"/>
                    <a:pt x="1460" y="1254"/>
                    <a:pt x="1474" y="1254"/>
                  </a:cubicBezTo>
                  <a:cubicBezTo>
                    <a:pt x="1493" y="1257"/>
                    <a:pt x="1511" y="1243"/>
                    <a:pt x="1511" y="1224"/>
                  </a:cubicBezTo>
                  <a:cubicBezTo>
                    <a:pt x="1511" y="1118"/>
                    <a:pt x="1511" y="1118"/>
                    <a:pt x="1511" y="1118"/>
                  </a:cubicBezTo>
                  <a:cubicBezTo>
                    <a:pt x="1577" y="1118"/>
                    <a:pt x="1577" y="1118"/>
                    <a:pt x="1577" y="1118"/>
                  </a:cubicBezTo>
                  <a:cubicBezTo>
                    <a:pt x="1577" y="1221"/>
                    <a:pt x="1577" y="1221"/>
                    <a:pt x="1577" y="1221"/>
                  </a:cubicBezTo>
                  <a:cubicBezTo>
                    <a:pt x="1577" y="1239"/>
                    <a:pt x="1588" y="1254"/>
                    <a:pt x="1606" y="1254"/>
                  </a:cubicBezTo>
                  <a:cubicBezTo>
                    <a:pt x="1625" y="1257"/>
                    <a:pt x="1639" y="1243"/>
                    <a:pt x="1639" y="1224"/>
                  </a:cubicBezTo>
                  <a:cubicBezTo>
                    <a:pt x="1639" y="1118"/>
                    <a:pt x="1639" y="1118"/>
                    <a:pt x="1639" y="1118"/>
                  </a:cubicBezTo>
                  <a:cubicBezTo>
                    <a:pt x="1713" y="1118"/>
                    <a:pt x="1713" y="1118"/>
                    <a:pt x="1713" y="1118"/>
                  </a:cubicBezTo>
                  <a:cubicBezTo>
                    <a:pt x="1713" y="1221"/>
                    <a:pt x="1713" y="1221"/>
                    <a:pt x="1713" y="1221"/>
                  </a:cubicBezTo>
                  <a:cubicBezTo>
                    <a:pt x="1713" y="1239"/>
                    <a:pt x="1724" y="1254"/>
                    <a:pt x="1742" y="1254"/>
                  </a:cubicBezTo>
                  <a:cubicBezTo>
                    <a:pt x="1760" y="1257"/>
                    <a:pt x="1775" y="1243"/>
                    <a:pt x="1775" y="1224"/>
                  </a:cubicBezTo>
                  <a:cubicBezTo>
                    <a:pt x="1775" y="1118"/>
                    <a:pt x="1775" y="1118"/>
                    <a:pt x="1775" y="1118"/>
                  </a:cubicBezTo>
                  <a:cubicBezTo>
                    <a:pt x="1845" y="1118"/>
                    <a:pt x="1845" y="1118"/>
                    <a:pt x="1845" y="1118"/>
                  </a:cubicBezTo>
                  <a:cubicBezTo>
                    <a:pt x="1881" y="1118"/>
                    <a:pt x="1907" y="1088"/>
                    <a:pt x="1907" y="1056"/>
                  </a:cubicBezTo>
                  <a:cubicBezTo>
                    <a:pt x="1907" y="986"/>
                    <a:pt x="1907" y="986"/>
                    <a:pt x="1907" y="986"/>
                  </a:cubicBezTo>
                  <a:cubicBezTo>
                    <a:pt x="2006" y="986"/>
                    <a:pt x="2006" y="986"/>
                    <a:pt x="2006" y="986"/>
                  </a:cubicBezTo>
                  <a:cubicBezTo>
                    <a:pt x="2021" y="986"/>
                    <a:pt x="2035" y="975"/>
                    <a:pt x="2039" y="957"/>
                  </a:cubicBezTo>
                  <a:cubicBezTo>
                    <a:pt x="2039" y="938"/>
                    <a:pt x="2024" y="924"/>
                    <a:pt x="2006" y="924"/>
                  </a:cubicBezTo>
                  <a:cubicBezTo>
                    <a:pt x="1907" y="924"/>
                    <a:pt x="1907" y="924"/>
                    <a:pt x="1907" y="924"/>
                  </a:cubicBezTo>
                  <a:cubicBezTo>
                    <a:pt x="1907" y="854"/>
                    <a:pt x="1907" y="854"/>
                    <a:pt x="1907" y="854"/>
                  </a:cubicBezTo>
                  <a:cubicBezTo>
                    <a:pt x="2006" y="854"/>
                    <a:pt x="2006" y="854"/>
                    <a:pt x="2006" y="854"/>
                  </a:cubicBezTo>
                  <a:cubicBezTo>
                    <a:pt x="2021" y="854"/>
                    <a:pt x="2035" y="843"/>
                    <a:pt x="2039" y="825"/>
                  </a:cubicBezTo>
                  <a:cubicBezTo>
                    <a:pt x="2039" y="806"/>
                    <a:pt x="2024" y="792"/>
                    <a:pt x="2006" y="792"/>
                  </a:cubicBezTo>
                  <a:cubicBezTo>
                    <a:pt x="1907" y="792"/>
                    <a:pt x="1907" y="792"/>
                    <a:pt x="1907" y="792"/>
                  </a:cubicBezTo>
                  <a:cubicBezTo>
                    <a:pt x="1907" y="722"/>
                    <a:pt x="1907" y="722"/>
                    <a:pt x="1907" y="722"/>
                  </a:cubicBezTo>
                  <a:cubicBezTo>
                    <a:pt x="2006" y="722"/>
                    <a:pt x="2006" y="722"/>
                    <a:pt x="2006" y="722"/>
                  </a:cubicBezTo>
                  <a:cubicBezTo>
                    <a:pt x="2021" y="722"/>
                    <a:pt x="2035" y="711"/>
                    <a:pt x="2039" y="696"/>
                  </a:cubicBezTo>
                  <a:cubicBezTo>
                    <a:pt x="2039" y="674"/>
                    <a:pt x="2024" y="660"/>
                    <a:pt x="2006" y="660"/>
                  </a:cubicBezTo>
                  <a:cubicBezTo>
                    <a:pt x="1907" y="660"/>
                    <a:pt x="1907" y="660"/>
                    <a:pt x="1907" y="660"/>
                  </a:cubicBezTo>
                  <a:cubicBezTo>
                    <a:pt x="1907" y="586"/>
                    <a:pt x="1907" y="586"/>
                    <a:pt x="1907" y="586"/>
                  </a:cubicBezTo>
                  <a:cubicBezTo>
                    <a:pt x="2006" y="586"/>
                    <a:pt x="2006" y="586"/>
                    <a:pt x="2006" y="586"/>
                  </a:cubicBezTo>
                  <a:cubicBezTo>
                    <a:pt x="2021" y="586"/>
                    <a:pt x="2035" y="575"/>
                    <a:pt x="2039" y="561"/>
                  </a:cubicBezTo>
                  <a:cubicBezTo>
                    <a:pt x="2039" y="542"/>
                    <a:pt x="2024" y="524"/>
                    <a:pt x="2006" y="524"/>
                  </a:cubicBezTo>
                  <a:cubicBezTo>
                    <a:pt x="1907" y="524"/>
                    <a:pt x="1907" y="524"/>
                    <a:pt x="1907" y="524"/>
                  </a:cubicBezTo>
                  <a:cubicBezTo>
                    <a:pt x="1907" y="458"/>
                    <a:pt x="1907" y="458"/>
                    <a:pt x="1907" y="458"/>
                  </a:cubicBezTo>
                  <a:cubicBezTo>
                    <a:pt x="2006" y="458"/>
                    <a:pt x="2006" y="458"/>
                    <a:pt x="2006" y="458"/>
                  </a:cubicBezTo>
                  <a:cubicBezTo>
                    <a:pt x="2021" y="458"/>
                    <a:pt x="2035" y="443"/>
                    <a:pt x="2039" y="429"/>
                  </a:cubicBezTo>
                  <a:cubicBezTo>
                    <a:pt x="2039" y="410"/>
                    <a:pt x="2024" y="392"/>
                    <a:pt x="2006" y="392"/>
                  </a:cubicBezTo>
                  <a:cubicBezTo>
                    <a:pt x="1907" y="392"/>
                    <a:pt x="1907" y="392"/>
                    <a:pt x="1907" y="392"/>
                  </a:cubicBezTo>
                  <a:cubicBezTo>
                    <a:pt x="1907" y="322"/>
                    <a:pt x="1907" y="322"/>
                    <a:pt x="1907" y="322"/>
                  </a:cubicBezTo>
                  <a:cubicBezTo>
                    <a:pt x="1907" y="290"/>
                    <a:pt x="1881" y="264"/>
                    <a:pt x="1845" y="264"/>
                  </a:cubicBezTo>
                  <a:cubicBezTo>
                    <a:pt x="1775" y="264"/>
                    <a:pt x="1775" y="264"/>
                    <a:pt x="1775" y="264"/>
                  </a:cubicBezTo>
                  <a:cubicBezTo>
                    <a:pt x="1775" y="165"/>
                    <a:pt x="1775" y="165"/>
                    <a:pt x="1775" y="165"/>
                  </a:cubicBezTo>
                  <a:cubicBezTo>
                    <a:pt x="1775" y="150"/>
                    <a:pt x="1764" y="135"/>
                    <a:pt x="1749" y="132"/>
                  </a:cubicBezTo>
                  <a:cubicBezTo>
                    <a:pt x="1731" y="128"/>
                    <a:pt x="1713" y="143"/>
                    <a:pt x="1713" y="165"/>
                  </a:cubicBezTo>
                  <a:cubicBezTo>
                    <a:pt x="1713" y="264"/>
                    <a:pt x="1713" y="264"/>
                    <a:pt x="1713" y="264"/>
                  </a:cubicBezTo>
                  <a:cubicBezTo>
                    <a:pt x="1639" y="264"/>
                    <a:pt x="1639" y="264"/>
                    <a:pt x="1639" y="264"/>
                  </a:cubicBezTo>
                  <a:cubicBezTo>
                    <a:pt x="1639" y="165"/>
                    <a:pt x="1639" y="165"/>
                    <a:pt x="1639" y="165"/>
                  </a:cubicBezTo>
                  <a:cubicBezTo>
                    <a:pt x="1639" y="150"/>
                    <a:pt x="1628" y="135"/>
                    <a:pt x="1614" y="132"/>
                  </a:cubicBezTo>
                  <a:cubicBezTo>
                    <a:pt x="1595" y="128"/>
                    <a:pt x="1577" y="143"/>
                    <a:pt x="1577" y="165"/>
                  </a:cubicBezTo>
                  <a:cubicBezTo>
                    <a:pt x="1577" y="264"/>
                    <a:pt x="1577" y="264"/>
                    <a:pt x="1577" y="264"/>
                  </a:cubicBezTo>
                  <a:cubicBezTo>
                    <a:pt x="1511" y="264"/>
                    <a:pt x="1511" y="264"/>
                    <a:pt x="1511" y="264"/>
                  </a:cubicBezTo>
                  <a:cubicBezTo>
                    <a:pt x="1511" y="165"/>
                    <a:pt x="1511" y="165"/>
                    <a:pt x="1511" y="165"/>
                  </a:cubicBezTo>
                  <a:cubicBezTo>
                    <a:pt x="1511" y="150"/>
                    <a:pt x="1500" y="135"/>
                    <a:pt x="1482" y="132"/>
                  </a:cubicBezTo>
                  <a:cubicBezTo>
                    <a:pt x="1463" y="128"/>
                    <a:pt x="1445" y="143"/>
                    <a:pt x="1445" y="165"/>
                  </a:cubicBezTo>
                  <a:cubicBezTo>
                    <a:pt x="1445" y="264"/>
                    <a:pt x="1445" y="264"/>
                    <a:pt x="1445" y="264"/>
                  </a:cubicBezTo>
                  <a:cubicBezTo>
                    <a:pt x="1379" y="264"/>
                    <a:pt x="1379" y="264"/>
                    <a:pt x="1379" y="264"/>
                  </a:cubicBezTo>
                  <a:cubicBezTo>
                    <a:pt x="1379" y="165"/>
                    <a:pt x="1379" y="165"/>
                    <a:pt x="1379" y="165"/>
                  </a:cubicBezTo>
                  <a:cubicBezTo>
                    <a:pt x="1379" y="150"/>
                    <a:pt x="1368" y="135"/>
                    <a:pt x="1350" y="132"/>
                  </a:cubicBezTo>
                  <a:cubicBezTo>
                    <a:pt x="1331" y="128"/>
                    <a:pt x="1317" y="143"/>
                    <a:pt x="1317" y="165"/>
                  </a:cubicBezTo>
                  <a:cubicBezTo>
                    <a:pt x="1317" y="264"/>
                    <a:pt x="1317" y="264"/>
                    <a:pt x="1317" y="264"/>
                  </a:cubicBezTo>
                  <a:cubicBezTo>
                    <a:pt x="1247" y="264"/>
                    <a:pt x="1247" y="264"/>
                    <a:pt x="1247" y="264"/>
                  </a:cubicBezTo>
                  <a:cubicBezTo>
                    <a:pt x="1247" y="165"/>
                    <a:pt x="1247" y="165"/>
                    <a:pt x="1247" y="165"/>
                  </a:cubicBezTo>
                  <a:cubicBezTo>
                    <a:pt x="1247" y="150"/>
                    <a:pt x="1236" y="135"/>
                    <a:pt x="1221" y="132"/>
                  </a:cubicBezTo>
                  <a:cubicBezTo>
                    <a:pt x="1199" y="128"/>
                    <a:pt x="1185" y="143"/>
                    <a:pt x="1185" y="165"/>
                  </a:cubicBezTo>
                  <a:cubicBezTo>
                    <a:pt x="1185" y="264"/>
                    <a:pt x="1185" y="264"/>
                    <a:pt x="1185" y="264"/>
                  </a:cubicBezTo>
                  <a:cubicBezTo>
                    <a:pt x="1115" y="264"/>
                    <a:pt x="1115" y="264"/>
                    <a:pt x="1115" y="264"/>
                  </a:cubicBezTo>
                  <a:cubicBezTo>
                    <a:pt x="1082" y="264"/>
                    <a:pt x="1053" y="290"/>
                    <a:pt x="1053" y="322"/>
                  </a:cubicBezTo>
                  <a:cubicBezTo>
                    <a:pt x="1053" y="392"/>
                    <a:pt x="1053" y="392"/>
                    <a:pt x="1053" y="392"/>
                  </a:cubicBezTo>
                  <a:cubicBezTo>
                    <a:pt x="957" y="392"/>
                    <a:pt x="957" y="392"/>
                    <a:pt x="957" y="392"/>
                  </a:cubicBezTo>
                  <a:cubicBezTo>
                    <a:pt x="939" y="392"/>
                    <a:pt x="924" y="403"/>
                    <a:pt x="924" y="422"/>
                  </a:cubicBezTo>
                  <a:cubicBezTo>
                    <a:pt x="921" y="440"/>
                    <a:pt x="935" y="458"/>
                    <a:pt x="954" y="458"/>
                  </a:cubicBezTo>
                  <a:cubicBezTo>
                    <a:pt x="1053" y="458"/>
                    <a:pt x="1053" y="458"/>
                    <a:pt x="1053" y="458"/>
                  </a:cubicBezTo>
                  <a:cubicBezTo>
                    <a:pt x="1053" y="517"/>
                    <a:pt x="1053" y="517"/>
                    <a:pt x="1053" y="517"/>
                  </a:cubicBezTo>
                  <a:cubicBezTo>
                    <a:pt x="986" y="498"/>
                    <a:pt x="921" y="495"/>
                    <a:pt x="854" y="502"/>
                  </a:cubicBezTo>
                  <a:cubicBezTo>
                    <a:pt x="854" y="95"/>
                    <a:pt x="854" y="95"/>
                    <a:pt x="854" y="95"/>
                  </a:cubicBezTo>
                  <a:cubicBezTo>
                    <a:pt x="854" y="77"/>
                    <a:pt x="869" y="62"/>
                    <a:pt x="888" y="62"/>
                  </a:cubicBezTo>
                  <a:cubicBezTo>
                    <a:pt x="1859" y="62"/>
                    <a:pt x="1859" y="62"/>
                    <a:pt x="1859" y="62"/>
                  </a:cubicBezTo>
                  <a:cubicBezTo>
                    <a:pt x="1878" y="62"/>
                    <a:pt x="1892" y="51"/>
                    <a:pt x="1892" y="36"/>
                  </a:cubicBezTo>
                  <a:cubicBezTo>
                    <a:pt x="1896" y="14"/>
                    <a:pt x="1881" y="0"/>
                    <a:pt x="1863" y="0"/>
                  </a:cubicBezTo>
                  <a:cubicBezTo>
                    <a:pt x="888" y="0"/>
                    <a:pt x="888" y="0"/>
                    <a:pt x="888" y="0"/>
                  </a:cubicBezTo>
                  <a:cubicBezTo>
                    <a:pt x="833" y="0"/>
                    <a:pt x="792" y="44"/>
                    <a:pt x="792" y="95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499" y="594"/>
                    <a:pt x="349" y="916"/>
                    <a:pt x="466" y="1188"/>
                  </a:cubicBezTo>
                  <a:cubicBezTo>
                    <a:pt x="407" y="1206"/>
                    <a:pt x="374" y="1272"/>
                    <a:pt x="404" y="1331"/>
                  </a:cubicBezTo>
                  <a:cubicBezTo>
                    <a:pt x="52" y="1639"/>
                    <a:pt x="52" y="1639"/>
                    <a:pt x="52" y="1639"/>
                  </a:cubicBezTo>
                  <a:cubicBezTo>
                    <a:pt x="-14" y="1697"/>
                    <a:pt x="-18" y="1800"/>
                    <a:pt x="48" y="1862"/>
                  </a:cubicBezTo>
                  <a:cubicBezTo>
                    <a:pt x="103" y="1917"/>
                    <a:pt x="191" y="1925"/>
                    <a:pt x="253" y="1877"/>
                  </a:cubicBezTo>
                  <a:cubicBezTo>
                    <a:pt x="264" y="1866"/>
                    <a:pt x="268" y="1851"/>
                    <a:pt x="261" y="1837"/>
                  </a:cubicBezTo>
                  <a:cubicBezTo>
                    <a:pt x="253" y="1818"/>
                    <a:pt x="228" y="1815"/>
                    <a:pt x="213" y="1825"/>
                  </a:cubicBezTo>
                  <a:cubicBezTo>
                    <a:pt x="176" y="1855"/>
                    <a:pt x="125" y="1851"/>
                    <a:pt x="92" y="1818"/>
                  </a:cubicBezTo>
                  <a:cubicBezTo>
                    <a:pt x="55" y="1781"/>
                    <a:pt x="55" y="1719"/>
                    <a:pt x="96" y="1686"/>
                  </a:cubicBezTo>
                  <a:cubicBezTo>
                    <a:pt x="444" y="1378"/>
                    <a:pt x="444" y="1378"/>
                    <a:pt x="444" y="1378"/>
                  </a:cubicBezTo>
                  <a:cubicBezTo>
                    <a:pt x="532" y="1466"/>
                    <a:pt x="532" y="1466"/>
                    <a:pt x="532" y="1466"/>
                  </a:cubicBezTo>
                  <a:cubicBezTo>
                    <a:pt x="301" y="1727"/>
                    <a:pt x="301" y="1727"/>
                    <a:pt x="301" y="1727"/>
                  </a:cubicBezTo>
                  <a:cubicBezTo>
                    <a:pt x="290" y="1741"/>
                    <a:pt x="294" y="1760"/>
                    <a:pt x="305" y="1771"/>
                  </a:cubicBezTo>
                  <a:cubicBezTo>
                    <a:pt x="319" y="1781"/>
                    <a:pt x="338" y="1781"/>
                    <a:pt x="349" y="1767"/>
                  </a:cubicBezTo>
                  <a:cubicBezTo>
                    <a:pt x="580" y="1507"/>
                    <a:pt x="580" y="1507"/>
                    <a:pt x="580" y="1507"/>
                  </a:cubicBezTo>
                  <a:cubicBezTo>
                    <a:pt x="634" y="1536"/>
                    <a:pt x="704" y="1507"/>
                    <a:pt x="722" y="1444"/>
                  </a:cubicBezTo>
                  <a:cubicBezTo>
                    <a:pt x="888" y="1514"/>
                    <a:pt x="1082" y="1492"/>
                    <a:pt x="1225" y="1378"/>
                  </a:cubicBezTo>
                  <a:cubicBezTo>
                    <a:pt x="2076" y="1378"/>
                    <a:pt x="2076" y="1378"/>
                    <a:pt x="2076" y="1378"/>
                  </a:cubicBezTo>
                  <a:cubicBezTo>
                    <a:pt x="2127" y="1378"/>
                    <a:pt x="2171" y="1334"/>
                    <a:pt x="2171" y="1283"/>
                  </a:cubicBezTo>
                  <a:cubicBezTo>
                    <a:pt x="2171" y="95"/>
                    <a:pt x="2171" y="95"/>
                    <a:pt x="2171" y="95"/>
                  </a:cubicBezTo>
                  <a:cubicBezTo>
                    <a:pt x="2171" y="44"/>
                    <a:pt x="2127" y="0"/>
                    <a:pt x="2076" y="0"/>
                  </a:cubicBezTo>
                  <a:moveTo>
                    <a:pt x="1115" y="326"/>
                  </a:moveTo>
                  <a:lnTo>
                    <a:pt x="1115" y="326"/>
                  </a:lnTo>
                  <a:cubicBezTo>
                    <a:pt x="1845" y="326"/>
                    <a:pt x="1845" y="326"/>
                    <a:pt x="1845" y="326"/>
                  </a:cubicBezTo>
                  <a:cubicBezTo>
                    <a:pt x="1845" y="1052"/>
                    <a:pt x="1845" y="1052"/>
                    <a:pt x="1845" y="1052"/>
                  </a:cubicBezTo>
                  <a:cubicBezTo>
                    <a:pt x="1412" y="1052"/>
                    <a:pt x="1412" y="1052"/>
                    <a:pt x="1412" y="1052"/>
                  </a:cubicBezTo>
                  <a:cubicBezTo>
                    <a:pt x="1412" y="1030"/>
                    <a:pt x="1416" y="1008"/>
                    <a:pt x="1416" y="986"/>
                  </a:cubicBezTo>
                  <a:cubicBezTo>
                    <a:pt x="1716" y="986"/>
                    <a:pt x="1716" y="986"/>
                    <a:pt x="1716" y="986"/>
                  </a:cubicBezTo>
                  <a:cubicBezTo>
                    <a:pt x="1749" y="986"/>
                    <a:pt x="1775" y="957"/>
                    <a:pt x="1775" y="924"/>
                  </a:cubicBezTo>
                  <a:cubicBezTo>
                    <a:pt x="1775" y="458"/>
                    <a:pt x="1775" y="458"/>
                    <a:pt x="1775" y="458"/>
                  </a:cubicBezTo>
                  <a:cubicBezTo>
                    <a:pt x="1775" y="425"/>
                    <a:pt x="1749" y="396"/>
                    <a:pt x="1716" y="396"/>
                  </a:cubicBezTo>
                  <a:cubicBezTo>
                    <a:pt x="1247" y="396"/>
                    <a:pt x="1247" y="396"/>
                    <a:pt x="1247" y="396"/>
                  </a:cubicBezTo>
                  <a:cubicBezTo>
                    <a:pt x="1210" y="396"/>
                    <a:pt x="1185" y="425"/>
                    <a:pt x="1185" y="458"/>
                  </a:cubicBezTo>
                  <a:cubicBezTo>
                    <a:pt x="1185" y="590"/>
                    <a:pt x="1185" y="590"/>
                    <a:pt x="1185" y="590"/>
                  </a:cubicBezTo>
                  <a:cubicBezTo>
                    <a:pt x="1162" y="575"/>
                    <a:pt x="1141" y="561"/>
                    <a:pt x="1115" y="550"/>
                  </a:cubicBezTo>
                  <a:cubicBezTo>
                    <a:pt x="1115" y="484"/>
                    <a:pt x="1115" y="392"/>
                    <a:pt x="1115" y="326"/>
                  </a:cubicBezTo>
                  <a:moveTo>
                    <a:pt x="598" y="1444"/>
                  </a:moveTo>
                  <a:lnTo>
                    <a:pt x="598" y="1444"/>
                  </a:lnTo>
                  <a:lnTo>
                    <a:pt x="466" y="1312"/>
                  </a:lnTo>
                  <a:cubicBezTo>
                    <a:pt x="444" y="1287"/>
                    <a:pt x="462" y="1250"/>
                    <a:pt x="492" y="1250"/>
                  </a:cubicBezTo>
                  <a:cubicBezTo>
                    <a:pt x="495" y="1250"/>
                    <a:pt x="499" y="1250"/>
                    <a:pt x="499" y="1250"/>
                  </a:cubicBezTo>
                  <a:cubicBezTo>
                    <a:pt x="539" y="1312"/>
                    <a:pt x="594" y="1367"/>
                    <a:pt x="660" y="1411"/>
                  </a:cubicBezTo>
                  <a:cubicBezTo>
                    <a:pt x="668" y="1448"/>
                    <a:pt x="624" y="1470"/>
                    <a:pt x="598" y="1444"/>
                  </a:cubicBezTo>
                  <a:moveTo>
                    <a:pt x="616" y="1294"/>
                  </a:moveTo>
                  <a:lnTo>
                    <a:pt x="616" y="1294"/>
                  </a:lnTo>
                  <a:cubicBezTo>
                    <a:pt x="451" y="1129"/>
                    <a:pt x="451" y="858"/>
                    <a:pt x="616" y="689"/>
                  </a:cubicBezTo>
                  <a:cubicBezTo>
                    <a:pt x="796" y="513"/>
                    <a:pt x="1089" y="528"/>
                    <a:pt x="1250" y="722"/>
                  </a:cubicBezTo>
                  <a:cubicBezTo>
                    <a:pt x="1262" y="737"/>
                    <a:pt x="1284" y="740"/>
                    <a:pt x="1298" y="726"/>
                  </a:cubicBezTo>
                  <a:cubicBezTo>
                    <a:pt x="1309" y="715"/>
                    <a:pt x="1309" y="696"/>
                    <a:pt x="1298" y="682"/>
                  </a:cubicBezTo>
                  <a:cubicBezTo>
                    <a:pt x="1284" y="663"/>
                    <a:pt x="1265" y="645"/>
                    <a:pt x="1247" y="630"/>
                  </a:cubicBezTo>
                  <a:cubicBezTo>
                    <a:pt x="1247" y="462"/>
                    <a:pt x="1247" y="462"/>
                    <a:pt x="1247" y="462"/>
                  </a:cubicBezTo>
                  <a:cubicBezTo>
                    <a:pt x="1709" y="462"/>
                    <a:pt x="1709" y="462"/>
                    <a:pt x="1709" y="462"/>
                  </a:cubicBezTo>
                  <a:cubicBezTo>
                    <a:pt x="1709" y="924"/>
                    <a:pt x="1709" y="924"/>
                    <a:pt x="1709" y="924"/>
                  </a:cubicBezTo>
                  <a:cubicBezTo>
                    <a:pt x="1405" y="924"/>
                    <a:pt x="1405" y="924"/>
                    <a:pt x="1405" y="924"/>
                  </a:cubicBezTo>
                  <a:cubicBezTo>
                    <a:pt x="1397" y="883"/>
                    <a:pt x="1390" y="847"/>
                    <a:pt x="1375" y="810"/>
                  </a:cubicBezTo>
                  <a:cubicBezTo>
                    <a:pt x="1368" y="795"/>
                    <a:pt x="1350" y="788"/>
                    <a:pt x="1331" y="792"/>
                  </a:cubicBezTo>
                  <a:cubicBezTo>
                    <a:pt x="1317" y="799"/>
                    <a:pt x="1309" y="817"/>
                    <a:pt x="1317" y="832"/>
                  </a:cubicBezTo>
                  <a:cubicBezTo>
                    <a:pt x="1379" y="990"/>
                    <a:pt x="1342" y="1169"/>
                    <a:pt x="1221" y="1294"/>
                  </a:cubicBezTo>
                  <a:cubicBezTo>
                    <a:pt x="1053" y="1459"/>
                    <a:pt x="785" y="1459"/>
                    <a:pt x="616" y="12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889094" y="2208526"/>
              <a:ext cx="178085" cy="178085"/>
            </a:xfrm>
            <a:custGeom>
              <a:avLst/>
              <a:gdLst/>
              <a:ahLst/>
              <a:cxnLst/>
              <a:rect l="l" t="t" r="r" b="b"/>
              <a:pathLst>
                <a:path w="720" h="720" extrusionOk="0">
                  <a:moveTo>
                    <a:pt x="616" y="106"/>
                  </a:moveTo>
                  <a:lnTo>
                    <a:pt x="616" y="106"/>
                  </a:lnTo>
                  <a:cubicBezTo>
                    <a:pt x="388" y="-121"/>
                    <a:pt x="0" y="43"/>
                    <a:pt x="0" y="362"/>
                  </a:cubicBezTo>
                  <a:cubicBezTo>
                    <a:pt x="0" y="685"/>
                    <a:pt x="392" y="839"/>
                    <a:pt x="616" y="615"/>
                  </a:cubicBezTo>
                  <a:cubicBezTo>
                    <a:pt x="755" y="476"/>
                    <a:pt x="755" y="245"/>
                    <a:pt x="616" y="106"/>
                  </a:cubicBezTo>
                  <a:moveTo>
                    <a:pt x="660" y="362"/>
                  </a:moveTo>
                  <a:lnTo>
                    <a:pt x="660" y="362"/>
                  </a:lnTo>
                  <a:cubicBezTo>
                    <a:pt x="634" y="362"/>
                    <a:pt x="634" y="362"/>
                    <a:pt x="634" y="362"/>
                  </a:cubicBezTo>
                  <a:cubicBezTo>
                    <a:pt x="630" y="362"/>
                    <a:pt x="627" y="359"/>
                    <a:pt x="627" y="355"/>
                  </a:cubicBezTo>
                  <a:cubicBezTo>
                    <a:pt x="627" y="227"/>
                    <a:pt x="627" y="227"/>
                    <a:pt x="627" y="227"/>
                  </a:cubicBezTo>
                  <a:cubicBezTo>
                    <a:pt x="648" y="267"/>
                    <a:pt x="660" y="315"/>
                    <a:pt x="660" y="362"/>
                  </a:cubicBezTo>
                  <a:moveTo>
                    <a:pt x="630" y="491"/>
                  </a:moveTo>
                  <a:lnTo>
                    <a:pt x="630" y="491"/>
                  </a:lnTo>
                  <a:cubicBezTo>
                    <a:pt x="502" y="491"/>
                    <a:pt x="502" y="491"/>
                    <a:pt x="502" y="491"/>
                  </a:cubicBezTo>
                  <a:cubicBezTo>
                    <a:pt x="498" y="491"/>
                    <a:pt x="495" y="487"/>
                    <a:pt x="495" y="483"/>
                  </a:cubicBezTo>
                  <a:cubicBezTo>
                    <a:pt x="495" y="98"/>
                    <a:pt x="495" y="98"/>
                    <a:pt x="495" y="98"/>
                  </a:cubicBezTo>
                  <a:cubicBezTo>
                    <a:pt x="520" y="109"/>
                    <a:pt x="542" y="124"/>
                    <a:pt x="564" y="14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4" y="395"/>
                    <a:pt x="594" y="425"/>
                    <a:pt x="634" y="425"/>
                  </a:cubicBezTo>
                  <a:cubicBezTo>
                    <a:pt x="652" y="425"/>
                    <a:pt x="652" y="425"/>
                    <a:pt x="652" y="425"/>
                  </a:cubicBezTo>
                  <a:cubicBezTo>
                    <a:pt x="645" y="447"/>
                    <a:pt x="641" y="469"/>
                    <a:pt x="630" y="491"/>
                  </a:cubicBezTo>
                  <a:moveTo>
                    <a:pt x="164" y="135"/>
                  </a:moveTo>
                  <a:lnTo>
                    <a:pt x="164" y="135"/>
                  </a:lnTo>
                  <a:cubicBezTo>
                    <a:pt x="164" y="586"/>
                    <a:pt x="164" y="586"/>
                    <a:pt x="164" y="586"/>
                  </a:cubicBezTo>
                  <a:cubicBezTo>
                    <a:pt x="29" y="465"/>
                    <a:pt x="29" y="256"/>
                    <a:pt x="164" y="135"/>
                  </a:cubicBezTo>
                  <a:moveTo>
                    <a:pt x="227" y="630"/>
                  </a:moveTo>
                  <a:lnTo>
                    <a:pt x="227" y="630"/>
                  </a:lnTo>
                  <a:cubicBezTo>
                    <a:pt x="227" y="95"/>
                    <a:pt x="227" y="95"/>
                    <a:pt x="227" y="95"/>
                  </a:cubicBezTo>
                  <a:cubicBezTo>
                    <a:pt x="293" y="62"/>
                    <a:pt x="363" y="54"/>
                    <a:pt x="428" y="73"/>
                  </a:cubicBezTo>
                  <a:cubicBezTo>
                    <a:pt x="428" y="194"/>
                    <a:pt x="428" y="194"/>
                    <a:pt x="428" y="194"/>
                  </a:cubicBezTo>
                  <a:cubicBezTo>
                    <a:pt x="330" y="194"/>
                    <a:pt x="330" y="194"/>
                    <a:pt x="330" y="194"/>
                  </a:cubicBezTo>
                  <a:cubicBezTo>
                    <a:pt x="315" y="194"/>
                    <a:pt x="300" y="205"/>
                    <a:pt x="296" y="223"/>
                  </a:cubicBezTo>
                  <a:cubicBezTo>
                    <a:pt x="293" y="241"/>
                    <a:pt x="308" y="256"/>
                    <a:pt x="330" y="256"/>
                  </a:cubicBezTo>
                  <a:cubicBezTo>
                    <a:pt x="428" y="256"/>
                    <a:pt x="428" y="256"/>
                    <a:pt x="428" y="256"/>
                  </a:cubicBezTo>
                  <a:cubicBezTo>
                    <a:pt x="428" y="333"/>
                    <a:pt x="428" y="333"/>
                    <a:pt x="428" y="333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11" y="333"/>
                    <a:pt x="300" y="344"/>
                    <a:pt x="296" y="362"/>
                  </a:cubicBezTo>
                  <a:cubicBezTo>
                    <a:pt x="293" y="381"/>
                    <a:pt x="308" y="395"/>
                    <a:pt x="330" y="395"/>
                  </a:cubicBezTo>
                  <a:cubicBezTo>
                    <a:pt x="428" y="395"/>
                    <a:pt x="428" y="395"/>
                    <a:pt x="428" y="395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8" y="524"/>
                    <a:pt x="458" y="553"/>
                    <a:pt x="498" y="553"/>
                  </a:cubicBezTo>
                  <a:cubicBezTo>
                    <a:pt x="586" y="553"/>
                    <a:pt x="586" y="553"/>
                    <a:pt x="586" y="553"/>
                  </a:cubicBezTo>
                  <a:cubicBezTo>
                    <a:pt x="495" y="659"/>
                    <a:pt x="348" y="685"/>
                    <a:pt x="227" y="6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848777" y="2117752"/>
              <a:ext cx="48231" cy="47984"/>
            </a:xfrm>
            <a:custGeom>
              <a:avLst/>
              <a:gdLst/>
              <a:ahLst/>
              <a:cxnLst/>
              <a:rect l="l" t="t" r="r" b="b"/>
              <a:pathLst>
                <a:path w="195" h="194" extrusionOk="0">
                  <a:moveTo>
                    <a:pt x="34" y="128"/>
                  </a:moveTo>
                  <a:lnTo>
                    <a:pt x="34" y="128"/>
                  </a:lnTo>
                  <a:cubicBezTo>
                    <a:pt x="67" y="128"/>
                    <a:pt x="67" y="128"/>
                    <a:pt x="67" y="128"/>
                  </a:cubicBezTo>
                  <a:cubicBezTo>
                    <a:pt x="67" y="161"/>
                    <a:pt x="67" y="161"/>
                    <a:pt x="67" y="161"/>
                  </a:cubicBezTo>
                  <a:cubicBezTo>
                    <a:pt x="67" y="179"/>
                    <a:pt x="78" y="190"/>
                    <a:pt x="93" y="194"/>
                  </a:cubicBezTo>
                  <a:cubicBezTo>
                    <a:pt x="111" y="198"/>
                    <a:pt x="130" y="183"/>
                    <a:pt x="130" y="161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63" y="128"/>
                    <a:pt x="163" y="128"/>
                    <a:pt x="163" y="128"/>
                  </a:cubicBezTo>
                  <a:cubicBezTo>
                    <a:pt x="177" y="128"/>
                    <a:pt x="192" y="117"/>
                    <a:pt x="195" y="102"/>
                  </a:cubicBezTo>
                  <a:cubicBezTo>
                    <a:pt x="195" y="80"/>
                    <a:pt x="181" y="66"/>
                    <a:pt x="163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18"/>
                    <a:pt x="119" y="3"/>
                    <a:pt x="100" y="0"/>
                  </a:cubicBezTo>
                  <a:cubicBezTo>
                    <a:pt x="82" y="0"/>
                    <a:pt x="67" y="14"/>
                    <a:pt x="67" y="33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12" y="66"/>
                    <a:pt x="-2" y="80"/>
                    <a:pt x="1" y="102"/>
                  </a:cubicBezTo>
                  <a:cubicBezTo>
                    <a:pt x="1" y="117"/>
                    <a:pt x="16" y="128"/>
                    <a:pt x="34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4825" rIns="900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3060006" y="2426681"/>
              <a:ext cx="48479" cy="47489"/>
            </a:xfrm>
            <a:custGeom>
              <a:avLst/>
              <a:gdLst/>
              <a:ahLst/>
              <a:cxnLst/>
              <a:rect l="l" t="t" r="r" b="b"/>
              <a:pathLst>
                <a:path w="196" h="192" extrusionOk="0">
                  <a:moveTo>
                    <a:pt x="163" y="63"/>
                  </a:moveTo>
                  <a:lnTo>
                    <a:pt x="163" y="63"/>
                  </a:lnTo>
                  <a:cubicBezTo>
                    <a:pt x="130" y="63"/>
                    <a:pt x="130" y="63"/>
                    <a:pt x="130" y="63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16"/>
                    <a:pt x="119" y="1"/>
                    <a:pt x="101" y="1"/>
                  </a:cubicBezTo>
                  <a:cubicBezTo>
                    <a:pt x="82" y="-3"/>
                    <a:pt x="68" y="12"/>
                    <a:pt x="68" y="3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16" y="63"/>
                    <a:pt x="1" y="78"/>
                    <a:pt x="1" y="93"/>
                  </a:cubicBezTo>
                  <a:cubicBezTo>
                    <a:pt x="-2" y="111"/>
                    <a:pt x="13" y="129"/>
                    <a:pt x="35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77"/>
                    <a:pt x="79" y="192"/>
                    <a:pt x="93" y="192"/>
                  </a:cubicBezTo>
                  <a:cubicBezTo>
                    <a:pt x="112" y="195"/>
                    <a:pt x="130" y="181"/>
                    <a:pt x="130" y="162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81" y="129"/>
                    <a:pt x="196" y="111"/>
                    <a:pt x="196" y="93"/>
                  </a:cubicBezTo>
                  <a:cubicBezTo>
                    <a:pt x="192" y="78"/>
                    <a:pt x="177" y="63"/>
                    <a:pt x="163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4100" rIns="90000" bIns="24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907892" y="2085103"/>
              <a:ext cx="15582" cy="15335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48" y="62"/>
                    <a:pt x="63" y="51"/>
                    <a:pt x="63" y="33"/>
                  </a:cubicBezTo>
                  <a:cubicBezTo>
                    <a:pt x="63" y="14"/>
                    <a:pt x="48" y="0"/>
                    <a:pt x="30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51"/>
                    <a:pt x="15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3125552" y="2410604"/>
              <a:ext cx="15582" cy="15335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30" y="0"/>
                  </a:moveTo>
                  <a:lnTo>
                    <a:pt x="30" y="0"/>
                  </a:lnTo>
                  <a:cubicBezTo>
                    <a:pt x="15" y="0"/>
                    <a:pt x="0" y="15"/>
                    <a:pt x="0" y="29"/>
                  </a:cubicBezTo>
                  <a:cubicBezTo>
                    <a:pt x="0" y="48"/>
                    <a:pt x="15" y="62"/>
                    <a:pt x="30" y="62"/>
                  </a:cubicBezTo>
                  <a:cubicBezTo>
                    <a:pt x="48" y="62"/>
                    <a:pt x="63" y="48"/>
                    <a:pt x="63" y="29"/>
                  </a:cubicBezTo>
                  <a:cubicBezTo>
                    <a:pt x="63" y="15"/>
                    <a:pt x="48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3011527" y="2443253"/>
              <a:ext cx="15335" cy="1533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3" y="0"/>
                  </a:moveTo>
                  <a:lnTo>
                    <a:pt x="33" y="0"/>
                  </a:lnTo>
                  <a:cubicBezTo>
                    <a:pt x="14" y="0"/>
                    <a:pt x="0" y="15"/>
                    <a:pt x="0" y="29"/>
                  </a:cubicBezTo>
                  <a:cubicBezTo>
                    <a:pt x="0" y="51"/>
                    <a:pt x="14" y="62"/>
                    <a:pt x="33" y="62"/>
                  </a:cubicBezTo>
                  <a:cubicBezTo>
                    <a:pt x="47" y="62"/>
                    <a:pt x="62" y="48"/>
                    <a:pt x="62" y="29"/>
                  </a:cubicBezTo>
                  <a:cubicBezTo>
                    <a:pt x="62" y="11"/>
                    <a:pt x="47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38;p39">
            <a:extLst>
              <a:ext uri="{FF2B5EF4-FFF2-40B4-BE49-F238E27FC236}">
                <a16:creationId xmlns:a16="http://schemas.microsoft.com/office/drawing/2014/main" id="{570EFC5D-C0C7-4691-8A58-D656D8F7F547}"/>
              </a:ext>
            </a:extLst>
          </p:cNvPr>
          <p:cNvSpPr txBox="1"/>
          <p:nvPr/>
        </p:nvSpPr>
        <p:spPr>
          <a:xfrm>
            <a:off x="981900" y="4302200"/>
            <a:ext cx="71802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r-HR" sz="1000" dirty="0">
                <a:solidFill>
                  <a:srgbClr val="FFFFFF"/>
                </a:solidFill>
              </a:rPr>
              <a:t>* Prema</a:t>
            </a:r>
            <a:r>
              <a:rPr lang="en-US" sz="1000" dirty="0">
                <a:solidFill>
                  <a:srgbClr val="FFFFFF"/>
                </a:solidFill>
              </a:rPr>
              <a:t>:</a:t>
            </a:r>
            <a:r>
              <a:rPr lang="hr-HR" sz="1000" dirty="0">
                <a:solidFill>
                  <a:srgbClr val="FFFFFF"/>
                </a:solidFill>
              </a:rPr>
              <a:t> </a:t>
            </a:r>
            <a:r>
              <a:rPr lang="hr-HR" sz="10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Primjena scenarija poučavanja, digitalnih alata i obrazovnih trendova</a:t>
            </a:r>
            <a:endParaRPr lang="hr-HR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subTitle" idx="4"/>
          </p:nvPr>
        </p:nvSpPr>
        <p:spPr>
          <a:xfrm>
            <a:off x="4973596" y="2458427"/>
            <a:ext cx="28674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CILJ</a:t>
            </a:r>
            <a:endParaRPr dirty="0"/>
          </a:p>
        </p:txBody>
      </p:sp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PROJEKTNI ZADATAK – IZRADA VIDEOZAPISA</a:t>
            </a:r>
            <a:endParaRPr dirty="0"/>
          </a:p>
        </p:txBody>
      </p:sp>
      <p:sp>
        <p:nvSpPr>
          <p:cNvPr id="365" name="Google Shape;365;p33"/>
          <p:cNvSpPr txBox="1">
            <a:spLocks noGrp="1"/>
          </p:cNvSpPr>
          <p:nvPr>
            <p:ph type="subTitle" idx="3"/>
          </p:nvPr>
        </p:nvSpPr>
        <p:spPr>
          <a:xfrm>
            <a:off x="1303000" y="2458427"/>
            <a:ext cx="2867400" cy="4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NAŠ CILJ</a:t>
            </a:r>
            <a:endParaRPr dirty="0"/>
          </a:p>
        </p:txBody>
      </p:sp>
      <p:grpSp>
        <p:nvGrpSpPr>
          <p:cNvPr id="366" name="Google Shape;366;p33"/>
          <p:cNvGrpSpPr/>
          <p:nvPr/>
        </p:nvGrpSpPr>
        <p:grpSpPr>
          <a:xfrm>
            <a:off x="1369253" y="1956246"/>
            <a:ext cx="454516" cy="457181"/>
            <a:chOff x="1430771" y="1330467"/>
            <a:chExt cx="535986" cy="536975"/>
          </a:xfrm>
        </p:grpSpPr>
        <p:sp>
          <p:nvSpPr>
            <p:cNvPr id="367" name="Google Shape;367;p33"/>
            <p:cNvSpPr/>
            <p:nvPr/>
          </p:nvSpPr>
          <p:spPr>
            <a:xfrm>
              <a:off x="1430771" y="1336651"/>
              <a:ext cx="200593" cy="447438"/>
            </a:xfrm>
            <a:custGeom>
              <a:avLst/>
              <a:gdLst/>
              <a:ahLst/>
              <a:cxnLst/>
              <a:rect l="l" t="t" r="r" b="b"/>
              <a:pathLst>
                <a:path w="811" h="1809" extrusionOk="0">
                  <a:moveTo>
                    <a:pt x="539" y="1416"/>
                  </a:moveTo>
                  <a:lnTo>
                    <a:pt x="539" y="1416"/>
                  </a:lnTo>
                  <a:cubicBezTo>
                    <a:pt x="554" y="1416"/>
                    <a:pt x="568" y="1402"/>
                    <a:pt x="568" y="1383"/>
                  </a:cubicBezTo>
                  <a:cubicBezTo>
                    <a:pt x="568" y="1368"/>
                    <a:pt x="554" y="1354"/>
                    <a:pt x="539" y="1354"/>
                  </a:cubicBezTo>
                  <a:cubicBezTo>
                    <a:pt x="403" y="1354"/>
                    <a:pt x="286" y="1435"/>
                    <a:pt x="234" y="1552"/>
                  </a:cubicBezTo>
                  <a:cubicBezTo>
                    <a:pt x="168" y="1497"/>
                    <a:pt x="150" y="1405"/>
                    <a:pt x="190" y="1332"/>
                  </a:cubicBezTo>
                  <a:cubicBezTo>
                    <a:pt x="216" y="1339"/>
                    <a:pt x="246" y="1343"/>
                    <a:pt x="275" y="1343"/>
                  </a:cubicBezTo>
                  <a:cubicBezTo>
                    <a:pt x="290" y="1343"/>
                    <a:pt x="304" y="1328"/>
                    <a:pt x="304" y="1314"/>
                  </a:cubicBezTo>
                  <a:cubicBezTo>
                    <a:pt x="304" y="1295"/>
                    <a:pt x="290" y="1280"/>
                    <a:pt x="275" y="1280"/>
                  </a:cubicBezTo>
                  <a:cubicBezTo>
                    <a:pt x="158" y="1280"/>
                    <a:pt x="66" y="1189"/>
                    <a:pt x="62" y="1075"/>
                  </a:cubicBezTo>
                  <a:cubicBezTo>
                    <a:pt x="58" y="976"/>
                    <a:pt x="124" y="892"/>
                    <a:pt x="220" y="866"/>
                  </a:cubicBezTo>
                  <a:cubicBezTo>
                    <a:pt x="234" y="863"/>
                    <a:pt x="246" y="844"/>
                    <a:pt x="242" y="826"/>
                  </a:cubicBezTo>
                  <a:cubicBezTo>
                    <a:pt x="238" y="811"/>
                    <a:pt x="220" y="800"/>
                    <a:pt x="202" y="804"/>
                  </a:cubicBezTo>
                  <a:cubicBezTo>
                    <a:pt x="176" y="811"/>
                    <a:pt x="150" y="822"/>
                    <a:pt x="128" y="837"/>
                  </a:cubicBezTo>
                  <a:cubicBezTo>
                    <a:pt x="91" y="767"/>
                    <a:pt x="135" y="679"/>
                    <a:pt x="212" y="665"/>
                  </a:cubicBezTo>
                  <a:cubicBezTo>
                    <a:pt x="227" y="661"/>
                    <a:pt x="238" y="646"/>
                    <a:pt x="234" y="628"/>
                  </a:cubicBezTo>
                  <a:cubicBezTo>
                    <a:pt x="216" y="540"/>
                    <a:pt x="256" y="448"/>
                    <a:pt x="334" y="404"/>
                  </a:cubicBezTo>
                  <a:cubicBezTo>
                    <a:pt x="370" y="485"/>
                    <a:pt x="454" y="544"/>
                    <a:pt x="554" y="544"/>
                  </a:cubicBezTo>
                  <a:cubicBezTo>
                    <a:pt x="568" y="544"/>
                    <a:pt x="583" y="529"/>
                    <a:pt x="583" y="514"/>
                  </a:cubicBezTo>
                  <a:cubicBezTo>
                    <a:pt x="583" y="496"/>
                    <a:pt x="568" y="482"/>
                    <a:pt x="554" y="482"/>
                  </a:cubicBezTo>
                  <a:cubicBezTo>
                    <a:pt x="476" y="482"/>
                    <a:pt x="403" y="430"/>
                    <a:pt x="381" y="350"/>
                  </a:cubicBezTo>
                  <a:cubicBezTo>
                    <a:pt x="341" y="195"/>
                    <a:pt x="513" y="74"/>
                    <a:pt x="645" y="159"/>
                  </a:cubicBezTo>
                  <a:cubicBezTo>
                    <a:pt x="660" y="166"/>
                    <a:pt x="682" y="162"/>
                    <a:pt x="689" y="148"/>
                  </a:cubicBezTo>
                  <a:cubicBezTo>
                    <a:pt x="715" y="107"/>
                    <a:pt x="748" y="78"/>
                    <a:pt x="792" y="63"/>
                  </a:cubicBezTo>
                  <a:cubicBezTo>
                    <a:pt x="806" y="56"/>
                    <a:pt x="814" y="38"/>
                    <a:pt x="810" y="23"/>
                  </a:cubicBezTo>
                  <a:cubicBezTo>
                    <a:pt x="803" y="5"/>
                    <a:pt x="784" y="-2"/>
                    <a:pt x="770" y="1"/>
                  </a:cubicBezTo>
                  <a:cubicBezTo>
                    <a:pt x="722" y="19"/>
                    <a:pt x="682" y="49"/>
                    <a:pt x="652" y="89"/>
                  </a:cubicBezTo>
                  <a:cubicBezTo>
                    <a:pt x="480" y="8"/>
                    <a:pt x="290" y="151"/>
                    <a:pt x="315" y="342"/>
                  </a:cubicBezTo>
                  <a:cubicBezTo>
                    <a:pt x="216" y="394"/>
                    <a:pt x="158" y="500"/>
                    <a:pt x="168" y="613"/>
                  </a:cubicBezTo>
                  <a:cubicBezTo>
                    <a:pt x="62" y="654"/>
                    <a:pt x="18" y="778"/>
                    <a:pt x="77" y="877"/>
                  </a:cubicBezTo>
                  <a:cubicBezTo>
                    <a:pt x="26" y="932"/>
                    <a:pt x="-4" y="1002"/>
                    <a:pt x="0" y="1079"/>
                  </a:cubicBezTo>
                  <a:lnTo>
                    <a:pt x="0" y="1079"/>
                  </a:lnTo>
                  <a:cubicBezTo>
                    <a:pt x="3" y="1174"/>
                    <a:pt x="51" y="1259"/>
                    <a:pt x="132" y="1306"/>
                  </a:cubicBezTo>
                  <a:cubicBezTo>
                    <a:pt x="77" y="1412"/>
                    <a:pt x="110" y="1544"/>
                    <a:pt x="212" y="1614"/>
                  </a:cubicBezTo>
                  <a:cubicBezTo>
                    <a:pt x="202" y="1673"/>
                    <a:pt x="205" y="1735"/>
                    <a:pt x="223" y="1787"/>
                  </a:cubicBezTo>
                  <a:cubicBezTo>
                    <a:pt x="227" y="1805"/>
                    <a:pt x="246" y="1812"/>
                    <a:pt x="264" y="1808"/>
                  </a:cubicBezTo>
                  <a:cubicBezTo>
                    <a:pt x="278" y="1801"/>
                    <a:pt x="290" y="1783"/>
                    <a:pt x="282" y="1768"/>
                  </a:cubicBezTo>
                  <a:cubicBezTo>
                    <a:pt x="227" y="1596"/>
                    <a:pt x="355" y="1416"/>
                    <a:pt x="539" y="1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1602426" y="1432866"/>
              <a:ext cx="49468" cy="71976"/>
            </a:xfrm>
            <a:custGeom>
              <a:avLst/>
              <a:gdLst/>
              <a:ahLst/>
              <a:cxnLst/>
              <a:rect l="l" t="t" r="r" b="b"/>
              <a:pathLst>
                <a:path w="200" h="291" extrusionOk="0">
                  <a:moveTo>
                    <a:pt x="24" y="228"/>
                  </a:moveTo>
                  <a:lnTo>
                    <a:pt x="24" y="228"/>
                  </a:lnTo>
                  <a:cubicBezTo>
                    <a:pt x="6" y="232"/>
                    <a:pt x="-5" y="250"/>
                    <a:pt x="2" y="268"/>
                  </a:cubicBezTo>
                  <a:cubicBezTo>
                    <a:pt x="6" y="283"/>
                    <a:pt x="24" y="294"/>
                    <a:pt x="39" y="290"/>
                  </a:cubicBezTo>
                  <a:cubicBezTo>
                    <a:pt x="156" y="257"/>
                    <a:pt x="222" y="140"/>
                    <a:pt x="193" y="26"/>
                  </a:cubicBezTo>
                  <a:cubicBezTo>
                    <a:pt x="186" y="8"/>
                    <a:pt x="171" y="-3"/>
                    <a:pt x="153" y="1"/>
                  </a:cubicBezTo>
                  <a:cubicBezTo>
                    <a:pt x="134" y="8"/>
                    <a:pt x="127" y="26"/>
                    <a:pt x="131" y="41"/>
                  </a:cubicBezTo>
                  <a:cubicBezTo>
                    <a:pt x="153" y="122"/>
                    <a:pt x="105" y="206"/>
                    <a:pt x="24" y="2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1593027" y="1711125"/>
              <a:ext cx="43779" cy="49468"/>
            </a:xfrm>
            <a:custGeom>
              <a:avLst/>
              <a:gdLst/>
              <a:ahLst/>
              <a:cxnLst/>
              <a:rect l="l" t="t" r="r" b="b"/>
              <a:pathLst>
                <a:path w="177" h="200" extrusionOk="0">
                  <a:moveTo>
                    <a:pt x="30" y="137"/>
                  </a:moveTo>
                  <a:lnTo>
                    <a:pt x="30" y="137"/>
                  </a:lnTo>
                  <a:cubicBezTo>
                    <a:pt x="11" y="137"/>
                    <a:pt x="0" y="155"/>
                    <a:pt x="0" y="170"/>
                  </a:cubicBezTo>
                  <a:cubicBezTo>
                    <a:pt x="0" y="188"/>
                    <a:pt x="18" y="203"/>
                    <a:pt x="33" y="199"/>
                  </a:cubicBezTo>
                  <a:cubicBezTo>
                    <a:pt x="121" y="192"/>
                    <a:pt x="187" y="115"/>
                    <a:pt x="176" y="27"/>
                  </a:cubicBezTo>
                  <a:cubicBezTo>
                    <a:pt x="176" y="12"/>
                    <a:pt x="162" y="-2"/>
                    <a:pt x="143" y="1"/>
                  </a:cubicBezTo>
                  <a:cubicBezTo>
                    <a:pt x="125" y="1"/>
                    <a:pt x="114" y="16"/>
                    <a:pt x="114" y="34"/>
                  </a:cubicBezTo>
                  <a:cubicBezTo>
                    <a:pt x="118" y="86"/>
                    <a:pt x="81" y="133"/>
                    <a:pt x="30" y="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7000" rIns="90000" bIns="27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1531686" y="1571872"/>
              <a:ext cx="44027" cy="43532"/>
            </a:xfrm>
            <a:custGeom>
              <a:avLst/>
              <a:gdLst/>
              <a:ahLst/>
              <a:cxnLst/>
              <a:rect l="l" t="t" r="r" b="b"/>
              <a:pathLst>
                <a:path w="178" h="176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21" y="0"/>
                    <a:pt x="6" y="7"/>
                    <a:pt x="2" y="18"/>
                  </a:cubicBezTo>
                  <a:cubicBezTo>
                    <a:pt x="-5" y="40"/>
                    <a:pt x="14" y="62"/>
                    <a:pt x="32" y="62"/>
                  </a:cubicBezTo>
                  <a:lnTo>
                    <a:pt x="32" y="62"/>
                  </a:lnTo>
                  <a:cubicBezTo>
                    <a:pt x="79" y="62"/>
                    <a:pt x="116" y="99"/>
                    <a:pt x="116" y="143"/>
                  </a:cubicBezTo>
                  <a:cubicBezTo>
                    <a:pt x="116" y="161"/>
                    <a:pt x="131" y="176"/>
                    <a:pt x="149" y="176"/>
                  </a:cubicBezTo>
                  <a:lnTo>
                    <a:pt x="149" y="176"/>
                  </a:lnTo>
                  <a:cubicBezTo>
                    <a:pt x="164" y="176"/>
                    <a:pt x="178" y="161"/>
                    <a:pt x="178" y="143"/>
                  </a:cubicBezTo>
                  <a:cubicBezTo>
                    <a:pt x="178" y="62"/>
                    <a:pt x="112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8350" rIns="90000" bIns="18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1502005" y="1330467"/>
              <a:ext cx="464752" cy="536975"/>
            </a:xfrm>
            <a:custGeom>
              <a:avLst/>
              <a:gdLst/>
              <a:ahLst/>
              <a:cxnLst/>
              <a:rect l="l" t="t" r="r" b="b"/>
              <a:pathLst>
                <a:path w="1879" h="2171" extrusionOk="0">
                  <a:moveTo>
                    <a:pt x="1791" y="1214"/>
                  </a:moveTo>
                  <a:lnTo>
                    <a:pt x="1791" y="1214"/>
                  </a:lnTo>
                  <a:cubicBezTo>
                    <a:pt x="1794" y="1001"/>
                    <a:pt x="1794" y="1001"/>
                    <a:pt x="1794" y="1001"/>
                  </a:cubicBezTo>
                  <a:cubicBezTo>
                    <a:pt x="1831" y="987"/>
                    <a:pt x="1860" y="950"/>
                    <a:pt x="1860" y="910"/>
                  </a:cubicBezTo>
                  <a:cubicBezTo>
                    <a:pt x="1860" y="858"/>
                    <a:pt x="1820" y="814"/>
                    <a:pt x="1769" y="811"/>
                  </a:cubicBezTo>
                  <a:cubicBezTo>
                    <a:pt x="1743" y="708"/>
                    <a:pt x="1743" y="708"/>
                    <a:pt x="1743" y="708"/>
                  </a:cubicBezTo>
                  <a:cubicBezTo>
                    <a:pt x="1769" y="690"/>
                    <a:pt x="1787" y="660"/>
                    <a:pt x="1787" y="624"/>
                  </a:cubicBezTo>
                  <a:cubicBezTo>
                    <a:pt x="1787" y="569"/>
                    <a:pt x="1739" y="525"/>
                    <a:pt x="1681" y="528"/>
                  </a:cubicBezTo>
                  <a:cubicBezTo>
                    <a:pt x="1626" y="396"/>
                    <a:pt x="1626" y="396"/>
                    <a:pt x="1626" y="396"/>
                  </a:cubicBezTo>
                  <a:cubicBezTo>
                    <a:pt x="1714" y="323"/>
                    <a:pt x="1662" y="184"/>
                    <a:pt x="1552" y="184"/>
                  </a:cubicBezTo>
                  <a:cubicBezTo>
                    <a:pt x="1519" y="184"/>
                    <a:pt x="1490" y="195"/>
                    <a:pt x="1472" y="217"/>
                  </a:cubicBezTo>
                  <a:cubicBezTo>
                    <a:pt x="1310" y="118"/>
                    <a:pt x="1310" y="118"/>
                    <a:pt x="1310" y="118"/>
                  </a:cubicBezTo>
                  <a:cubicBezTo>
                    <a:pt x="1325" y="55"/>
                    <a:pt x="1278" y="0"/>
                    <a:pt x="1215" y="0"/>
                  </a:cubicBezTo>
                  <a:cubicBezTo>
                    <a:pt x="1164" y="0"/>
                    <a:pt x="1120" y="41"/>
                    <a:pt x="1120" y="92"/>
                  </a:cubicBezTo>
                  <a:cubicBezTo>
                    <a:pt x="889" y="165"/>
                    <a:pt x="889" y="165"/>
                    <a:pt x="889" y="165"/>
                  </a:cubicBezTo>
                  <a:cubicBezTo>
                    <a:pt x="863" y="125"/>
                    <a:pt x="819" y="103"/>
                    <a:pt x="771" y="111"/>
                  </a:cubicBezTo>
                  <a:cubicBezTo>
                    <a:pt x="738" y="67"/>
                    <a:pt x="691" y="33"/>
                    <a:pt x="636" y="19"/>
                  </a:cubicBezTo>
                  <a:cubicBezTo>
                    <a:pt x="618" y="11"/>
                    <a:pt x="595" y="26"/>
                    <a:pt x="595" y="48"/>
                  </a:cubicBezTo>
                  <a:cubicBezTo>
                    <a:pt x="595" y="63"/>
                    <a:pt x="606" y="74"/>
                    <a:pt x="618" y="77"/>
                  </a:cubicBezTo>
                  <a:cubicBezTo>
                    <a:pt x="654" y="88"/>
                    <a:pt x="687" y="111"/>
                    <a:pt x="713" y="140"/>
                  </a:cubicBezTo>
                  <a:cubicBezTo>
                    <a:pt x="687" y="158"/>
                    <a:pt x="669" y="191"/>
                    <a:pt x="669" y="228"/>
                  </a:cubicBezTo>
                  <a:cubicBezTo>
                    <a:pt x="669" y="283"/>
                    <a:pt x="709" y="331"/>
                    <a:pt x="760" y="345"/>
                  </a:cubicBezTo>
                  <a:cubicBezTo>
                    <a:pt x="760" y="613"/>
                    <a:pt x="760" y="613"/>
                    <a:pt x="760" y="613"/>
                  </a:cubicBezTo>
                  <a:cubicBezTo>
                    <a:pt x="713" y="627"/>
                    <a:pt x="687" y="675"/>
                    <a:pt x="698" y="723"/>
                  </a:cubicBezTo>
                  <a:cubicBezTo>
                    <a:pt x="445" y="869"/>
                    <a:pt x="445" y="869"/>
                    <a:pt x="445" y="869"/>
                  </a:cubicBezTo>
                  <a:cubicBezTo>
                    <a:pt x="434" y="873"/>
                    <a:pt x="430" y="884"/>
                    <a:pt x="430" y="895"/>
                  </a:cubicBezTo>
                  <a:cubicBezTo>
                    <a:pt x="430" y="1276"/>
                    <a:pt x="430" y="1276"/>
                    <a:pt x="430" y="1276"/>
                  </a:cubicBezTo>
                  <a:cubicBezTo>
                    <a:pt x="430" y="1287"/>
                    <a:pt x="434" y="1298"/>
                    <a:pt x="445" y="1302"/>
                  </a:cubicBezTo>
                  <a:cubicBezTo>
                    <a:pt x="698" y="1449"/>
                    <a:pt x="698" y="1449"/>
                    <a:pt x="698" y="1449"/>
                  </a:cubicBezTo>
                  <a:cubicBezTo>
                    <a:pt x="687" y="1496"/>
                    <a:pt x="716" y="1544"/>
                    <a:pt x="760" y="1559"/>
                  </a:cubicBezTo>
                  <a:cubicBezTo>
                    <a:pt x="760" y="1808"/>
                    <a:pt x="760" y="1808"/>
                    <a:pt x="760" y="1808"/>
                  </a:cubicBezTo>
                  <a:cubicBezTo>
                    <a:pt x="683" y="1830"/>
                    <a:pt x="665" y="1929"/>
                    <a:pt x="731" y="1977"/>
                  </a:cubicBezTo>
                  <a:cubicBezTo>
                    <a:pt x="691" y="2050"/>
                    <a:pt x="614" y="2097"/>
                    <a:pt x="518" y="2097"/>
                  </a:cubicBezTo>
                  <a:cubicBezTo>
                    <a:pt x="390" y="2097"/>
                    <a:pt x="280" y="1991"/>
                    <a:pt x="280" y="1859"/>
                  </a:cubicBezTo>
                  <a:cubicBezTo>
                    <a:pt x="280" y="1845"/>
                    <a:pt x="273" y="1833"/>
                    <a:pt x="258" y="1830"/>
                  </a:cubicBezTo>
                  <a:cubicBezTo>
                    <a:pt x="236" y="1822"/>
                    <a:pt x="218" y="1841"/>
                    <a:pt x="218" y="1859"/>
                  </a:cubicBezTo>
                  <a:cubicBezTo>
                    <a:pt x="218" y="1903"/>
                    <a:pt x="225" y="1944"/>
                    <a:pt x="243" y="1980"/>
                  </a:cubicBezTo>
                  <a:cubicBezTo>
                    <a:pt x="170" y="1980"/>
                    <a:pt x="104" y="1951"/>
                    <a:pt x="56" y="1900"/>
                  </a:cubicBezTo>
                  <a:cubicBezTo>
                    <a:pt x="42" y="1889"/>
                    <a:pt x="16" y="1889"/>
                    <a:pt x="5" y="1907"/>
                  </a:cubicBezTo>
                  <a:cubicBezTo>
                    <a:pt x="-2" y="1918"/>
                    <a:pt x="-2" y="1936"/>
                    <a:pt x="9" y="1947"/>
                  </a:cubicBezTo>
                  <a:cubicBezTo>
                    <a:pt x="82" y="2017"/>
                    <a:pt x="178" y="2053"/>
                    <a:pt x="280" y="2042"/>
                  </a:cubicBezTo>
                  <a:cubicBezTo>
                    <a:pt x="412" y="2222"/>
                    <a:pt x="691" y="2197"/>
                    <a:pt x="790" y="1998"/>
                  </a:cubicBezTo>
                  <a:cubicBezTo>
                    <a:pt x="823" y="1998"/>
                    <a:pt x="848" y="1980"/>
                    <a:pt x="867" y="1958"/>
                  </a:cubicBezTo>
                  <a:cubicBezTo>
                    <a:pt x="1164" y="2050"/>
                    <a:pt x="1164" y="2050"/>
                    <a:pt x="1164" y="2050"/>
                  </a:cubicBezTo>
                  <a:cubicBezTo>
                    <a:pt x="1160" y="2116"/>
                    <a:pt x="1215" y="2171"/>
                    <a:pt x="1281" y="2171"/>
                  </a:cubicBezTo>
                  <a:cubicBezTo>
                    <a:pt x="1373" y="2171"/>
                    <a:pt x="1431" y="2072"/>
                    <a:pt x="1384" y="1995"/>
                  </a:cubicBezTo>
                  <a:cubicBezTo>
                    <a:pt x="1607" y="1768"/>
                    <a:pt x="1607" y="1768"/>
                    <a:pt x="1607" y="1768"/>
                  </a:cubicBezTo>
                  <a:cubicBezTo>
                    <a:pt x="1670" y="1797"/>
                    <a:pt x="1747" y="1749"/>
                    <a:pt x="1747" y="1680"/>
                  </a:cubicBezTo>
                  <a:cubicBezTo>
                    <a:pt x="1747" y="1647"/>
                    <a:pt x="1732" y="1617"/>
                    <a:pt x="1706" y="1599"/>
                  </a:cubicBezTo>
                  <a:cubicBezTo>
                    <a:pt x="1754" y="1449"/>
                    <a:pt x="1754" y="1449"/>
                    <a:pt x="1754" y="1449"/>
                  </a:cubicBezTo>
                  <a:cubicBezTo>
                    <a:pt x="1824" y="1449"/>
                    <a:pt x="1879" y="1393"/>
                    <a:pt x="1879" y="1328"/>
                  </a:cubicBezTo>
                  <a:cubicBezTo>
                    <a:pt x="1879" y="1273"/>
                    <a:pt x="1842" y="1229"/>
                    <a:pt x="1791" y="1214"/>
                  </a:cubicBezTo>
                  <a:moveTo>
                    <a:pt x="1560" y="1720"/>
                  </a:moveTo>
                  <a:lnTo>
                    <a:pt x="1560" y="1720"/>
                  </a:lnTo>
                  <a:cubicBezTo>
                    <a:pt x="1340" y="1947"/>
                    <a:pt x="1340" y="1947"/>
                    <a:pt x="1340" y="1947"/>
                  </a:cubicBezTo>
                  <a:cubicBezTo>
                    <a:pt x="1340" y="1944"/>
                    <a:pt x="1336" y="1944"/>
                    <a:pt x="1336" y="1944"/>
                  </a:cubicBezTo>
                  <a:cubicBezTo>
                    <a:pt x="1406" y="1603"/>
                    <a:pt x="1406" y="1603"/>
                    <a:pt x="1406" y="1603"/>
                  </a:cubicBezTo>
                  <a:cubicBezTo>
                    <a:pt x="1424" y="1599"/>
                    <a:pt x="1439" y="1592"/>
                    <a:pt x="1454" y="1581"/>
                  </a:cubicBezTo>
                  <a:cubicBezTo>
                    <a:pt x="1552" y="1650"/>
                    <a:pt x="1552" y="1650"/>
                    <a:pt x="1552" y="1650"/>
                  </a:cubicBezTo>
                  <a:cubicBezTo>
                    <a:pt x="1549" y="1672"/>
                    <a:pt x="1549" y="1698"/>
                    <a:pt x="1560" y="1720"/>
                  </a:cubicBezTo>
                  <a:moveTo>
                    <a:pt x="838" y="1808"/>
                  </a:moveTo>
                  <a:lnTo>
                    <a:pt x="838" y="1808"/>
                  </a:lnTo>
                  <a:cubicBezTo>
                    <a:pt x="834" y="1808"/>
                    <a:pt x="830" y="1808"/>
                    <a:pt x="826" y="1804"/>
                  </a:cubicBezTo>
                  <a:cubicBezTo>
                    <a:pt x="826" y="1562"/>
                    <a:pt x="826" y="1562"/>
                    <a:pt x="826" y="1562"/>
                  </a:cubicBezTo>
                  <a:cubicBezTo>
                    <a:pt x="841" y="1555"/>
                    <a:pt x="852" y="1548"/>
                    <a:pt x="863" y="1540"/>
                  </a:cubicBezTo>
                  <a:cubicBezTo>
                    <a:pt x="962" y="1588"/>
                    <a:pt x="962" y="1588"/>
                    <a:pt x="962" y="1588"/>
                  </a:cubicBezTo>
                  <a:cubicBezTo>
                    <a:pt x="958" y="1617"/>
                    <a:pt x="962" y="1643"/>
                    <a:pt x="977" y="1669"/>
                  </a:cubicBezTo>
                  <a:lnTo>
                    <a:pt x="838" y="1808"/>
                  </a:lnTo>
                  <a:moveTo>
                    <a:pt x="1061" y="822"/>
                  </a:moveTo>
                  <a:lnTo>
                    <a:pt x="1061" y="822"/>
                  </a:lnTo>
                  <a:cubicBezTo>
                    <a:pt x="889" y="723"/>
                    <a:pt x="889" y="723"/>
                    <a:pt x="889" y="723"/>
                  </a:cubicBezTo>
                  <a:cubicBezTo>
                    <a:pt x="892" y="708"/>
                    <a:pt x="892" y="693"/>
                    <a:pt x="889" y="679"/>
                  </a:cubicBezTo>
                  <a:cubicBezTo>
                    <a:pt x="1046" y="583"/>
                    <a:pt x="1046" y="583"/>
                    <a:pt x="1046" y="583"/>
                  </a:cubicBezTo>
                  <a:cubicBezTo>
                    <a:pt x="1061" y="595"/>
                    <a:pt x="1076" y="602"/>
                    <a:pt x="1094" y="609"/>
                  </a:cubicBezTo>
                  <a:cubicBezTo>
                    <a:pt x="1094" y="803"/>
                    <a:pt x="1094" y="803"/>
                    <a:pt x="1094" y="803"/>
                  </a:cubicBezTo>
                  <a:cubicBezTo>
                    <a:pt x="1083" y="807"/>
                    <a:pt x="1072" y="814"/>
                    <a:pt x="1061" y="822"/>
                  </a:cubicBezTo>
                  <a:moveTo>
                    <a:pt x="863" y="327"/>
                  </a:moveTo>
                  <a:lnTo>
                    <a:pt x="863" y="327"/>
                  </a:lnTo>
                  <a:cubicBezTo>
                    <a:pt x="1017" y="448"/>
                    <a:pt x="1017" y="448"/>
                    <a:pt x="1017" y="448"/>
                  </a:cubicBezTo>
                  <a:cubicBezTo>
                    <a:pt x="1010" y="473"/>
                    <a:pt x="1006" y="503"/>
                    <a:pt x="1014" y="528"/>
                  </a:cubicBezTo>
                  <a:cubicBezTo>
                    <a:pt x="856" y="627"/>
                    <a:pt x="856" y="627"/>
                    <a:pt x="856" y="627"/>
                  </a:cubicBezTo>
                  <a:cubicBezTo>
                    <a:pt x="848" y="620"/>
                    <a:pt x="838" y="613"/>
                    <a:pt x="826" y="609"/>
                  </a:cubicBezTo>
                  <a:cubicBezTo>
                    <a:pt x="826" y="345"/>
                    <a:pt x="826" y="345"/>
                    <a:pt x="826" y="345"/>
                  </a:cubicBezTo>
                  <a:cubicBezTo>
                    <a:pt x="841" y="341"/>
                    <a:pt x="852" y="334"/>
                    <a:pt x="863" y="327"/>
                  </a:cubicBezTo>
                  <a:moveTo>
                    <a:pt x="1226" y="199"/>
                  </a:moveTo>
                  <a:lnTo>
                    <a:pt x="1226" y="199"/>
                  </a:lnTo>
                  <a:cubicBezTo>
                    <a:pt x="1244" y="195"/>
                    <a:pt x="1263" y="187"/>
                    <a:pt x="1278" y="176"/>
                  </a:cubicBezTo>
                  <a:cubicBezTo>
                    <a:pt x="1439" y="272"/>
                    <a:pt x="1439" y="272"/>
                    <a:pt x="1439" y="272"/>
                  </a:cubicBezTo>
                  <a:cubicBezTo>
                    <a:pt x="1431" y="290"/>
                    <a:pt x="1431" y="305"/>
                    <a:pt x="1435" y="323"/>
                  </a:cubicBezTo>
                  <a:cubicBezTo>
                    <a:pt x="1215" y="419"/>
                    <a:pt x="1215" y="419"/>
                    <a:pt x="1215" y="419"/>
                  </a:cubicBezTo>
                  <a:cubicBezTo>
                    <a:pt x="1208" y="407"/>
                    <a:pt x="1197" y="396"/>
                    <a:pt x="1182" y="389"/>
                  </a:cubicBezTo>
                  <a:lnTo>
                    <a:pt x="1226" y="199"/>
                  </a:lnTo>
                  <a:moveTo>
                    <a:pt x="1622" y="697"/>
                  </a:moveTo>
                  <a:lnTo>
                    <a:pt x="1622" y="697"/>
                  </a:lnTo>
                  <a:cubicBezTo>
                    <a:pt x="1637" y="712"/>
                    <a:pt x="1659" y="723"/>
                    <a:pt x="1681" y="723"/>
                  </a:cubicBezTo>
                  <a:cubicBezTo>
                    <a:pt x="1706" y="829"/>
                    <a:pt x="1706" y="829"/>
                    <a:pt x="1706" y="829"/>
                  </a:cubicBezTo>
                  <a:cubicBezTo>
                    <a:pt x="1699" y="833"/>
                    <a:pt x="1695" y="836"/>
                    <a:pt x="1688" y="844"/>
                  </a:cubicBezTo>
                  <a:cubicBezTo>
                    <a:pt x="1542" y="778"/>
                    <a:pt x="1542" y="778"/>
                    <a:pt x="1542" y="778"/>
                  </a:cubicBezTo>
                  <a:cubicBezTo>
                    <a:pt x="1545" y="763"/>
                    <a:pt x="1545" y="752"/>
                    <a:pt x="1542" y="737"/>
                  </a:cubicBezTo>
                  <a:lnTo>
                    <a:pt x="1622" y="697"/>
                  </a:lnTo>
                  <a:moveTo>
                    <a:pt x="1395" y="1540"/>
                  </a:moveTo>
                  <a:lnTo>
                    <a:pt x="1395" y="1540"/>
                  </a:lnTo>
                  <a:cubicBezTo>
                    <a:pt x="1376" y="1540"/>
                    <a:pt x="1358" y="1522"/>
                    <a:pt x="1358" y="1504"/>
                  </a:cubicBezTo>
                  <a:cubicBezTo>
                    <a:pt x="1358" y="1485"/>
                    <a:pt x="1376" y="1471"/>
                    <a:pt x="1395" y="1471"/>
                  </a:cubicBezTo>
                  <a:cubicBezTo>
                    <a:pt x="1413" y="1471"/>
                    <a:pt x="1428" y="1485"/>
                    <a:pt x="1428" y="1504"/>
                  </a:cubicBezTo>
                  <a:cubicBezTo>
                    <a:pt x="1428" y="1522"/>
                    <a:pt x="1413" y="1540"/>
                    <a:pt x="1395" y="1540"/>
                  </a:cubicBezTo>
                  <a:moveTo>
                    <a:pt x="1123" y="1504"/>
                  </a:moveTo>
                  <a:lnTo>
                    <a:pt x="1123" y="1504"/>
                  </a:lnTo>
                  <a:cubicBezTo>
                    <a:pt x="1146" y="1372"/>
                    <a:pt x="1146" y="1372"/>
                    <a:pt x="1146" y="1372"/>
                  </a:cubicBezTo>
                  <a:cubicBezTo>
                    <a:pt x="1156" y="1372"/>
                    <a:pt x="1167" y="1368"/>
                    <a:pt x="1175" y="1361"/>
                  </a:cubicBezTo>
                  <a:cubicBezTo>
                    <a:pt x="1303" y="1471"/>
                    <a:pt x="1303" y="1471"/>
                    <a:pt x="1303" y="1471"/>
                  </a:cubicBezTo>
                  <a:cubicBezTo>
                    <a:pt x="1299" y="1481"/>
                    <a:pt x="1296" y="1493"/>
                    <a:pt x="1296" y="1504"/>
                  </a:cubicBezTo>
                  <a:cubicBezTo>
                    <a:pt x="1175" y="1544"/>
                    <a:pt x="1175" y="1544"/>
                    <a:pt x="1175" y="1544"/>
                  </a:cubicBezTo>
                  <a:cubicBezTo>
                    <a:pt x="1164" y="1525"/>
                    <a:pt x="1146" y="1511"/>
                    <a:pt x="1123" y="1504"/>
                  </a:cubicBezTo>
                  <a:moveTo>
                    <a:pt x="1156" y="609"/>
                  </a:moveTo>
                  <a:lnTo>
                    <a:pt x="1156" y="609"/>
                  </a:lnTo>
                  <a:cubicBezTo>
                    <a:pt x="1167" y="605"/>
                    <a:pt x="1178" y="602"/>
                    <a:pt x="1190" y="595"/>
                  </a:cubicBezTo>
                  <a:cubicBezTo>
                    <a:pt x="1322" y="708"/>
                    <a:pt x="1322" y="708"/>
                    <a:pt x="1322" y="708"/>
                  </a:cubicBezTo>
                  <a:cubicBezTo>
                    <a:pt x="1310" y="730"/>
                    <a:pt x="1307" y="756"/>
                    <a:pt x="1310" y="778"/>
                  </a:cubicBezTo>
                  <a:cubicBezTo>
                    <a:pt x="1197" y="829"/>
                    <a:pt x="1197" y="829"/>
                    <a:pt x="1197" y="829"/>
                  </a:cubicBezTo>
                  <a:cubicBezTo>
                    <a:pt x="1186" y="818"/>
                    <a:pt x="1171" y="807"/>
                    <a:pt x="1156" y="803"/>
                  </a:cubicBezTo>
                  <a:lnTo>
                    <a:pt x="1156" y="609"/>
                  </a:lnTo>
                  <a:moveTo>
                    <a:pt x="1167" y="983"/>
                  </a:moveTo>
                  <a:lnTo>
                    <a:pt x="1167" y="983"/>
                  </a:lnTo>
                  <a:cubicBezTo>
                    <a:pt x="1274" y="1097"/>
                    <a:pt x="1274" y="1097"/>
                    <a:pt x="1274" y="1097"/>
                  </a:cubicBezTo>
                  <a:cubicBezTo>
                    <a:pt x="1266" y="1115"/>
                    <a:pt x="1263" y="1137"/>
                    <a:pt x="1266" y="1159"/>
                  </a:cubicBezTo>
                  <a:cubicBezTo>
                    <a:pt x="1190" y="1203"/>
                    <a:pt x="1190" y="1203"/>
                    <a:pt x="1190" y="1203"/>
                  </a:cubicBezTo>
                  <a:cubicBezTo>
                    <a:pt x="1178" y="1196"/>
                    <a:pt x="1171" y="1188"/>
                    <a:pt x="1156" y="1185"/>
                  </a:cubicBezTo>
                  <a:cubicBezTo>
                    <a:pt x="1156" y="987"/>
                    <a:pt x="1156" y="987"/>
                    <a:pt x="1156" y="987"/>
                  </a:cubicBezTo>
                  <a:cubicBezTo>
                    <a:pt x="1160" y="987"/>
                    <a:pt x="1164" y="983"/>
                    <a:pt x="1167" y="983"/>
                  </a:cubicBezTo>
                  <a:moveTo>
                    <a:pt x="1362" y="1108"/>
                  </a:moveTo>
                  <a:lnTo>
                    <a:pt x="1362" y="1108"/>
                  </a:lnTo>
                  <a:cubicBezTo>
                    <a:pt x="1380" y="1108"/>
                    <a:pt x="1395" y="1122"/>
                    <a:pt x="1395" y="1141"/>
                  </a:cubicBezTo>
                  <a:cubicBezTo>
                    <a:pt x="1395" y="1159"/>
                    <a:pt x="1380" y="1173"/>
                    <a:pt x="1362" y="1173"/>
                  </a:cubicBezTo>
                  <a:cubicBezTo>
                    <a:pt x="1343" y="1173"/>
                    <a:pt x="1329" y="1159"/>
                    <a:pt x="1329" y="1141"/>
                  </a:cubicBezTo>
                  <a:cubicBezTo>
                    <a:pt x="1329" y="1122"/>
                    <a:pt x="1343" y="1108"/>
                    <a:pt x="1362" y="1108"/>
                  </a:cubicBezTo>
                  <a:moveTo>
                    <a:pt x="1343" y="1419"/>
                  </a:moveTo>
                  <a:lnTo>
                    <a:pt x="1343" y="1419"/>
                  </a:lnTo>
                  <a:cubicBezTo>
                    <a:pt x="1215" y="1313"/>
                    <a:pt x="1215" y="1313"/>
                    <a:pt x="1215" y="1313"/>
                  </a:cubicBezTo>
                  <a:cubicBezTo>
                    <a:pt x="1222" y="1295"/>
                    <a:pt x="1226" y="1276"/>
                    <a:pt x="1222" y="1258"/>
                  </a:cubicBezTo>
                  <a:cubicBezTo>
                    <a:pt x="1299" y="1214"/>
                    <a:pt x="1299" y="1214"/>
                    <a:pt x="1299" y="1214"/>
                  </a:cubicBezTo>
                  <a:cubicBezTo>
                    <a:pt x="1310" y="1225"/>
                    <a:pt x="1322" y="1232"/>
                    <a:pt x="1340" y="1236"/>
                  </a:cubicBezTo>
                  <a:cubicBezTo>
                    <a:pt x="1354" y="1416"/>
                    <a:pt x="1354" y="1416"/>
                    <a:pt x="1354" y="1416"/>
                  </a:cubicBezTo>
                  <a:cubicBezTo>
                    <a:pt x="1351" y="1416"/>
                    <a:pt x="1347" y="1419"/>
                    <a:pt x="1343" y="1419"/>
                  </a:cubicBezTo>
                  <a:moveTo>
                    <a:pt x="1347" y="1045"/>
                  </a:moveTo>
                  <a:lnTo>
                    <a:pt x="1347" y="1045"/>
                  </a:lnTo>
                  <a:cubicBezTo>
                    <a:pt x="1336" y="1045"/>
                    <a:pt x="1329" y="1049"/>
                    <a:pt x="1322" y="1053"/>
                  </a:cubicBezTo>
                  <a:cubicBezTo>
                    <a:pt x="1211" y="939"/>
                    <a:pt x="1211" y="939"/>
                    <a:pt x="1211" y="939"/>
                  </a:cubicBezTo>
                  <a:cubicBezTo>
                    <a:pt x="1222" y="921"/>
                    <a:pt x="1222" y="902"/>
                    <a:pt x="1222" y="884"/>
                  </a:cubicBezTo>
                  <a:cubicBezTo>
                    <a:pt x="1336" y="836"/>
                    <a:pt x="1336" y="836"/>
                    <a:pt x="1336" y="836"/>
                  </a:cubicBezTo>
                  <a:cubicBezTo>
                    <a:pt x="1347" y="847"/>
                    <a:pt x="1358" y="858"/>
                    <a:pt x="1376" y="866"/>
                  </a:cubicBezTo>
                  <a:lnTo>
                    <a:pt x="1347" y="1045"/>
                  </a:lnTo>
                  <a:moveTo>
                    <a:pt x="1424" y="814"/>
                  </a:moveTo>
                  <a:lnTo>
                    <a:pt x="1424" y="814"/>
                  </a:lnTo>
                  <a:cubicBezTo>
                    <a:pt x="1395" y="814"/>
                    <a:pt x="1373" y="792"/>
                    <a:pt x="1373" y="759"/>
                  </a:cubicBezTo>
                  <a:cubicBezTo>
                    <a:pt x="1373" y="730"/>
                    <a:pt x="1395" y="704"/>
                    <a:pt x="1424" y="704"/>
                  </a:cubicBezTo>
                  <a:cubicBezTo>
                    <a:pt x="1457" y="704"/>
                    <a:pt x="1479" y="730"/>
                    <a:pt x="1479" y="759"/>
                  </a:cubicBezTo>
                  <a:cubicBezTo>
                    <a:pt x="1479" y="792"/>
                    <a:pt x="1457" y="814"/>
                    <a:pt x="1424" y="814"/>
                  </a:cubicBezTo>
                  <a:moveTo>
                    <a:pt x="1424" y="642"/>
                  </a:moveTo>
                  <a:lnTo>
                    <a:pt x="1424" y="642"/>
                  </a:lnTo>
                  <a:cubicBezTo>
                    <a:pt x="1402" y="642"/>
                    <a:pt x="1380" y="649"/>
                    <a:pt x="1362" y="660"/>
                  </a:cubicBezTo>
                  <a:cubicBezTo>
                    <a:pt x="1234" y="547"/>
                    <a:pt x="1234" y="547"/>
                    <a:pt x="1234" y="547"/>
                  </a:cubicBezTo>
                  <a:cubicBezTo>
                    <a:pt x="1241" y="525"/>
                    <a:pt x="1244" y="499"/>
                    <a:pt x="1241" y="477"/>
                  </a:cubicBezTo>
                  <a:cubicBezTo>
                    <a:pt x="1461" y="382"/>
                    <a:pt x="1461" y="382"/>
                    <a:pt x="1461" y="382"/>
                  </a:cubicBezTo>
                  <a:cubicBezTo>
                    <a:pt x="1468" y="389"/>
                    <a:pt x="1479" y="400"/>
                    <a:pt x="1490" y="407"/>
                  </a:cubicBezTo>
                  <a:lnTo>
                    <a:pt x="1424" y="642"/>
                  </a:lnTo>
                  <a:moveTo>
                    <a:pt x="1127" y="440"/>
                  </a:moveTo>
                  <a:lnTo>
                    <a:pt x="1127" y="440"/>
                  </a:lnTo>
                  <a:cubicBezTo>
                    <a:pt x="1156" y="440"/>
                    <a:pt x="1178" y="466"/>
                    <a:pt x="1178" y="495"/>
                  </a:cubicBezTo>
                  <a:cubicBezTo>
                    <a:pt x="1178" y="525"/>
                    <a:pt x="1156" y="551"/>
                    <a:pt x="1127" y="551"/>
                  </a:cubicBezTo>
                  <a:cubicBezTo>
                    <a:pt x="1094" y="551"/>
                    <a:pt x="1072" y="525"/>
                    <a:pt x="1072" y="495"/>
                  </a:cubicBezTo>
                  <a:cubicBezTo>
                    <a:pt x="1072" y="466"/>
                    <a:pt x="1094" y="440"/>
                    <a:pt x="1127" y="440"/>
                  </a:cubicBezTo>
                  <a:moveTo>
                    <a:pt x="1552" y="250"/>
                  </a:moveTo>
                  <a:lnTo>
                    <a:pt x="1552" y="250"/>
                  </a:lnTo>
                  <a:cubicBezTo>
                    <a:pt x="1582" y="250"/>
                    <a:pt x="1604" y="275"/>
                    <a:pt x="1604" y="305"/>
                  </a:cubicBezTo>
                  <a:cubicBezTo>
                    <a:pt x="1604" y="334"/>
                    <a:pt x="1582" y="360"/>
                    <a:pt x="1552" y="360"/>
                  </a:cubicBezTo>
                  <a:cubicBezTo>
                    <a:pt x="1519" y="360"/>
                    <a:pt x="1498" y="334"/>
                    <a:pt x="1498" y="305"/>
                  </a:cubicBezTo>
                  <a:cubicBezTo>
                    <a:pt x="1498" y="275"/>
                    <a:pt x="1519" y="250"/>
                    <a:pt x="1552" y="250"/>
                  </a:cubicBezTo>
                  <a:moveTo>
                    <a:pt x="1127" y="858"/>
                  </a:moveTo>
                  <a:lnTo>
                    <a:pt x="1127" y="858"/>
                  </a:lnTo>
                  <a:cubicBezTo>
                    <a:pt x="1146" y="858"/>
                    <a:pt x="1160" y="877"/>
                    <a:pt x="1160" y="895"/>
                  </a:cubicBezTo>
                  <a:cubicBezTo>
                    <a:pt x="1160" y="913"/>
                    <a:pt x="1146" y="928"/>
                    <a:pt x="1127" y="928"/>
                  </a:cubicBezTo>
                  <a:cubicBezTo>
                    <a:pt x="1105" y="928"/>
                    <a:pt x="1090" y="913"/>
                    <a:pt x="1090" y="895"/>
                  </a:cubicBezTo>
                  <a:cubicBezTo>
                    <a:pt x="1090" y="877"/>
                    <a:pt x="1105" y="858"/>
                    <a:pt x="1127" y="858"/>
                  </a:cubicBezTo>
                  <a:moveTo>
                    <a:pt x="1127" y="1243"/>
                  </a:moveTo>
                  <a:lnTo>
                    <a:pt x="1127" y="1243"/>
                  </a:lnTo>
                  <a:cubicBezTo>
                    <a:pt x="1146" y="1243"/>
                    <a:pt x="1160" y="1258"/>
                    <a:pt x="1160" y="1276"/>
                  </a:cubicBezTo>
                  <a:cubicBezTo>
                    <a:pt x="1160" y="1295"/>
                    <a:pt x="1146" y="1313"/>
                    <a:pt x="1127" y="1313"/>
                  </a:cubicBezTo>
                  <a:cubicBezTo>
                    <a:pt x="1105" y="1313"/>
                    <a:pt x="1090" y="1295"/>
                    <a:pt x="1090" y="1276"/>
                  </a:cubicBezTo>
                  <a:cubicBezTo>
                    <a:pt x="1090" y="1258"/>
                    <a:pt x="1105" y="1243"/>
                    <a:pt x="1127" y="1243"/>
                  </a:cubicBezTo>
                  <a:moveTo>
                    <a:pt x="1061" y="1349"/>
                  </a:moveTo>
                  <a:lnTo>
                    <a:pt x="1061" y="1349"/>
                  </a:lnTo>
                  <a:cubicBezTo>
                    <a:pt x="1068" y="1357"/>
                    <a:pt x="1076" y="1361"/>
                    <a:pt x="1079" y="1364"/>
                  </a:cubicBezTo>
                  <a:cubicBezTo>
                    <a:pt x="1061" y="1493"/>
                    <a:pt x="1061" y="1493"/>
                    <a:pt x="1061" y="1493"/>
                  </a:cubicBezTo>
                  <a:cubicBezTo>
                    <a:pt x="1032" y="1496"/>
                    <a:pt x="1010" y="1511"/>
                    <a:pt x="991" y="1533"/>
                  </a:cubicBezTo>
                  <a:cubicBezTo>
                    <a:pt x="889" y="1481"/>
                    <a:pt x="889" y="1481"/>
                    <a:pt x="889" y="1481"/>
                  </a:cubicBezTo>
                  <a:cubicBezTo>
                    <a:pt x="892" y="1471"/>
                    <a:pt x="892" y="1460"/>
                    <a:pt x="889" y="1449"/>
                  </a:cubicBezTo>
                  <a:lnTo>
                    <a:pt x="1061" y="1349"/>
                  </a:lnTo>
                  <a:moveTo>
                    <a:pt x="1021" y="1610"/>
                  </a:moveTo>
                  <a:lnTo>
                    <a:pt x="1021" y="1610"/>
                  </a:lnTo>
                  <a:cubicBezTo>
                    <a:pt x="1021" y="1581"/>
                    <a:pt x="1046" y="1555"/>
                    <a:pt x="1076" y="1555"/>
                  </a:cubicBezTo>
                  <a:cubicBezTo>
                    <a:pt x="1109" y="1555"/>
                    <a:pt x="1131" y="1581"/>
                    <a:pt x="1131" y="1610"/>
                  </a:cubicBezTo>
                  <a:cubicBezTo>
                    <a:pt x="1131" y="1643"/>
                    <a:pt x="1109" y="1665"/>
                    <a:pt x="1076" y="1665"/>
                  </a:cubicBezTo>
                  <a:cubicBezTo>
                    <a:pt x="1046" y="1665"/>
                    <a:pt x="1021" y="1643"/>
                    <a:pt x="1021" y="1610"/>
                  </a:cubicBezTo>
                  <a:moveTo>
                    <a:pt x="1197" y="1606"/>
                  </a:moveTo>
                  <a:lnTo>
                    <a:pt x="1197" y="1606"/>
                  </a:lnTo>
                  <a:cubicBezTo>
                    <a:pt x="1318" y="1562"/>
                    <a:pt x="1318" y="1562"/>
                    <a:pt x="1318" y="1562"/>
                  </a:cubicBezTo>
                  <a:cubicBezTo>
                    <a:pt x="1325" y="1573"/>
                    <a:pt x="1332" y="1581"/>
                    <a:pt x="1343" y="1588"/>
                  </a:cubicBezTo>
                  <a:cubicBezTo>
                    <a:pt x="1274" y="1933"/>
                    <a:pt x="1274" y="1933"/>
                    <a:pt x="1274" y="1933"/>
                  </a:cubicBezTo>
                  <a:cubicBezTo>
                    <a:pt x="1270" y="1933"/>
                    <a:pt x="1266" y="1933"/>
                    <a:pt x="1263" y="1933"/>
                  </a:cubicBezTo>
                  <a:cubicBezTo>
                    <a:pt x="1153" y="1701"/>
                    <a:pt x="1153" y="1701"/>
                    <a:pt x="1153" y="1701"/>
                  </a:cubicBezTo>
                  <a:cubicBezTo>
                    <a:pt x="1182" y="1676"/>
                    <a:pt x="1197" y="1643"/>
                    <a:pt x="1197" y="1606"/>
                  </a:cubicBezTo>
                  <a:moveTo>
                    <a:pt x="1417" y="1408"/>
                  </a:moveTo>
                  <a:lnTo>
                    <a:pt x="1417" y="1408"/>
                  </a:lnTo>
                  <a:cubicBezTo>
                    <a:pt x="1402" y="1229"/>
                    <a:pt x="1402" y="1229"/>
                    <a:pt x="1402" y="1229"/>
                  </a:cubicBezTo>
                  <a:cubicBezTo>
                    <a:pt x="1413" y="1225"/>
                    <a:pt x="1424" y="1217"/>
                    <a:pt x="1431" y="1207"/>
                  </a:cubicBezTo>
                  <a:cubicBezTo>
                    <a:pt x="1640" y="1309"/>
                    <a:pt x="1640" y="1309"/>
                    <a:pt x="1640" y="1309"/>
                  </a:cubicBezTo>
                  <a:cubicBezTo>
                    <a:pt x="1640" y="1320"/>
                    <a:pt x="1640" y="1335"/>
                    <a:pt x="1644" y="1349"/>
                  </a:cubicBezTo>
                  <a:cubicBezTo>
                    <a:pt x="1461" y="1437"/>
                    <a:pt x="1461" y="1437"/>
                    <a:pt x="1461" y="1437"/>
                  </a:cubicBezTo>
                  <a:cubicBezTo>
                    <a:pt x="1450" y="1423"/>
                    <a:pt x="1435" y="1416"/>
                    <a:pt x="1417" y="1408"/>
                  </a:cubicBezTo>
                  <a:moveTo>
                    <a:pt x="1670" y="1251"/>
                  </a:moveTo>
                  <a:lnTo>
                    <a:pt x="1670" y="1251"/>
                  </a:lnTo>
                  <a:cubicBezTo>
                    <a:pt x="1461" y="1152"/>
                    <a:pt x="1461" y="1152"/>
                    <a:pt x="1461" y="1152"/>
                  </a:cubicBezTo>
                  <a:cubicBezTo>
                    <a:pt x="1461" y="1141"/>
                    <a:pt x="1461" y="1129"/>
                    <a:pt x="1457" y="1122"/>
                  </a:cubicBezTo>
                  <a:cubicBezTo>
                    <a:pt x="1519" y="1085"/>
                    <a:pt x="1519" y="1085"/>
                    <a:pt x="1519" y="1085"/>
                  </a:cubicBezTo>
                  <a:cubicBezTo>
                    <a:pt x="1534" y="1078"/>
                    <a:pt x="1538" y="1064"/>
                    <a:pt x="1534" y="1049"/>
                  </a:cubicBezTo>
                  <a:cubicBezTo>
                    <a:pt x="1527" y="1027"/>
                    <a:pt x="1505" y="1020"/>
                    <a:pt x="1490" y="1031"/>
                  </a:cubicBezTo>
                  <a:cubicBezTo>
                    <a:pt x="1424" y="1067"/>
                    <a:pt x="1424" y="1067"/>
                    <a:pt x="1424" y="1067"/>
                  </a:cubicBezTo>
                  <a:cubicBezTo>
                    <a:pt x="1420" y="1064"/>
                    <a:pt x="1413" y="1060"/>
                    <a:pt x="1410" y="1056"/>
                  </a:cubicBezTo>
                  <a:cubicBezTo>
                    <a:pt x="1439" y="877"/>
                    <a:pt x="1439" y="877"/>
                    <a:pt x="1439" y="877"/>
                  </a:cubicBezTo>
                  <a:cubicBezTo>
                    <a:pt x="1472" y="873"/>
                    <a:pt x="1498" y="858"/>
                    <a:pt x="1516" y="836"/>
                  </a:cubicBezTo>
                  <a:cubicBezTo>
                    <a:pt x="1662" y="902"/>
                    <a:pt x="1662" y="902"/>
                    <a:pt x="1662" y="902"/>
                  </a:cubicBezTo>
                  <a:cubicBezTo>
                    <a:pt x="1662" y="910"/>
                    <a:pt x="1662" y="921"/>
                    <a:pt x="1666" y="928"/>
                  </a:cubicBezTo>
                  <a:cubicBezTo>
                    <a:pt x="1607" y="961"/>
                    <a:pt x="1607" y="961"/>
                    <a:pt x="1607" y="961"/>
                  </a:cubicBezTo>
                  <a:cubicBezTo>
                    <a:pt x="1596" y="968"/>
                    <a:pt x="1589" y="987"/>
                    <a:pt x="1596" y="1001"/>
                  </a:cubicBezTo>
                  <a:cubicBezTo>
                    <a:pt x="1604" y="1020"/>
                    <a:pt x="1622" y="1027"/>
                    <a:pt x="1640" y="1016"/>
                  </a:cubicBezTo>
                  <a:cubicBezTo>
                    <a:pt x="1695" y="983"/>
                    <a:pt x="1695" y="983"/>
                    <a:pt x="1695" y="983"/>
                  </a:cubicBezTo>
                  <a:cubicBezTo>
                    <a:pt x="1706" y="990"/>
                    <a:pt x="1718" y="998"/>
                    <a:pt x="1728" y="1001"/>
                  </a:cubicBezTo>
                  <a:cubicBezTo>
                    <a:pt x="1728" y="1214"/>
                    <a:pt x="1728" y="1214"/>
                    <a:pt x="1728" y="1214"/>
                  </a:cubicBezTo>
                  <a:cubicBezTo>
                    <a:pt x="1706" y="1221"/>
                    <a:pt x="1684" y="1232"/>
                    <a:pt x="1670" y="1251"/>
                  </a:cubicBezTo>
                  <a:moveTo>
                    <a:pt x="1794" y="910"/>
                  </a:moveTo>
                  <a:lnTo>
                    <a:pt x="1794" y="910"/>
                  </a:lnTo>
                  <a:cubicBezTo>
                    <a:pt x="1794" y="928"/>
                    <a:pt x="1780" y="943"/>
                    <a:pt x="1762" y="943"/>
                  </a:cubicBezTo>
                  <a:cubicBezTo>
                    <a:pt x="1743" y="943"/>
                    <a:pt x="1725" y="928"/>
                    <a:pt x="1725" y="910"/>
                  </a:cubicBezTo>
                  <a:cubicBezTo>
                    <a:pt x="1725" y="891"/>
                    <a:pt x="1743" y="877"/>
                    <a:pt x="1762" y="877"/>
                  </a:cubicBezTo>
                  <a:cubicBezTo>
                    <a:pt x="1780" y="877"/>
                    <a:pt x="1794" y="891"/>
                    <a:pt x="1794" y="910"/>
                  </a:cubicBezTo>
                  <a:moveTo>
                    <a:pt x="1721" y="627"/>
                  </a:moveTo>
                  <a:lnTo>
                    <a:pt x="1721" y="627"/>
                  </a:lnTo>
                  <a:cubicBezTo>
                    <a:pt x="1721" y="646"/>
                    <a:pt x="1706" y="660"/>
                    <a:pt x="1688" y="660"/>
                  </a:cubicBezTo>
                  <a:cubicBezTo>
                    <a:pt x="1670" y="660"/>
                    <a:pt x="1655" y="646"/>
                    <a:pt x="1655" y="627"/>
                  </a:cubicBezTo>
                  <a:cubicBezTo>
                    <a:pt x="1655" y="609"/>
                    <a:pt x="1670" y="595"/>
                    <a:pt x="1688" y="595"/>
                  </a:cubicBezTo>
                  <a:cubicBezTo>
                    <a:pt x="1706" y="595"/>
                    <a:pt x="1721" y="609"/>
                    <a:pt x="1721" y="627"/>
                  </a:cubicBezTo>
                  <a:moveTo>
                    <a:pt x="1622" y="554"/>
                  </a:moveTo>
                  <a:lnTo>
                    <a:pt x="1622" y="554"/>
                  </a:lnTo>
                  <a:cubicBezTo>
                    <a:pt x="1600" y="576"/>
                    <a:pt x="1589" y="609"/>
                    <a:pt x="1593" y="642"/>
                  </a:cubicBezTo>
                  <a:cubicBezTo>
                    <a:pt x="1512" y="682"/>
                    <a:pt x="1512" y="682"/>
                    <a:pt x="1512" y="682"/>
                  </a:cubicBezTo>
                  <a:cubicBezTo>
                    <a:pt x="1505" y="671"/>
                    <a:pt x="1498" y="664"/>
                    <a:pt x="1486" y="660"/>
                  </a:cubicBezTo>
                  <a:cubicBezTo>
                    <a:pt x="1552" y="422"/>
                    <a:pt x="1552" y="422"/>
                    <a:pt x="1552" y="422"/>
                  </a:cubicBezTo>
                  <a:cubicBezTo>
                    <a:pt x="1556" y="422"/>
                    <a:pt x="1560" y="422"/>
                    <a:pt x="1567" y="422"/>
                  </a:cubicBezTo>
                  <a:lnTo>
                    <a:pt x="1622" y="554"/>
                  </a:lnTo>
                  <a:moveTo>
                    <a:pt x="1215" y="67"/>
                  </a:moveTo>
                  <a:lnTo>
                    <a:pt x="1215" y="67"/>
                  </a:lnTo>
                  <a:cubicBezTo>
                    <a:pt x="1234" y="67"/>
                    <a:pt x="1252" y="81"/>
                    <a:pt x="1252" y="99"/>
                  </a:cubicBezTo>
                  <a:cubicBezTo>
                    <a:pt x="1252" y="118"/>
                    <a:pt x="1234" y="132"/>
                    <a:pt x="1215" y="132"/>
                  </a:cubicBezTo>
                  <a:cubicBezTo>
                    <a:pt x="1197" y="132"/>
                    <a:pt x="1182" y="118"/>
                    <a:pt x="1182" y="99"/>
                  </a:cubicBezTo>
                  <a:cubicBezTo>
                    <a:pt x="1182" y="81"/>
                    <a:pt x="1197" y="67"/>
                    <a:pt x="1215" y="67"/>
                  </a:cubicBezTo>
                  <a:moveTo>
                    <a:pt x="1138" y="158"/>
                  </a:moveTo>
                  <a:lnTo>
                    <a:pt x="1138" y="158"/>
                  </a:lnTo>
                  <a:cubicBezTo>
                    <a:pt x="1146" y="169"/>
                    <a:pt x="1153" y="176"/>
                    <a:pt x="1164" y="184"/>
                  </a:cubicBezTo>
                  <a:cubicBezTo>
                    <a:pt x="1120" y="378"/>
                    <a:pt x="1120" y="378"/>
                    <a:pt x="1120" y="378"/>
                  </a:cubicBezTo>
                  <a:cubicBezTo>
                    <a:pt x="1098" y="378"/>
                    <a:pt x="1072" y="385"/>
                    <a:pt x="1058" y="400"/>
                  </a:cubicBezTo>
                  <a:cubicBezTo>
                    <a:pt x="900" y="275"/>
                    <a:pt x="900" y="275"/>
                    <a:pt x="900" y="275"/>
                  </a:cubicBezTo>
                  <a:cubicBezTo>
                    <a:pt x="907" y="261"/>
                    <a:pt x="911" y="246"/>
                    <a:pt x="907" y="228"/>
                  </a:cubicBezTo>
                  <a:lnTo>
                    <a:pt x="1138" y="158"/>
                  </a:lnTo>
                  <a:moveTo>
                    <a:pt x="735" y="231"/>
                  </a:moveTo>
                  <a:lnTo>
                    <a:pt x="735" y="231"/>
                  </a:lnTo>
                  <a:cubicBezTo>
                    <a:pt x="735" y="202"/>
                    <a:pt x="760" y="176"/>
                    <a:pt x="790" y="176"/>
                  </a:cubicBezTo>
                  <a:cubicBezTo>
                    <a:pt x="823" y="176"/>
                    <a:pt x="845" y="202"/>
                    <a:pt x="845" y="231"/>
                  </a:cubicBezTo>
                  <a:cubicBezTo>
                    <a:pt x="845" y="261"/>
                    <a:pt x="823" y="287"/>
                    <a:pt x="790" y="287"/>
                  </a:cubicBezTo>
                  <a:cubicBezTo>
                    <a:pt x="760" y="287"/>
                    <a:pt x="735" y="261"/>
                    <a:pt x="735" y="231"/>
                  </a:cubicBezTo>
                  <a:moveTo>
                    <a:pt x="794" y="668"/>
                  </a:moveTo>
                  <a:lnTo>
                    <a:pt x="794" y="668"/>
                  </a:lnTo>
                  <a:cubicBezTo>
                    <a:pt x="812" y="668"/>
                    <a:pt x="826" y="682"/>
                    <a:pt x="826" y="701"/>
                  </a:cubicBezTo>
                  <a:cubicBezTo>
                    <a:pt x="826" y="719"/>
                    <a:pt x="812" y="737"/>
                    <a:pt x="794" y="737"/>
                  </a:cubicBezTo>
                  <a:cubicBezTo>
                    <a:pt x="775" y="737"/>
                    <a:pt x="760" y="719"/>
                    <a:pt x="760" y="701"/>
                  </a:cubicBezTo>
                  <a:cubicBezTo>
                    <a:pt x="760" y="682"/>
                    <a:pt x="775" y="668"/>
                    <a:pt x="794" y="668"/>
                  </a:cubicBezTo>
                  <a:moveTo>
                    <a:pt x="493" y="910"/>
                  </a:moveTo>
                  <a:lnTo>
                    <a:pt x="493" y="910"/>
                  </a:lnTo>
                  <a:cubicBezTo>
                    <a:pt x="731" y="774"/>
                    <a:pt x="731" y="774"/>
                    <a:pt x="731" y="774"/>
                  </a:cubicBezTo>
                  <a:cubicBezTo>
                    <a:pt x="768" y="803"/>
                    <a:pt x="819" y="803"/>
                    <a:pt x="856" y="774"/>
                  </a:cubicBezTo>
                  <a:cubicBezTo>
                    <a:pt x="1032" y="873"/>
                    <a:pt x="1032" y="873"/>
                    <a:pt x="1032" y="873"/>
                  </a:cubicBezTo>
                  <a:cubicBezTo>
                    <a:pt x="1021" y="921"/>
                    <a:pt x="1050" y="968"/>
                    <a:pt x="1094" y="983"/>
                  </a:cubicBezTo>
                  <a:cubicBezTo>
                    <a:pt x="1094" y="1185"/>
                    <a:pt x="1094" y="1185"/>
                    <a:pt x="1094" y="1185"/>
                  </a:cubicBezTo>
                  <a:cubicBezTo>
                    <a:pt x="1050" y="1199"/>
                    <a:pt x="1021" y="1247"/>
                    <a:pt x="1032" y="1295"/>
                  </a:cubicBezTo>
                  <a:cubicBezTo>
                    <a:pt x="859" y="1393"/>
                    <a:pt x="859" y="1393"/>
                    <a:pt x="859" y="1393"/>
                  </a:cubicBezTo>
                  <a:cubicBezTo>
                    <a:pt x="823" y="1361"/>
                    <a:pt x="768" y="1361"/>
                    <a:pt x="731" y="1393"/>
                  </a:cubicBezTo>
                  <a:cubicBezTo>
                    <a:pt x="493" y="1258"/>
                    <a:pt x="493" y="1258"/>
                    <a:pt x="493" y="1258"/>
                  </a:cubicBezTo>
                  <a:cubicBezTo>
                    <a:pt x="493" y="910"/>
                    <a:pt x="493" y="910"/>
                    <a:pt x="493" y="910"/>
                  </a:cubicBezTo>
                  <a:moveTo>
                    <a:pt x="823" y="1452"/>
                  </a:moveTo>
                  <a:lnTo>
                    <a:pt x="823" y="1452"/>
                  </a:lnTo>
                  <a:cubicBezTo>
                    <a:pt x="838" y="1474"/>
                    <a:pt x="819" y="1504"/>
                    <a:pt x="794" y="1504"/>
                  </a:cubicBezTo>
                  <a:cubicBezTo>
                    <a:pt x="775" y="1504"/>
                    <a:pt x="760" y="1489"/>
                    <a:pt x="760" y="1467"/>
                  </a:cubicBezTo>
                  <a:cubicBezTo>
                    <a:pt x="760" y="1434"/>
                    <a:pt x="804" y="1419"/>
                    <a:pt x="823" y="1452"/>
                  </a:cubicBezTo>
                  <a:moveTo>
                    <a:pt x="790" y="1933"/>
                  </a:moveTo>
                  <a:lnTo>
                    <a:pt x="790" y="1933"/>
                  </a:lnTo>
                  <a:cubicBezTo>
                    <a:pt x="771" y="1933"/>
                    <a:pt x="757" y="1914"/>
                    <a:pt x="757" y="1896"/>
                  </a:cubicBezTo>
                  <a:cubicBezTo>
                    <a:pt x="757" y="1877"/>
                    <a:pt x="771" y="1863"/>
                    <a:pt x="790" y="1863"/>
                  </a:cubicBezTo>
                  <a:cubicBezTo>
                    <a:pt x="808" y="1863"/>
                    <a:pt x="826" y="1877"/>
                    <a:pt x="826" y="1896"/>
                  </a:cubicBezTo>
                  <a:cubicBezTo>
                    <a:pt x="826" y="1914"/>
                    <a:pt x="808" y="1933"/>
                    <a:pt x="790" y="1933"/>
                  </a:cubicBezTo>
                  <a:moveTo>
                    <a:pt x="889" y="1892"/>
                  </a:moveTo>
                  <a:lnTo>
                    <a:pt x="889" y="1892"/>
                  </a:lnTo>
                  <a:cubicBezTo>
                    <a:pt x="889" y="1881"/>
                    <a:pt x="885" y="1866"/>
                    <a:pt x="878" y="1856"/>
                  </a:cubicBezTo>
                  <a:cubicBezTo>
                    <a:pt x="1021" y="1713"/>
                    <a:pt x="1021" y="1713"/>
                    <a:pt x="1021" y="1713"/>
                  </a:cubicBezTo>
                  <a:cubicBezTo>
                    <a:pt x="1043" y="1727"/>
                    <a:pt x="1072" y="1731"/>
                    <a:pt x="1098" y="1727"/>
                  </a:cubicBezTo>
                  <a:cubicBezTo>
                    <a:pt x="1204" y="1958"/>
                    <a:pt x="1204" y="1958"/>
                    <a:pt x="1204" y="1958"/>
                  </a:cubicBezTo>
                  <a:cubicBezTo>
                    <a:pt x="1197" y="1965"/>
                    <a:pt x="1190" y="1977"/>
                    <a:pt x="1182" y="1984"/>
                  </a:cubicBezTo>
                  <a:lnTo>
                    <a:pt x="889" y="1892"/>
                  </a:lnTo>
                  <a:moveTo>
                    <a:pt x="1281" y="2105"/>
                  </a:moveTo>
                  <a:lnTo>
                    <a:pt x="1281" y="2105"/>
                  </a:lnTo>
                  <a:cubicBezTo>
                    <a:pt x="1252" y="2105"/>
                    <a:pt x="1226" y="2079"/>
                    <a:pt x="1226" y="2050"/>
                  </a:cubicBezTo>
                  <a:cubicBezTo>
                    <a:pt x="1226" y="2021"/>
                    <a:pt x="1252" y="1995"/>
                    <a:pt x="1281" y="1995"/>
                  </a:cubicBezTo>
                  <a:cubicBezTo>
                    <a:pt x="1310" y="1995"/>
                    <a:pt x="1336" y="2021"/>
                    <a:pt x="1336" y="2050"/>
                  </a:cubicBezTo>
                  <a:cubicBezTo>
                    <a:pt x="1336" y="2079"/>
                    <a:pt x="1310" y="2105"/>
                    <a:pt x="1281" y="2105"/>
                  </a:cubicBezTo>
                  <a:moveTo>
                    <a:pt x="1648" y="1713"/>
                  </a:moveTo>
                  <a:lnTo>
                    <a:pt x="1648" y="1713"/>
                  </a:lnTo>
                  <a:cubicBezTo>
                    <a:pt x="1630" y="1713"/>
                    <a:pt x="1615" y="1694"/>
                    <a:pt x="1615" y="1676"/>
                  </a:cubicBezTo>
                  <a:cubicBezTo>
                    <a:pt x="1615" y="1657"/>
                    <a:pt x="1630" y="1643"/>
                    <a:pt x="1648" y="1643"/>
                  </a:cubicBezTo>
                  <a:cubicBezTo>
                    <a:pt x="1666" y="1643"/>
                    <a:pt x="1681" y="1657"/>
                    <a:pt x="1681" y="1676"/>
                  </a:cubicBezTo>
                  <a:cubicBezTo>
                    <a:pt x="1681" y="1694"/>
                    <a:pt x="1666" y="1713"/>
                    <a:pt x="1648" y="1713"/>
                  </a:cubicBezTo>
                  <a:moveTo>
                    <a:pt x="1644" y="1581"/>
                  </a:moveTo>
                  <a:lnTo>
                    <a:pt x="1644" y="1581"/>
                  </a:lnTo>
                  <a:cubicBezTo>
                    <a:pt x="1626" y="1581"/>
                    <a:pt x="1604" y="1588"/>
                    <a:pt x="1589" y="1599"/>
                  </a:cubicBezTo>
                  <a:cubicBezTo>
                    <a:pt x="1486" y="1529"/>
                    <a:pt x="1486" y="1529"/>
                    <a:pt x="1486" y="1529"/>
                  </a:cubicBezTo>
                  <a:cubicBezTo>
                    <a:pt x="1490" y="1518"/>
                    <a:pt x="1490" y="1504"/>
                    <a:pt x="1490" y="1493"/>
                  </a:cubicBezTo>
                  <a:cubicBezTo>
                    <a:pt x="1670" y="1405"/>
                    <a:pt x="1670" y="1405"/>
                    <a:pt x="1670" y="1405"/>
                  </a:cubicBezTo>
                  <a:cubicBezTo>
                    <a:pt x="1677" y="1416"/>
                    <a:pt x="1684" y="1419"/>
                    <a:pt x="1695" y="1427"/>
                  </a:cubicBezTo>
                  <a:lnTo>
                    <a:pt x="1644" y="1581"/>
                  </a:lnTo>
                  <a:moveTo>
                    <a:pt x="1758" y="1383"/>
                  </a:moveTo>
                  <a:lnTo>
                    <a:pt x="1758" y="1383"/>
                  </a:lnTo>
                  <a:cubicBezTo>
                    <a:pt x="1728" y="1383"/>
                    <a:pt x="1703" y="1357"/>
                    <a:pt x="1703" y="1328"/>
                  </a:cubicBezTo>
                  <a:cubicBezTo>
                    <a:pt x="1703" y="1298"/>
                    <a:pt x="1728" y="1273"/>
                    <a:pt x="1758" y="1273"/>
                  </a:cubicBezTo>
                  <a:cubicBezTo>
                    <a:pt x="1787" y="1273"/>
                    <a:pt x="1813" y="1298"/>
                    <a:pt x="1813" y="1328"/>
                  </a:cubicBezTo>
                  <a:cubicBezTo>
                    <a:pt x="1813" y="1357"/>
                    <a:pt x="1787" y="1383"/>
                    <a:pt x="1758" y="13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1647689" y="1563462"/>
              <a:ext cx="60351" cy="71976"/>
            </a:xfrm>
            <a:custGeom>
              <a:avLst/>
              <a:gdLst/>
              <a:ahLst/>
              <a:cxnLst/>
              <a:rect l="l" t="t" r="r" b="b"/>
              <a:pathLst>
                <a:path w="244" h="291" extrusionOk="0">
                  <a:moveTo>
                    <a:pt x="76" y="235"/>
                  </a:moveTo>
                  <a:lnTo>
                    <a:pt x="76" y="235"/>
                  </a:lnTo>
                  <a:cubicBezTo>
                    <a:pt x="168" y="235"/>
                    <a:pt x="168" y="235"/>
                    <a:pt x="168" y="235"/>
                  </a:cubicBezTo>
                  <a:cubicBezTo>
                    <a:pt x="182" y="272"/>
                    <a:pt x="182" y="272"/>
                    <a:pt x="182" y="272"/>
                  </a:cubicBezTo>
                  <a:cubicBezTo>
                    <a:pt x="190" y="287"/>
                    <a:pt x="208" y="294"/>
                    <a:pt x="223" y="290"/>
                  </a:cubicBezTo>
                  <a:cubicBezTo>
                    <a:pt x="241" y="283"/>
                    <a:pt x="249" y="265"/>
                    <a:pt x="241" y="246"/>
                  </a:cubicBezTo>
                  <a:cubicBezTo>
                    <a:pt x="135" y="-29"/>
                    <a:pt x="161" y="34"/>
                    <a:pt x="157" y="23"/>
                  </a:cubicBezTo>
                  <a:cubicBezTo>
                    <a:pt x="142" y="-7"/>
                    <a:pt x="98" y="-7"/>
                    <a:pt x="87" y="23"/>
                  </a:cubicBezTo>
                  <a:cubicBezTo>
                    <a:pt x="3" y="246"/>
                    <a:pt x="3" y="246"/>
                    <a:pt x="3" y="246"/>
                  </a:cubicBezTo>
                  <a:cubicBezTo>
                    <a:pt x="-5" y="265"/>
                    <a:pt x="6" y="287"/>
                    <a:pt x="25" y="290"/>
                  </a:cubicBezTo>
                  <a:cubicBezTo>
                    <a:pt x="39" y="294"/>
                    <a:pt x="58" y="283"/>
                    <a:pt x="61" y="268"/>
                  </a:cubicBezTo>
                  <a:lnTo>
                    <a:pt x="76" y="235"/>
                  </a:lnTo>
                  <a:moveTo>
                    <a:pt x="146" y="173"/>
                  </a:moveTo>
                  <a:lnTo>
                    <a:pt x="146" y="173"/>
                  </a:lnTo>
                  <a:cubicBezTo>
                    <a:pt x="98" y="173"/>
                    <a:pt x="98" y="173"/>
                    <a:pt x="98" y="173"/>
                  </a:cubicBezTo>
                  <a:cubicBezTo>
                    <a:pt x="124" y="111"/>
                    <a:pt x="124" y="111"/>
                    <a:pt x="124" y="111"/>
                  </a:cubicBezTo>
                  <a:lnTo>
                    <a:pt x="146" y="1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1726344" y="1562473"/>
              <a:ext cx="16324" cy="71976"/>
            </a:xfrm>
            <a:custGeom>
              <a:avLst/>
              <a:gdLst/>
              <a:ahLst/>
              <a:cxnLst/>
              <a:rect l="l" t="t" r="r" b="b"/>
              <a:pathLst>
                <a:path w="66" h="291" extrusionOk="0">
                  <a:moveTo>
                    <a:pt x="66" y="258"/>
                  </a:moveTo>
                  <a:lnTo>
                    <a:pt x="66" y="258"/>
                  </a:lnTo>
                  <a:cubicBezTo>
                    <a:pt x="66" y="34"/>
                    <a:pt x="66" y="34"/>
                    <a:pt x="66" y="34"/>
                  </a:cubicBezTo>
                  <a:cubicBezTo>
                    <a:pt x="66" y="16"/>
                    <a:pt x="51" y="5"/>
                    <a:pt x="37" y="1"/>
                  </a:cubicBezTo>
                  <a:cubicBezTo>
                    <a:pt x="19" y="-3"/>
                    <a:pt x="0" y="12"/>
                    <a:pt x="0" y="34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279"/>
                    <a:pt x="19" y="294"/>
                    <a:pt x="37" y="291"/>
                  </a:cubicBezTo>
                  <a:cubicBezTo>
                    <a:pt x="51" y="291"/>
                    <a:pt x="66" y="276"/>
                    <a:pt x="66" y="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33"/>
          <p:cNvGrpSpPr/>
          <p:nvPr/>
        </p:nvGrpSpPr>
        <p:grpSpPr>
          <a:xfrm>
            <a:off x="5066447" y="1998047"/>
            <a:ext cx="454726" cy="373579"/>
            <a:chOff x="5348405" y="1379688"/>
            <a:chExt cx="536233" cy="438782"/>
          </a:xfrm>
        </p:grpSpPr>
        <p:sp>
          <p:nvSpPr>
            <p:cNvPr id="375" name="Google Shape;375;p33"/>
            <p:cNvSpPr/>
            <p:nvPr/>
          </p:nvSpPr>
          <p:spPr>
            <a:xfrm>
              <a:off x="5673906" y="1607242"/>
              <a:ext cx="15335" cy="16324"/>
            </a:xfrm>
            <a:custGeom>
              <a:avLst/>
              <a:gdLst/>
              <a:ahLst/>
              <a:cxnLst/>
              <a:rect l="l" t="t" r="r" b="b"/>
              <a:pathLst>
                <a:path w="62" h="66" extrusionOk="0">
                  <a:moveTo>
                    <a:pt x="33" y="66"/>
                  </a:moveTo>
                  <a:lnTo>
                    <a:pt x="33" y="66"/>
                  </a:lnTo>
                  <a:cubicBezTo>
                    <a:pt x="33" y="66"/>
                    <a:pt x="62" y="66"/>
                    <a:pt x="62" y="29"/>
                  </a:cubicBezTo>
                  <a:cubicBezTo>
                    <a:pt x="62" y="14"/>
                    <a:pt x="48" y="0"/>
                    <a:pt x="33" y="0"/>
                  </a:cubicBezTo>
                  <a:cubicBezTo>
                    <a:pt x="-11" y="0"/>
                    <a:pt x="-11" y="66"/>
                    <a:pt x="33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5633836" y="1666109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0"/>
                    <a:pt x="0" y="4"/>
                    <a:pt x="0" y="36"/>
                  </a:cubicBezTo>
                  <a:cubicBezTo>
                    <a:pt x="0" y="55"/>
                    <a:pt x="19" y="66"/>
                    <a:pt x="34" y="66"/>
                  </a:cubicBezTo>
                  <a:cubicBezTo>
                    <a:pt x="44" y="66"/>
                    <a:pt x="66" y="59"/>
                    <a:pt x="66" y="33"/>
                  </a:cubicBezTo>
                  <a:cubicBezTo>
                    <a:pt x="66" y="7"/>
                    <a:pt x="44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5666485" y="1576324"/>
              <a:ext cx="15582" cy="16324"/>
            </a:xfrm>
            <a:custGeom>
              <a:avLst/>
              <a:gdLst/>
              <a:ahLst/>
              <a:cxnLst/>
              <a:rect l="l" t="t" r="r" b="b"/>
              <a:pathLst>
                <a:path w="63" h="66" extrusionOk="0">
                  <a:moveTo>
                    <a:pt x="34" y="66"/>
                  </a:moveTo>
                  <a:lnTo>
                    <a:pt x="34" y="66"/>
                  </a:lnTo>
                  <a:cubicBezTo>
                    <a:pt x="52" y="66"/>
                    <a:pt x="63" y="51"/>
                    <a:pt x="63" y="37"/>
                  </a:cubicBezTo>
                  <a:cubicBezTo>
                    <a:pt x="63" y="29"/>
                    <a:pt x="59" y="0"/>
                    <a:pt x="30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4"/>
                    <a:pt x="8" y="66"/>
                    <a:pt x="3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568538" y="1554558"/>
              <a:ext cx="17314" cy="16324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34" y="66"/>
                  </a:moveTo>
                  <a:lnTo>
                    <a:pt x="34" y="66"/>
                  </a:lnTo>
                  <a:cubicBezTo>
                    <a:pt x="44" y="66"/>
                    <a:pt x="70" y="59"/>
                    <a:pt x="70" y="33"/>
                  </a:cubicBezTo>
                  <a:cubicBezTo>
                    <a:pt x="70" y="15"/>
                    <a:pt x="55" y="0"/>
                    <a:pt x="37" y="0"/>
                  </a:cubicBezTo>
                  <a:cubicBezTo>
                    <a:pt x="22" y="0"/>
                    <a:pt x="0" y="15"/>
                    <a:pt x="0" y="37"/>
                  </a:cubicBezTo>
                  <a:cubicBezTo>
                    <a:pt x="0" y="51"/>
                    <a:pt x="15" y="66"/>
                    <a:pt x="34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5547762" y="1584486"/>
              <a:ext cx="15335" cy="17314"/>
            </a:xfrm>
            <a:custGeom>
              <a:avLst/>
              <a:gdLst/>
              <a:ahLst/>
              <a:cxnLst/>
              <a:rect l="l" t="t" r="r" b="b"/>
              <a:pathLst>
                <a:path w="62" h="70" extrusionOk="0">
                  <a:moveTo>
                    <a:pt x="62" y="33"/>
                  </a:moveTo>
                  <a:lnTo>
                    <a:pt x="62" y="33"/>
                  </a:lnTo>
                  <a:cubicBezTo>
                    <a:pt x="62" y="14"/>
                    <a:pt x="48" y="0"/>
                    <a:pt x="33" y="0"/>
                  </a:cubicBezTo>
                  <a:cubicBezTo>
                    <a:pt x="4" y="0"/>
                    <a:pt x="0" y="29"/>
                    <a:pt x="0" y="37"/>
                  </a:cubicBezTo>
                  <a:cubicBezTo>
                    <a:pt x="0" y="55"/>
                    <a:pt x="11" y="70"/>
                    <a:pt x="30" y="70"/>
                  </a:cubicBezTo>
                  <a:cubicBezTo>
                    <a:pt x="55" y="70"/>
                    <a:pt x="62" y="40"/>
                    <a:pt x="62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564086" y="1654236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66" y="33"/>
                  </a:moveTo>
                  <a:lnTo>
                    <a:pt x="66" y="33"/>
                  </a:lnTo>
                  <a:cubicBezTo>
                    <a:pt x="66" y="15"/>
                    <a:pt x="48" y="0"/>
                    <a:pt x="29" y="0"/>
                  </a:cubicBezTo>
                  <a:cubicBezTo>
                    <a:pt x="15" y="0"/>
                    <a:pt x="0" y="11"/>
                    <a:pt x="0" y="30"/>
                  </a:cubicBezTo>
                  <a:cubicBezTo>
                    <a:pt x="0" y="55"/>
                    <a:pt x="22" y="66"/>
                    <a:pt x="33" y="66"/>
                  </a:cubicBezTo>
                  <a:cubicBezTo>
                    <a:pt x="52" y="66"/>
                    <a:pt x="66" y="52"/>
                    <a:pt x="6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5663023" y="1642364"/>
              <a:ext cx="16324" cy="16572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0" y="37"/>
                  </a:moveTo>
                  <a:lnTo>
                    <a:pt x="0" y="37"/>
                  </a:lnTo>
                  <a:cubicBezTo>
                    <a:pt x="0" y="52"/>
                    <a:pt x="14" y="67"/>
                    <a:pt x="29" y="67"/>
                  </a:cubicBezTo>
                  <a:cubicBezTo>
                    <a:pt x="51" y="67"/>
                    <a:pt x="66" y="48"/>
                    <a:pt x="66" y="34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1" y="0"/>
                    <a:pt x="0" y="23"/>
                    <a:pt x="0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5596735" y="1670561"/>
              <a:ext cx="17314" cy="16324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70" y="33"/>
                  </a:moveTo>
                  <a:lnTo>
                    <a:pt x="70" y="33"/>
                  </a:lnTo>
                  <a:cubicBezTo>
                    <a:pt x="70" y="8"/>
                    <a:pt x="44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9"/>
                    <a:pt x="26" y="66"/>
                    <a:pt x="37" y="66"/>
                  </a:cubicBezTo>
                  <a:cubicBezTo>
                    <a:pt x="40" y="66"/>
                    <a:pt x="70" y="62"/>
                    <a:pt x="70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640267" y="1550106"/>
              <a:ext cx="16324" cy="16324"/>
            </a:xfrm>
            <a:custGeom>
              <a:avLst/>
              <a:gdLst/>
              <a:ahLst/>
              <a:cxnLst/>
              <a:rect l="l" t="t" r="r" b="b"/>
              <a:pathLst>
                <a:path w="66" h="66" extrusionOk="0">
                  <a:moveTo>
                    <a:pt x="0" y="33"/>
                  </a:moveTo>
                  <a:lnTo>
                    <a:pt x="0" y="33"/>
                  </a:lnTo>
                  <a:cubicBezTo>
                    <a:pt x="0" y="58"/>
                    <a:pt x="26" y="66"/>
                    <a:pt x="33" y="66"/>
                  </a:cubicBezTo>
                  <a:cubicBezTo>
                    <a:pt x="48" y="66"/>
                    <a:pt x="66" y="55"/>
                    <a:pt x="66" y="33"/>
                  </a:cubicBezTo>
                  <a:cubicBezTo>
                    <a:pt x="66" y="7"/>
                    <a:pt x="40" y="0"/>
                    <a:pt x="29" y="0"/>
                  </a:cubicBezTo>
                  <a:cubicBezTo>
                    <a:pt x="11" y="0"/>
                    <a:pt x="0" y="14"/>
                    <a:pt x="0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545041" y="1621587"/>
              <a:ext cx="16324" cy="17314"/>
            </a:xfrm>
            <a:custGeom>
              <a:avLst/>
              <a:gdLst/>
              <a:ahLst/>
              <a:cxnLst/>
              <a:rect l="l" t="t" r="r" b="b"/>
              <a:pathLst>
                <a:path w="66" h="70" extrusionOk="0">
                  <a:moveTo>
                    <a:pt x="33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44"/>
                    <a:pt x="7" y="70"/>
                    <a:pt x="33" y="70"/>
                  </a:cubicBezTo>
                  <a:cubicBezTo>
                    <a:pt x="51" y="70"/>
                    <a:pt x="66" y="52"/>
                    <a:pt x="66" y="37"/>
                  </a:cubicBezTo>
                  <a:cubicBezTo>
                    <a:pt x="66" y="30"/>
                    <a:pt x="62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5603908" y="1541944"/>
              <a:ext cx="16572" cy="16324"/>
            </a:xfrm>
            <a:custGeom>
              <a:avLst/>
              <a:gdLst/>
              <a:ahLst/>
              <a:cxnLst/>
              <a:rect l="l" t="t" r="r" b="b"/>
              <a:pathLst>
                <a:path w="67" h="66" extrusionOk="0">
                  <a:moveTo>
                    <a:pt x="30" y="66"/>
                  </a:moveTo>
                  <a:lnTo>
                    <a:pt x="30" y="66"/>
                  </a:lnTo>
                  <a:cubicBezTo>
                    <a:pt x="48" y="66"/>
                    <a:pt x="67" y="55"/>
                    <a:pt x="67" y="33"/>
                  </a:cubicBezTo>
                  <a:cubicBezTo>
                    <a:pt x="67" y="14"/>
                    <a:pt x="52" y="0"/>
                    <a:pt x="37" y="0"/>
                  </a:cubicBezTo>
                  <a:cubicBezTo>
                    <a:pt x="19" y="0"/>
                    <a:pt x="0" y="7"/>
                    <a:pt x="0" y="33"/>
                  </a:cubicBezTo>
                  <a:cubicBezTo>
                    <a:pt x="0" y="51"/>
                    <a:pt x="15" y="66"/>
                    <a:pt x="30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511650" y="1509295"/>
              <a:ext cx="210239" cy="211228"/>
            </a:xfrm>
            <a:custGeom>
              <a:avLst/>
              <a:gdLst/>
              <a:ahLst/>
              <a:cxnLst/>
              <a:rect l="l" t="t" r="r" b="b"/>
              <a:pathLst>
                <a:path w="850" h="854" extrusionOk="0">
                  <a:moveTo>
                    <a:pt x="425" y="0"/>
                  </a:moveTo>
                  <a:lnTo>
                    <a:pt x="425" y="0"/>
                  </a:lnTo>
                  <a:cubicBezTo>
                    <a:pt x="190" y="0"/>
                    <a:pt x="0" y="190"/>
                    <a:pt x="0" y="425"/>
                  </a:cubicBezTo>
                  <a:cubicBezTo>
                    <a:pt x="0" y="663"/>
                    <a:pt x="190" y="854"/>
                    <a:pt x="425" y="854"/>
                  </a:cubicBezTo>
                  <a:cubicBezTo>
                    <a:pt x="660" y="854"/>
                    <a:pt x="850" y="663"/>
                    <a:pt x="850" y="425"/>
                  </a:cubicBezTo>
                  <a:cubicBezTo>
                    <a:pt x="850" y="190"/>
                    <a:pt x="660" y="0"/>
                    <a:pt x="425" y="0"/>
                  </a:cubicBezTo>
                  <a:moveTo>
                    <a:pt x="425" y="788"/>
                  </a:moveTo>
                  <a:lnTo>
                    <a:pt x="425" y="788"/>
                  </a:lnTo>
                  <a:cubicBezTo>
                    <a:pt x="223" y="788"/>
                    <a:pt x="62" y="626"/>
                    <a:pt x="62" y="425"/>
                  </a:cubicBezTo>
                  <a:cubicBezTo>
                    <a:pt x="62" y="227"/>
                    <a:pt x="223" y="66"/>
                    <a:pt x="425" y="66"/>
                  </a:cubicBezTo>
                  <a:cubicBezTo>
                    <a:pt x="623" y="66"/>
                    <a:pt x="788" y="227"/>
                    <a:pt x="788" y="425"/>
                  </a:cubicBezTo>
                  <a:cubicBezTo>
                    <a:pt x="788" y="626"/>
                    <a:pt x="623" y="788"/>
                    <a:pt x="425" y="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5576453" y="1574593"/>
              <a:ext cx="80386" cy="80633"/>
            </a:xfrm>
            <a:custGeom>
              <a:avLst/>
              <a:gdLst/>
              <a:ahLst/>
              <a:cxnLst/>
              <a:rect l="l" t="t" r="r" b="b"/>
              <a:pathLst>
                <a:path w="325" h="326" extrusionOk="0">
                  <a:moveTo>
                    <a:pt x="298" y="146"/>
                  </a:moveTo>
                  <a:lnTo>
                    <a:pt x="298" y="146"/>
                  </a:lnTo>
                  <a:cubicBezTo>
                    <a:pt x="280" y="142"/>
                    <a:pt x="266" y="157"/>
                    <a:pt x="262" y="172"/>
                  </a:cubicBezTo>
                  <a:cubicBezTo>
                    <a:pt x="258" y="209"/>
                    <a:pt x="236" y="238"/>
                    <a:pt x="207" y="253"/>
                  </a:cubicBezTo>
                  <a:cubicBezTo>
                    <a:pt x="155" y="274"/>
                    <a:pt x="97" y="256"/>
                    <a:pt x="71" y="205"/>
                  </a:cubicBezTo>
                  <a:cubicBezTo>
                    <a:pt x="49" y="154"/>
                    <a:pt x="71" y="95"/>
                    <a:pt x="119" y="73"/>
                  </a:cubicBezTo>
                  <a:cubicBezTo>
                    <a:pt x="152" y="58"/>
                    <a:pt x="188" y="58"/>
                    <a:pt x="218" y="80"/>
                  </a:cubicBezTo>
                  <a:cubicBezTo>
                    <a:pt x="232" y="88"/>
                    <a:pt x="251" y="84"/>
                    <a:pt x="262" y="69"/>
                  </a:cubicBezTo>
                  <a:cubicBezTo>
                    <a:pt x="269" y="54"/>
                    <a:pt x="266" y="36"/>
                    <a:pt x="251" y="25"/>
                  </a:cubicBezTo>
                  <a:cubicBezTo>
                    <a:pt x="203" y="-4"/>
                    <a:pt x="144" y="-8"/>
                    <a:pt x="93" y="14"/>
                  </a:cubicBezTo>
                  <a:cubicBezTo>
                    <a:pt x="12" y="54"/>
                    <a:pt x="-24" y="150"/>
                    <a:pt x="16" y="230"/>
                  </a:cubicBezTo>
                  <a:cubicBezTo>
                    <a:pt x="53" y="315"/>
                    <a:pt x="152" y="348"/>
                    <a:pt x="232" y="311"/>
                  </a:cubicBezTo>
                  <a:cubicBezTo>
                    <a:pt x="284" y="286"/>
                    <a:pt x="317" y="238"/>
                    <a:pt x="324" y="179"/>
                  </a:cubicBezTo>
                  <a:cubicBezTo>
                    <a:pt x="328" y="165"/>
                    <a:pt x="313" y="146"/>
                    <a:pt x="298" y="1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5381054" y="1769497"/>
              <a:ext cx="64556" cy="16324"/>
            </a:xfrm>
            <a:custGeom>
              <a:avLst/>
              <a:gdLst/>
              <a:ahLst/>
              <a:cxnLst/>
              <a:rect l="l" t="t" r="r" b="b"/>
              <a:pathLst>
                <a:path w="261" h="6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4"/>
                    <a:pt x="0" y="29"/>
                  </a:cubicBezTo>
                  <a:cubicBezTo>
                    <a:pt x="0" y="47"/>
                    <a:pt x="14" y="66"/>
                    <a:pt x="32" y="66"/>
                  </a:cubicBezTo>
                  <a:cubicBezTo>
                    <a:pt x="230" y="66"/>
                    <a:pt x="230" y="66"/>
                    <a:pt x="230" y="66"/>
                  </a:cubicBezTo>
                  <a:cubicBezTo>
                    <a:pt x="245" y="66"/>
                    <a:pt x="260" y="55"/>
                    <a:pt x="260" y="37"/>
                  </a:cubicBezTo>
                  <a:cubicBezTo>
                    <a:pt x="264" y="18"/>
                    <a:pt x="249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5403562" y="1802146"/>
              <a:ext cx="42048" cy="16324"/>
            </a:xfrm>
            <a:custGeom>
              <a:avLst/>
              <a:gdLst/>
              <a:ahLst/>
              <a:cxnLst/>
              <a:rect l="l" t="t" r="r" b="b"/>
              <a:pathLst>
                <a:path w="170" h="66" extrusionOk="0">
                  <a:moveTo>
                    <a:pt x="139" y="0"/>
                  </a:moveTo>
                  <a:lnTo>
                    <a:pt x="139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4" y="11"/>
                    <a:pt x="0" y="29"/>
                  </a:cubicBezTo>
                  <a:cubicBezTo>
                    <a:pt x="0" y="47"/>
                    <a:pt x="15" y="66"/>
                    <a:pt x="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54" y="66"/>
                    <a:pt x="169" y="51"/>
                    <a:pt x="169" y="37"/>
                  </a:cubicBezTo>
                  <a:cubicBezTo>
                    <a:pt x="173" y="18"/>
                    <a:pt x="158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5348405" y="1395765"/>
              <a:ext cx="48231" cy="48479"/>
            </a:xfrm>
            <a:custGeom>
              <a:avLst/>
              <a:gdLst/>
              <a:ahLst/>
              <a:cxnLst/>
              <a:rect l="l" t="t" r="r" b="b"/>
              <a:pathLst>
                <a:path w="195" h="196" extrusionOk="0">
                  <a:moveTo>
                    <a:pt x="32" y="129"/>
                  </a:moveTo>
                  <a:lnTo>
                    <a:pt x="32" y="129"/>
                  </a:lnTo>
                  <a:cubicBezTo>
                    <a:pt x="65" y="129"/>
                    <a:pt x="65" y="129"/>
                    <a:pt x="65" y="129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80"/>
                    <a:pt x="76" y="191"/>
                    <a:pt x="95" y="195"/>
                  </a:cubicBezTo>
                  <a:cubicBezTo>
                    <a:pt x="113" y="199"/>
                    <a:pt x="128" y="184"/>
                    <a:pt x="128" y="162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79" y="129"/>
                    <a:pt x="194" y="118"/>
                    <a:pt x="194" y="103"/>
                  </a:cubicBezTo>
                  <a:cubicBezTo>
                    <a:pt x="197" y="81"/>
                    <a:pt x="183" y="67"/>
                    <a:pt x="164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15"/>
                    <a:pt x="117" y="4"/>
                    <a:pt x="102" y="0"/>
                  </a:cubicBezTo>
                  <a:cubicBezTo>
                    <a:pt x="84" y="-3"/>
                    <a:pt x="65" y="11"/>
                    <a:pt x="65" y="33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14" y="67"/>
                    <a:pt x="0" y="81"/>
                    <a:pt x="0" y="103"/>
                  </a:cubicBezTo>
                  <a:cubicBezTo>
                    <a:pt x="3" y="118"/>
                    <a:pt x="18" y="129"/>
                    <a:pt x="32" y="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5349147" y="1412337"/>
              <a:ext cx="535491" cy="389808"/>
            </a:xfrm>
            <a:custGeom>
              <a:avLst/>
              <a:gdLst/>
              <a:ahLst/>
              <a:cxnLst/>
              <a:rect l="l" t="t" r="r" b="b"/>
              <a:pathLst>
                <a:path w="2165" h="1576" extrusionOk="0">
                  <a:moveTo>
                    <a:pt x="2068" y="1382"/>
                  </a:moveTo>
                  <a:lnTo>
                    <a:pt x="2068" y="1382"/>
                  </a:lnTo>
                  <a:cubicBezTo>
                    <a:pt x="2024" y="1382"/>
                    <a:pt x="1987" y="1407"/>
                    <a:pt x="1977" y="1444"/>
                  </a:cubicBezTo>
                  <a:cubicBezTo>
                    <a:pt x="1866" y="1444"/>
                    <a:pt x="1866" y="1444"/>
                    <a:pt x="1866" y="1444"/>
                  </a:cubicBezTo>
                  <a:cubicBezTo>
                    <a:pt x="1797" y="1140"/>
                    <a:pt x="1797" y="1140"/>
                    <a:pt x="1797" y="1140"/>
                  </a:cubicBezTo>
                  <a:cubicBezTo>
                    <a:pt x="1848" y="1106"/>
                    <a:pt x="1892" y="1074"/>
                    <a:pt x="1933" y="1044"/>
                  </a:cubicBezTo>
                  <a:cubicBezTo>
                    <a:pt x="1947" y="1033"/>
                    <a:pt x="1951" y="1018"/>
                    <a:pt x="1943" y="1004"/>
                  </a:cubicBezTo>
                  <a:cubicBezTo>
                    <a:pt x="1936" y="986"/>
                    <a:pt x="1910" y="978"/>
                    <a:pt x="1896" y="993"/>
                  </a:cubicBezTo>
                  <a:cubicBezTo>
                    <a:pt x="1863" y="1018"/>
                    <a:pt x="1822" y="1044"/>
                    <a:pt x="1782" y="1074"/>
                  </a:cubicBezTo>
                  <a:cubicBezTo>
                    <a:pt x="1771" y="1011"/>
                    <a:pt x="1771" y="1011"/>
                    <a:pt x="1771" y="1011"/>
                  </a:cubicBezTo>
                  <a:cubicBezTo>
                    <a:pt x="1767" y="993"/>
                    <a:pt x="1749" y="982"/>
                    <a:pt x="1731" y="986"/>
                  </a:cubicBezTo>
                  <a:cubicBezTo>
                    <a:pt x="1716" y="989"/>
                    <a:pt x="1705" y="1008"/>
                    <a:pt x="1709" y="1022"/>
                  </a:cubicBezTo>
                  <a:cubicBezTo>
                    <a:pt x="1727" y="1110"/>
                    <a:pt x="1727" y="1110"/>
                    <a:pt x="1727" y="1110"/>
                  </a:cubicBezTo>
                  <a:cubicBezTo>
                    <a:pt x="1639" y="1162"/>
                    <a:pt x="1540" y="1213"/>
                    <a:pt x="1434" y="1250"/>
                  </a:cubicBezTo>
                  <a:cubicBezTo>
                    <a:pt x="1705" y="1026"/>
                    <a:pt x="1705" y="615"/>
                    <a:pt x="1437" y="392"/>
                  </a:cubicBezTo>
                  <a:cubicBezTo>
                    <a:pt x="1547" y="428"/>
                    <a:pt x="1650" y="483"/>
                    <a:pt x="1734" y="538"/>
                  </a:cubicBezTo>
                  <a:cubicBezTo>
                    <a:pt x="1709" y="681"/>
                    <a:pt x="1709" y="681"/>
                    <a:pt x="1709" y="681"/>
                  </a:cubicBezTo>
                  <a:cubicBezTo>
                    <a:pt x="1705" y="696"/>
                    <a:pt x="1713" y="710"/>
                    <a:pt x="1727" y="718"/>
                  </a:cubicBezTo>
                  <a:cubicBezTo>
                    <a:pt x="1745" y="725"/>
                    <a:pt x="1767" y="714"/>
                    <a:pt x="1771" y="696"/>
                  </a:cubicBezTo>
                  <a:cubicBezTo>
                    <a:pt x="1793" y="575"/>
                    <a:pt x="1793" y="575"/>
                    <a:pt x="1793" y="575"/>
                  </a:cubicBezTo>
                  <a:cubicBezTo>
                    <a:pt x="1903" y="648"/>
                    <a:pt x="2009" y="740"/>
                    <a:pt x="2090" y="821"/>
                  </a:cubicBezTo>
                  <a:cubicBezTo>
                    <a:pt x="2072" y="839"/>
                    <a:pt x="2042" y="868"/>
                    <a:pt x="2002" y="905"/>
                  </a:cubicBezTo>
                  <a:cubicBezTo>
                    <a:pt x="1987" y="916"/>
                    <a:pt x="1987" y="934"/>
                    <a:pt x="1995" y="945"/>
                  </a:cubicBezTo>
                  <a:cubicBezTo>
                    <a:pt x="2006" y="964"/>
                    <a:pt x="2028" y="964"/>
                    <a:pt x="2042" y="953"/>
                  </a:cubicBezTo>
                  <a:cubicBezTo>
                    <a:pt x="2116" y="886"/>
                    <a:pt x="2156" y="842"/>
                    <a:pt x="2156" y="842"/>
                  </a:cubicBezTo>
                  <a:cubicBezTo>
                    <a:pt x="2167" y="828"/>
                    <a:pt x="2167" y="810"/>
                    <a:pt x="2156" y="798"/>
                  </a:cubicBezTo>
                  <a:cubicBezTo>
                    <a:pt x="2086" y="722"/>
                    <a:pt x="1947" y="601"/>
                    <a:pt x="1808" y="505"/>
                  </a:cubicBezTo>
                  <a:cubicBezTo>
                    <a:pt x="1870" y="194"/>
                    <a:pt x="1870" y="194"/>
                    <a:pt x="1870" y="194"/>
                  </a:cubicBezTo>
                  <a:cubicBezTo>
                    <a:pt x="2064" y="194"/>
                    <a:pt x="2064" y="194"/>
                    <a:pt x="2064" y="194"/>
                  </a:cubicBezTo>
                  <a:cubicBezTo>
                    <a:pt x="2083" y="194"/>
                    <a:pt x="2097" y="183"/>
                    <a:pt x="2097" y="164"/>
                  </a:cubicBezTo>
                  <a:cubicBezTo>
                    <a:pt x="2101" y="146"/>
                    <a:pt x="2086" y="132"/>
                    <a:pt x="2068" y="132"/>
                  </a:cubicBezTo>
                  <a:cubicBezTo>
                    <a:pt x="1848" y="132"/>
                    <a:pt x="1848" y="132"/>
                    <a:pt x="1848" y="132"/>
                  </a:cubicBezTo>
                  <a:cubicBezTo>
                    <a:pt x="1830" y="132"/>
                    <a:pt x="1819" y="142"/>
                    <a:pt x="1815" y="157"/>
                  </a:cubicBezTo>
                  <a:cubicBezTo>
                    <a:pt x="1753" y="472"/>
                    <a:pt x="1753" y="472"/>
                    <a:pt x="1753" y="472"/>
                  </a:cubicBezTo>
                  <a:cubicBezTo>
                    <a:pt x="1305" y="201"/>
                    <a:pt x="884" y="194"/>
                    <a:pt x="433" y="458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3" y="10"/>
                    <a:pt x="378" y="0"/>
                    <a:pt x="363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64" y="0"/>
                    <a:pt x="249" y="10"/>
                    <a:pt x="246" y="25"/>
                  </a:cubicBezTo>
                  <a:cubicBezTo>
                    <a:pt x="246" y="47"/>
                    <a:pt x="261" y="62"/>
                    <a:pt x="279" y="62"/>
                  </a:cubicBezTo>
                  <a:cubicBezTo>
                    <a:pt x="337" y="62"/>
                    <a:pt x="337" y="62"/>
                    <a:pt x="337" y="62"/>
                  </a:cubicBezTo>
                  <a:cubicBezTo>
                    <a:pt x="374" y="494"/>
                    <a:pt x="374" y="494"/>
                    <a:pt x="374" y="494"/>
                  </a:cubicBezTo>
                  <a:cubicBezTo>
                    <a:pt x="319" y="527"/>
                    <a:pt x="264" y="571"/>
                    <a:pt x="205" y="615"/>
                  </a:cubicBezTo>
                  <a:cubicBezTo>
                    <a:pt x="194" y="626"/>
                    <a:pt x="191" y="641"/>
                    <a:pt x="194" y="656"/>
                  </a:cubicBezTo>
                  <a:cubicBezTo>
                    <a:pt x="205" y="674"/>
                    <a:pt x="227" y="678"/>
                    <a:pt x="246" y="667"/>
                  </a:cubicBezTo>
                  <a:cubicBezTo>
                    <a:pt x="290" y="630"/>
                    <a:pt x="337" y="597"/>
                    <a:pt x="381" y="564"/>
                  </a:cubicBezTo>
                  <a:cubicBezTo>
                    <a:pt x="393" y="692"/>
                    <a:pt x="393" y="692"/>
                    <a:pt x="393" y="692"/>
                  </a:cubicBezTo>
                  <a:cubicBezTo>
                    <a:pt x="396" y="707"/>
                    <a:pt x="407" y="722"/>
                    <a:pt x="425" y="722"/>
                  </a:cubicBezTo>
                  <a:lnTo>
                    <a:pt x="429" y="722"/>
                  </a:lnTo>
                  <a:cubicBezTo>
                    <a:pt x="444" y="718"/>
                    <a:pt x="458" y="703"/>
                    <a:pt x="455" y="685"/>
                  </a:cubicBezTo>
                  <a:cubicBezTo>
                    <a:pt x="440" y="527"/>
                    <a:pt x="440" y="527"/>
                    <a:pt x="440" y="527"/>
                  </a:cubicBezTo>
                  <a:cubicBezTo>
                    <a:pt x="543" y="465"/>
                    <a:pt x="642" y="421"/>
                    <a:pt x="730" y="388"/>
                  </a:cubicBezTo>
                  <a:cubicBezTo>
                    <a:pt x="458" y="612"/>
                    <a:pt x="458" y="1026"/>
                    <a:pt x="726" y="1250"/>
                  </a:cubicBezTo>
                  <a:cubicBezTo>
                    <a:pt x="620" y="1213"/>
                    <a:pt x="521" y="1162"/>
                    <a:pt x="437" y="1110"/>
                  </a:cubicBezTo>
                  <a:cubicBezTo>
                    <a:pt x="455" y="1026"/>
                    <a:pt x="455" y="1026"/>
                    <a:pt x="455" y="1026"/>
                  </a:cubicBezTo>
                  <a:cubicBezTo>
                    <a:pt x="458" y="1011"/>
                    <a:pt x="451" y="993"/>
                    <a:pt x="437" y="989"/>
                  </a:cubicBezTo>
                  <a:cubicBezTo>
                    <a:pt x="418" y="978"/>
                    <a:pt x="396" y="989"/>
                    <a:pt x="393" y="1011"/>
                  </a:cubicBezTo>
                  <a:cubicBezTo>
                    <a:pt x="381" y="1074"/>
                    <a:pt x="381" y="1074"/>
                    <a:pt x="381" y="1074"/>
                  </a:cubicBezTo>
                  <a:cubicBezTo>
                    <a:pt x="268" y="997"/>
                    <a:pt x="158" y="905"/>
                    <a:pt x="73" y="821"/>
                  </a:cubicBezTo>
                  <a:cubicBezTo>
                    <a:pt x="88" y="806"/>
                    <a:pt x="110" y="784"/>
                    <a:pt x="139" y="754"/>
                  </a:cubicBezTo>
                  <a:cubicBezTo>
                    <a:pt x="150" y="744"/>
                    <a:pt x="154" y="729"/>
                    <a:pt x="147" y="714"/>
                  </a:cubicBezTo>
                  <a:cubicBezTo>
                    <a:pt x="136" y="696"/>
                    <a:pt x="114" y="696"/>
                    <a:pt x="99" y="707"/>
                  </a:cubicBezTo>
                  <a:cubicBezTo>
                    <a:pt x="41" y="762"/>
                    <a:pt x="7" y="798"/>
                    <a:pt x="7" y="798"/>
                  </a:cubicBezTo>
                  <a:cubicBezTo>
                    <a:pt x="-3" y="810"/>
                    <a:pt x="-3" y="828"/>
                    <a:pt x="7" y="842"/>
                  </a:cubicBezTo>
                  <a:cubicBezTo>
                    <a:pt x="11" y="846"/>
                    <a:pt x="129" y="978"/>
                    <a:pt x="319" y="1110"/>
                  </a:cubicBezTo>
                  <a:cubicBezTo>
                    <a:pt x="334" y="1118"/>
                    <a:pt x="349" y="1129"/>
                    <a:pt x="367" y="1140"/>
                  </a:cubicBezTo>
                  <a:cubicBezTo>
                    <a:pt x="326" y="1316"/>
                    <a:pt x="326" y="1316"/>
                    <a:pt x="326" y="1316"/>
                  </a:cubicBezTo>
                  <a:cubicBezTo>
                    <a:pt x="161" y="1316"/>
                    <a:pt x="161" y="1316"/>
                    <a:pt x="161" y="1316"/>
                  </a:cubicBezTo>
                  <a:cubicBezTo>
                    <a:pt x="147" y="1316"/>
                    <a:pt x="132" y="1326"/>
                    <a:pt x="129" y="1341"/>
                  </a:cubicBezTo>
                  <a:cubicBezTo>
                    <a:pt x="129" y="1360"/>
                    <a:pt x="143" y="1378"/>
                    <a:pt x="161" y="1378"/>
                  </a:cubicBezTo>
                  <a:cubicBezTo>
                    <a:pt x="352" y="1378"/>
                    <a:pt x="352" y="1378"/>
                    <a:pt x="352" y="1378"/>
                  </a:cubicBezTo>
                  <a:cubicBezTo>
                    <a:pt x="370" y="1378"/>
                    <a:pt x="381" y="1367"/>
                    <a:pt x="385" y="1352"/>
                  </a:cubicBezTo>
                  <a:cubicBezTo>
                    <a:pt x="425" y="1176"/>
                    <a:pt x="425" y="1176"/>
                    <a:pt x="425" y="1176"/>
                  </a:cubicBezTo>
                  <a:cubicBezTo>
                    <a:pt x="865" y="1440"/>
                    <a:pt x="1283" y="1451"/>
                    <a:pt x="1742" y="1176"/>
                  </a:cubicBezTo>
                  <a:cubicBezTo>
                    <a:pt x="1811" y="1484"/>
                    <a:pt x="1811" y="1484"/>
                    <a:pt x="1811" y="1484"/>
                  </a:cubicBezTo>
                  <a:cubicBezTo>
                    <a:pt x="1815" y="1499"/>
                    <a:pt x="1826" y="1510"/>
                    <a:pt x="1841" y="1510"/>
                  </a:cubicBezTo>
                  <a:cubicBezTo>
                    <a:pt x="1977" y="1510"/>
                    <a:pt x="1977" y="1510"/>
                    <a:pt x="1977" y="1510"/>
                  </a:cubicBezTo>
                  <a:cubicBezTo>
                    <a:pt x="1987" y="1550"/>
                    <a:pt x="2031" y="1579"/>
                    <a:pt x="2075" y="1576"/>
                  </a:cubicBezTo>
                  <a:cubicBezTo>
                    <a:pt x="2123" y="1569"/>
                    <a:pt x="2160" y="1532"/>
                    <a:pt x="2163" y="1488"/>
                  </a:cubicBezTo>
                  <a:cubicBezTo>
                    <a:pt x="2171" y="1429"/>
                    <a:pt x="2123" y="1382"/>
                    <a:pt x="2068" y="1382"/>
                  </a:cubicBezTo>
                  <a:moveTo>
                    <a:pt x="587" y="817"/>
                  </a:moveTo>
                  <a:lnTo>
                    <a:pt x="587" y="817"/>
                  </a:lnTo>
                  <a:cubicBezTo>
                    <a:pt x="587" y="546"/>
                    <a:pt x="810" y="326"/>
                    <a:pt x="1082" y="326"/>
                  </a:cubicBezTo>
                  <a:cubicBezTo>
                    <a:pt x="1353" y="326"/>
                    <a:pt x="1577" y="546"/>
                    <a:pt x="1577" y="817"/>
                  </a:cubicBezTo>
                  <a:cubicBezTo>
                    <a:pt x="1577" y="1092"/>
                    <a:pt x="1353" y="1312"/>
                    <a:pt x="1082" y="1312"/>
                  </a:cubicBezTo>
                  <a:cubicBezTo>
                    <a:pt x="810" y="1312"/>
                    <a:pt x="587" y="1092"/>
                    <a:pt x="587" y="817"/>
                  </a:cubicBezTo>
                  <a:moveTo>
                    <a:pt x="2068" y="1510"/>
                  </a:moveTo>
                  <a:lnTo>
                    <a:pt x="2068" y="1510"/>
                  </a:lnTo>
                  <a:cubicBezTo>
                    <a:pt x="2050" y="1510"/>
                    <a:pt x="2031" y="1495"/>
                    <a:pt x="2031" y="1477"/>
                  </a:cubicBezTo>
                  <a:cubicBezTo>
                    <a:pt x="2031" y="1458"/>
                    <a:pt x="2050" y="1444"/>
                    <a:pt x="2068" y="1444"/>
                  </a:cubicBezTo>
                  <a:cubicBezTo>
                    <a:pt x="2086" y="1444"/>
                    <a:pt x="2101" y="1458"/>
                    <a:pt x="2101" y="1477"/>
                  </a:cubicBezTo>
                  <a:cubicBezTo>
                    <a:pt x="2101" y="1495"/>
                    <a:pt x="2086" y="1510"/>
                    <a:pt x="2068" y="1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5797081" y="1412337"/>
              <a:ext cx="54662" cy="15335"/>
            </a:xfrm>
            <a:custGeom>
              <a:avLst/>
              <a:gdLst/>
              <a:ahLst/>
              <a:cxnLst/>
              <a:rect l="l" t="t" r="r" b="b"/>
              <a:pathLst>
                <a:path w="221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187" y="62"/>
                    <a:pt x="187" y="62"/>
                    <a:pt x="187" y="62"/>
                  </a:cubicBezTo>
                  <a:cubicBezTo>
                    <a:pt x="206" y="62"/>
                    <a:pt x="220" y="51"/>
                    <a:pt x="220" y="36"/>
                  </a:cubicBezTo>
                  <a:cubicBezTo>
                    <a:pt x="224" y="14"/>
                    <a:pt x="210" y="0"/>
                    <a:pt x="19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0"/>
                    <a:pt x="0" y="25"/>
                  </a:cubicBezTo>
                  <a:cubicBezTo>
                    <a:pt x="-3" y="47"/>
                    <a:pt x="11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5797081" y="1379688"/>
              <a:ext cx="35370" cy="15335"/>
            </a:xfrm>
            <a:custGeom>
              <a:avLst/>
              <a:gdLst/>
              <a:ahLst/>
              <a:cxnLst/>
              <a:rect l="l" t="t" r="r" b="b"/>
              <a:pathLst>
                <a:path w="143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110" y="62"/>
                    <a:pt x="110" y="62"/>
                    <a:pt x="110" y="62"/>
                  </a:cubicBezTo>
                  <a:cubicBezTo>
                    <a:pt x="129" y="62"/>
                    <a:pt x="143" y="51"/>
                    <a:pt x="143" y="32"/>
                  </a:cubicBezTo>
                  <a:cubicBezTo>
                    <a:pt x="143" y="14"/>
                    <a:pt x="129" y="0"/>
                    <a:pt x="1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51"/>
                    <a:pt x="15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37599039-C1DE-4FB5-9723-F4CDBCF7773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dirty="0"/>
              <a:t>Stvaranje vlastitih (učiteljskih) video lekcija kako bi učenici lakše usvojili nastavne sadržaje.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5D11C326-1484-4FCF-9DFD-7A35E29BB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dirty="0"/>
              <a:t>Video lekcije kao predložak učenicima koji postaju kreatori obrazovnih sadržaja razvijajući svoju kreativnost.   </a:t>
            </a:r>
          </a:p>
          <a:p>
            <a:pPr marL="0" indent="0"/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13225" y="2692275"/>
            <a:ext cx="46611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PROJEKTNI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ZADATAK</a:t>
            </a:r>
            <a:r>
              <a:rPr lang="en" dirty="0"/>
              <a:t>_</a:t>
            </a:r>
            <a:endParaRPr dirty="0"/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 idx="2"/>
          </p:nvPr>
        </p:nvSpPr>
        <p:spPr>
          <a:xfrm>
            <a:off x="3501425" y="1109925"/>
            <a:ext cx="1872900" cy="10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02</a:t>
            </a:r>
            <a:endParaRPr dirty="0"/>
          </a:p>
        </p:txBody>
      </p:sp>
      <p:pic>
        <p:nvPicPr>
          <p:cNvPr id="355" name="Google Shape;355;p3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528" r="6537"/>
          <a:stretch/>
        </p:blipFill>
        <p:spPr>
          <a:xfrm>
            <a:off x="5650550" y="539500"/>
            <a:ext cx="2780227" cy="4093411"/>
          </a:xfrm>
          <a:prstGeom prst="rect">
            <a:avLst/>
          </a:prstGeom>
        </p:spPr>
      </p:pic>
      <p:cxnSp>
        <p:nvCxnSpPr>
          <p:cNvPr id="356" name="Google Shape;356;p32"/>
          <p:cNvCxnSpPr>
            <a:endCxn id="354" idx="1"/>
          </p:cNvCxnSpPr>
          <p:nvPr/>
        </p:nvCxnSpPr>
        <p:spPr>
          <a:xfrm>
            <a:off x="-7075" y="1634175"/>
            <a:ext cx="350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3468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subTitle" idx="6"/>
          </p:nvPr>
        </p:nvSpPr>
        <p:spPr>
          <a:xfrm>
            <a:off x="1395188" y="297830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TRAJANJE ZADATKA</a:t>
            </a:r>
            <a:endParaRPr dirty="0"/>
          </a:p>
        </p:txBody>
      </p:sp>
      <p:sp>
        <p:nvSpPr>
          <p:cNvPr id="437" name="Google Shape;437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/>
              <a:t>AI </a:t>
            </a:r>
            <a:r>
              <a:rPr lang="hr-HR"/>
              <a:t>&amp; video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subTitle" idx="1"/>
          </p:nvPr>
        </p:nvSpPr>
        <p:spPr>
          <a:xfrm>
            <a:off x="3661688" y="1226000"/>
            <a:ext cx="46614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r-HR" dirty="0"/>
              <a:t>Primjenom stečenih znanja iz područja informatike poticati razvoj kreativnosti kod učenika, ali i koristiti IKT na odgovoran i učinkovit način u učionici i izvan nje.</a:t>
            </a:r>
            <a:endParaRPr lang="en-US" dirty="0"/>
          </a:p>
        </p:txBody>
      </p:sp>
      <p:sp>
        <p:nvSpPr>
          <p:cNvPr id="439" name="Google Shape;439;p35"/>
          <p:cNvSpPr txBox="1">
            <a:spLocks noGrp="1"/>
          </p:cNvSpPr>
          <p:nvPr>
            <p:ph type="subTitle" idx="2"/>
          </p:nvPr>
        </p:nvSpPr>
        <p:spPr>
          <a:xfrm>
            <a:off x="3661688" y="2102150"/>
            <a:ext cx="4762312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r-HR" dirty="0"/>
              <a:t>Suradničko učenje – učenici su podijeljeni u grupe od tri do pet učenika te su ciljevi bili suradnja u grupi, podjela zadataka (priprema / unos teksta, odabir AI glasa, dodavanje </a:t>
            </a:r>
            <a:r>
              <a:rPr lang="hr-HR" dirty="0" err="1"/>
              <a:t>vizuala</a:t>
            </a:r>
            <a:r>
              <a:rPr lang="hr-HR" dirty="0"/>
              <a:t>, preuzimanje videa).</a:t>
            </a:r>
            <a:endParaRPr lang="en-US" dirty="0"/>
          </a:p>
        </p:txBody>
      </p:sp>
      <p:sp>
        <p:nvSpPr>
          <p:cNvPr id="440" name="Google Shape;440;p35"/>
          <p:cNvSpPr txBox="1">
            <a:spLocks noGrp="1"/>
          </p:cNvSpPr>
          <p:nvPr>
            <p:ph type="subTitle" idx="3"/>
          </p:nvPr>
        </p:nvSpPr>
        <p:spPr>
          <a:xfrm>
            <a:off x="3661688" y="2978300"/>
            <a:ext cx="4850784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hr-HR" dirty="0"/>
              <a:t>Projektni zadatak odrađen je s pedesetak učenika tridesetak 7. razreda tijekom tri blok sata nastave informatike tek nakon što su učenici potrebno gradivo obradili ovisno o odabranim temama iz raznih predmeta. </a:t>
            </a:r>
            <a:endParaRPr lang="en-US" dirty="0"/>
          </a:p>
        </p:txBody>
      </p:sp>
      <p:sp>
        <p:nvSpPr>
          <p:cNvPr id="441" name="Google Shape;441;p35"/>
          <p:cNvSpPr txBox="1">
            <a:spLocks noGrp="1"/>
          </p:cNvSpPr>
          <p:nvPr>
            <p:ph type="subTitle" idx="4"/>
          </p:nvPr>
        </p:nvSpPr>
        <p:spPr>
          <a:xfrm>
            <a:off x="3661688" y="3854450"/>
            <a:ext cx="4850784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dirty="0" err="1"/>
              <a:t>Fliki</a:t>
            </a:r>
            <a:r>
              <a:rPr lang="hr-HR" dirty="0"/>
              <a:t> AI alat za stvaranje personaliziranih obrazovnih resursa.</a:t>
            </a:r>
          </a:p>
          <a:p>
            <a:pPr marL="0" lvl="0" indent="0"/>
            <a:r>
              <a:rPr lang="hr-HR" dirty="0"/>
              <a:t>Pritom je naglasak na važnost samostalnosti i kreativnosti u procesu stvaranja, potičući učenike da prilagode sadržaje prema svojim potrebama.</a:t>
            </a:r>
            <a:endParaRPr dirty="0"/>
          </a:p>
        </p:txBody>
      </p:sp>
      <p:sp>
        <p:nvSpPr>
          <p:cNvPr id="442" name="Google Shape;442;p35"/>
          <p:cNvSpPr txBox="1">
            <a:spLocks noGrp="1"/>
          </p:cNvSpPr>
          <p:nvPr>
            <p:ph type="subTitle" idx="5"/>
          </p:nvPr>
        </p:nvSpPr>
        <p:spPr>
          <a:xfrm>
            <a:off x="1395188" y="122600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CILJ PROJEKTNOG ZADATAKA</a:t>
            </a:r>
            <a:endParaRPr dirty="0"/>
          </a:p>
        </p:txBody>
      </p:sp>
      <p:sp>
        <p:nvSpPr>
          <p:cNvPr id="443" name="Google Shape;443;p35"/>
          <p:cNvSpPr txBox="1">
            <a:spLocks noGrp="1"/>
          </p:cNvSpPr>
          <p:nvPr>
            <p:ph type="subTitle" idx="7"/>
          </p:nvPr>
        </p:nvSpPr>
        <p:spPr>
          <a:xfrm>
            <a:off x="1395188" y="210215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METODE RADA</a:t>
            </a:r>
            <a:endParaRPr dirty="0"/>
          </a:p>
        </p:txBody>
      </p:sp>
      <p:sp>
        <p:nvSpPr>
          <p:cNvPr id="444" name="Google Shape;444;p35"/>
          <p:cNvSpPr txBox="1">
            <a:spLocks noGrp="1"/>
          </p:cNvSpPr>
          <p:nvPr>
            <p:ph type="subTitle" idx="8"/>
          </p:nvPr>
        </p:nvSpPr>
        <p:spPr>
          <a:xfrm>
            <a:off x="1395188" y="3854450"/>
            <a:ext cx="2266500" cy="7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IZBOR I PRIMJENA DIGITALNIH ALATA</a:t>
            </a:r>
            <a:endParaRPr dirty="0"/>
          </a:p>
        </p:txBody>
      </p:sp>
      <p:sp>
        <p:nvSpPr>
          <p:cNvPr id="445" name="Google Shape;445;p35"/>
          <p:cNvSpPr/>
          <p:nvPr/>
        </p:nvSpPr>
        <p:spPr>
          <a:xfrm>
            <a:off x="821122" y="1372248"/>
            <a:ext cx="454113" cy="457199"/>
          </a:xfrm>
          <a:custGeom>
            <a:avLst/>
            <a:gdLst/>
            <a:ahLst/>
            <a:cxnLst/>
            <a:rect l="l" t="t" r="r" b="b"/>
            <a:pathLst>
              <a:path w="2166" h="2168" extrusionOk="0">
                <a:moveTo>
                  <a:pt x="2067" y="984"/>
                </a:moveTo>
                <a:lnTo>
                  <a:pt x="2067" y="984"/>
                </a:lnTo>
                <a:cubicBezTo>
                  <a:pt x="2122" y="984"/>
                  <a:pt x="2166" y="940"/>
                  <a:pt x="2166" y="889"/>
                </a:cubicBezTo>
                <a:cubicBezTo>
                  <a:pt x="2166" y="804"/>
                  <a:pt x="2067" y="760"/>
                  <a:pt x="2005" y="812"/>
                </a:cubicBezTo>
                <a:cubicBezTo>
                  <a:pt x="1858" y="724"/>
                  <a:pt x="1858" y="724"/>
                  <a:pt x="1858" y="724"/>
                </a:cubicBezTo>
                <a:cubicBezTo>
                  <a:pt x="1866" y="702"/>
                  <a:pt x="1866" y="680"/>
                  <a:pt x="1858" y="658"/>
                </a:cubicBezTo>
                <a:cubicBezTo>
                  <a:pt x="2005" y="570"/>
                  <a:pt x="2005" y="570"/>
                  <a:pt x="2005" y="570"/>
                </a:cubicBezTo>
                <a:cubicBezTo>
                  <a:pt x="2067" y="621"/>
                  <a:pt x="2166" y="577"/>
                  <a:pt x="2166" y="493"/>
                </a:cubicBezTo>
                <a:cubicBezTo>
                  <a:pt x="2166" y="438"/>
                  <a:pt x="2122" y="394"/>
                  <a:pt x="2067" y="394"/>
                </a:cubicBezTo>
                <a:cubicBezTo>
                  <a:pt x="2005" y="394"/>
                  <a:pt x="1957" y="452"/>
                  <a:pt x="1972" y="515"/>
                </a:cubicBezTo>
                <a:cubicBezTo>
                  <a:pt x="1818" y="606"/>
                  <a:pt x="1818" y="606"/>
                  <a:pt x="1818" y="606"/>
                </a:cubicBezTo>
                <a:cubicBezTo>
                  <a:pt x="1811" y="603"/>
                  <a:pt x="1800" y="599"/>
                  <a:pt x="1800" y="599"/>
                </a:cubicBezTo>
                <a:cubicBezTo>
                  <a:pt x="1800" y="390"/>
                  <a:pt x="1800" y="390"/>
                  <a:pt x="1800" y="390"/>
                </a:cubicBezTo>
                <a:cubicBezTo>
                  <a:pt x="1800" y="390"/>
                  <a:pt x="1862" y="339"/>
                  <a:pt x="1862" y="295"/>
                </a:cubicBezTo>
                <a:cubicBezTo>
                  <a:pt x="1862" y="244"/>
                  <a:pt x="1818" y="200"/>
                  <a:pt x="1763" y="200"/>
                </a:cubicBezTo>
                <a:cubicBezTo>
                  <a:pt x="1701" y="200"/>
                  <a:pt x="1657" y="254"/>
                  <a:pt x="1668" y="317"/>
                </a:cubicBezTo>
                <a:cubicBezTo>
                  <a:pt x="1635" y="335"/>
                  <a:pt x="1635" y="335"/>
                  <a:pt x="1635" y="335"/>
                </a:cubicBezTo>
                <a:cubicBezTo>
                  <a:pt x="1620" y="346"/>
                  <a:pt x="1613" y="364"/>
                  <a:pt x="1624" y="379"/>
                </a:cubicBezTo>
                <a:cubicBezTo>
                  <a:pt x="1631" y="394"/>
                  <a:pt x="1649" y="401"/>
                  <a:pt x="1668" y="390"/>
                </a:cubicBezTo>
                <a:cubicBezTo>
                  <a:pt x="1701" y="372"/>
                  <a:pt x="1701" y="372"/>
                  <a:pt x="1701" y="372"/>
                </a:cubicBezTo>
                <a:cubicBezTo>
                  <a:pt x="1712" y="379"/>
                  <a:pt x="1734" y="390"/>
                  <a:pt x="1734" y="390"/>
                </a:cubicBezTo>
                <a:cubicBezTo>
                  <a:pt x="1734" y="599"/>
                  <a:pt x="1734" y="599"/>
                  <a:pt x="1734" y="599"/>
                </a:cubicBezTo>
                <a:cubicBezTo>
                  <a:pt x="1716" y="603"/>
                  <a:pt x="1701" y="614"/>
                  <a:pt x="1690" y="625"/>
                </a:cubicBezTo>
                <a:cubicBezTo>
                  <a:pt x="1510" y="515"/>
                  <a:pt x="1510" y="515"/>
                  <a:pt x="1510" y="515"/>
                </a:cubicBezTo>
                <a:cubicBezTo>
                  <a:pt x="1510" y="504"/>
                  <a:pt x="1510" y="493"/>
                  <a:pt x="1510" y="485"/>
                </a:cubicBezTo>
                <a:cubicBezTo>
                  <a:pt x="1547" y="464"/>
                  <a:pt x="1547" y="464"/>
                  <a:pt x="1547" y="464"/>
                </a:cubicBezTo>
                <a:cubicBezTo>
                  <a:pt x="1561" y="452"/>
                  <a:pt x="1569" y="434"/>
                  <a:pt x="1558" y="420"/>
                </a:cubicBezTo>
                <a:cubicBezTo>
                  <a:pt x="1550" y="405"/>
                  <a:pt x="1532" y="397"/>
                  <a:pt x="1514" y="408"/>
                </a:cubicBezTo>
                <a:cubicBezTo>
                  <a:pt x="1484" y="427"/>
                  <a:pt x="1484" y="427"/>
                  <a:pt x="1484" y="427"/>
                </a:cubicBezTo>
                <a:cubicBezTo>
                  <a:pt x="1473" y="416"/>
                  <a:pt x="1459" y="405"/>
                  <a:pt x="1444" y="401"/>
                </a:cubicBezTo>
                <a:cubicBezTo>
                  <a:pt x="1444" y="192"/>
                  <a:pt x="1444" y="192"/>
                  <a:pt x="1444" y="192"/>
                </a:cubicBezTo>
                <a:cubicBezTo>
                  <a:pt x="1488" y="177"/>
                  <a:pt x="1517" y="133"/>
                  <a:pt x="1510" y="82"/>
                </a:cubicBezTo>
                <a:cubicBezTo>
                  <a:pt x="1503" y="38"/>
                  <a:pt x="1466" y="5"/>
                  <a:pt x="1422" y="1"/>
                </a:cubicBezTo>
                <a:cubicBezTo>
                  <a:pt x="1356" y="-6"/>
                  <a:pt x="1301" y="56"/>
                  <a:pt x="1316" y="119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10" y="192"/>
                  <a:pt x="1056" y="192"/>
                  <a:pt x="1019" y="221"/>
                </a:cubicBezTo>
                <a:cubicBezTo>
                  <a:pt x="850" y="119"/>
                  <a:pt x="850" y="119"/>
                  <a:pt x="850" y="119"/>
                </a:cubicBezTo>
                <a:cubicBezTo>
                  <a:pt x="865" y="53"/>
                  <a:pt x="806" y="-10"/>
                  <a:pt x="733" y="1"/>
                </a:cubicBezTo>
                <a:cubicBezTo>
                  <a:pt x="696" y="9"/>
                  <a:pt x="663" y="42"/>
                  <a:pt x="656" y="78"/>
                </a:cubicBezTo>
                <a:cubicBezTo>
                  <a:pt x="645" y="130"/>
                  <a:pt x="674" y="177"/>
                  <a:pt x="722" y="192"/>
                </a:cubicBezTo>
                <a:cubicBezTo>
                  <a:pt x="722" y="405"/>
                  <a:pt x="722" y="405"/>
                  <a:pt x="722" y="405"/>
                </a:cubicBezTo>
                <a:cubicBezTo>
                  <a:pt x="707" y="408"/>
                  <a:pt x="692" y="416"/>
                  <a:pt x="681" y="430"/>
                </a:cubicBezTo>
                <a:cubicBezTo>
                  <a:pt x="498" y="320"/>
                  <a:pt x="498" y="320"/>
                  <a:pt x="498" y="320"/>
                </a:cubicBezTo>
                <a:cubicBezTo>
                  <a:pt x="509" y="254"/>
                  <a:pt x="458" y="196"/>
                  <a:pt x="392" y="203"/>
                </a:cubicBezTo>
                <a:cubicBezTo>
                  <a:pt x="348" y="207"/>
                  <a:pt x="308" y="244"/>
                  <a:pt x="304" y="288"/>
                </a:cubicBezTo>
                <a:cubicBezTo>
                  <a:pt x="300" y="335"/>
                  <a:pt x="329" y="379"/>
                  <a:pt x="370" y="394"/>
                </a:cubicBezTo>
                <a:cubicBezTo>
                  <a:pt x="370" y="599"/>
                  <a:pt x="370" y="599"/>
                  <a:pt x="370" y="599"/>
                </a:cubicBezTo>
                <a:cubicBezTo>
                  <a:pt x="362" y="603"/>
                  <a:pt x="355" y="606"/>
                  <a:pt x="348" y="610"/>
                </a:cubicBezTo>
                <a:cubicBezTo>
                  <a:pt x="194" y="518"/>
                  <a:pt x="194" y="518"/>
                  <a:pt x="194" y="518"/>
                </a:cubicBezTo>
                <a:cubicBezTo>
                  <a:pt x="208" y="456"/>
                  <a:pt x="161" y="397"/>
                  <a:pt x="95" y="397"/>
                </a:cubicBezTo>
                <a:cubicBezTo>
                  <a:pt x="40" y="401"/>
                  <a:pt x="-4" y="452"/>
                  <a:pt x="3" y="508"/>
                </a:cubicBezTo>
                <a:cubicBezTo>
                  <a:pt x="10" y="584"/>
                  <a:pt x="102" y="621"/>
                  <a:pt x="161" y="570"/>
                </a:cubicBezTo>
                <a:cubicBezTo>
                  <a:pt x="311" y="658"/>
                  <a:pt x="311" y="658"/>
                  <a:pt x="311" y="658"/>
                </a:cubicBezTo>
                <a:cubicBezTo>
                  <a:pt x="300" y="680"/>
                  <a:pt x="300" y="705"/>
                  <a:pt x="308" y="724"/>
                </a:cubicBezTo>
                <a:cubicBezTo>
                  <a:pt x="161" y="815"/>
                  <a:pt x="161" y="815"/>
                  <a:pt x="161" y="815"/>
                </a:cubicBezTo>
                <a:cubicBezTo>
                  <a:pt x="98" y="760"/>
                  <a:pt x="0" y="804"/>
                  <a:pt x="0" y="889"/>
                </a:cubicBezTo>
                <a:cubicBezTo>
                  <a:pt x="0" y="973"/>
                  <a:pt x="98" y="1017"/>
                  <a:pt x="164" y="962"/>
                </a:cubicBezTo>
                <a:cubicBezTo>
                  <a:pt x="308" y="1050"/>
                  <a:pt x="308" y="1050"/>
                  <a:pt x="308" y="1050"/>
                </a:cubicBezTo>
                <a:cubicBezTo>
                  <a:pt x="300" y="1072"/>
                  <a:pt x="304" y="1098"/>
                  <a:pt x="311" y="1120"/>
                </a:cubicBezTo>
                <a:cubicBezTo>
                  <a:pt x="164" y="1208"/>
                  <a:pt x="164" y="1208"/>
                  <a:pt x="164" y="1208"/>
                </a:cubicBezTo>
                <a:cubicBezTo>
                  <a:pt x="98" y="1153"/>
                  <a:pt x="0" y="1197"/>
                  <a:pt x="0" y="1281"/>
                </a:cubicBezTo>
                <a:cubicBezTo>
                  <a:pt x="0" y="1362"/>
                  <a:pt x="98" y="1409"/>
                  <a:pt x="161" y="1354"/>
                </a:cubicBezTo>
                <a:cubicBezTo>
                  <a:pt x="308" y="1442"/>
                  <a:pt x="308" y="1442"/>
                  <a:pt x="308" y="1442"/>
                </a:cubicBezTo>
                <a:cubicBezTo>
                  <a:pt x="300" y="1464"/>
                  <a:pt x="300" y="1490"/>
                  <a:pt x="311" y="1508"/>
                </a:cubicBezTo>
                <a:cubicBezTo>
                  <a:pt x="161" y="1600"/>
                  <a:pt x="161" y="1600"/>
                  <a:pt x="161" y="1600"/>
                </a:cubicBezTo>
                <a:cubicBezTo>
                  <a:pt x="142" y="1582"/>
                  <a:pt x="117" y="1574"/>
                  <a:pt x="91" y="1574"/>
                </a:cubicBezTo>
                <a:cubicBezTo>
                  <a:pt x="44" y="1578"/>
                  <a:pt x="7" y="1615"/>
                  <a:pt x="3" y="1662"/>
                </a:cubicBezTo>
                <a:cubicBezTo>
                  <a:pt x="-4" y="1721"/>
                  <a:pt x="40" y="1772"/>
                  <a:pt x="98" y="1772"/>
                </a:cubicBezTo>
                <a:cubicBezTo>
                  <a:pt x="161" y="1772"/>
                  <a:pt x="208" y="1714"/>
                  <a:pt x="194" y="1651"/>
                </a:cubicBezTo>
                <a:cubicBezTo>
                  <a:pt x="348" y="1560"/>
                  <a:pt x="348" y="1560"/>
                  <a:pt x="348" y="1560"/>
                </a:cubicBezTo>
                <a:cubicBezTo>
                  <a:pt x="355" y="1563"/>
                  <a:pt x="362" y="1567"/>
                  <a:pt x="370" y="1571"/>
                </a:cubicBezTo>
                <a:cubicBezTo>
                  <a:pt x="370" y="1776"/>
                  <a:pt x="370" y="1776"/>
                  <a:pt x="370" y="1776"/>
                </a:cubicBezTo>
                <a:cubicBezTo>
                  <a:pt x="329" y="1791"/>
                  <a:pt x="300" y="1831"/>
                  <a:pt x="304" y="1879"/>
                </a:cubicBezTo>
                <a:cubicBezTo>
                  <a:pt x="308" y="1926"/>
                  <a:pt x="348" y="1963"/>
                  <a:pt x="392" y="1967"/>
                </a:cubicBezTo>
                <a:cubicBezTo>
                  <a:pt x="458" y="1970"/>
                  <a:pt x="509" y="1911"/>
                  <a:pt x="498" y="1849"/>
                </a:cubicBezTo>
                <a:cubicBezTo>
                  <a:pt x="681" y="1739"/>
                  <a:pt x="681" y="1739"/>
                  <a:pt x="681" y="1739"/>
                </a:cubicBezTo>
                <a:cubicBezTo>
                  <a:pt x="692" y="1750"/>
                  <a:pt x="707" y="1761"/>
                  <a:pt x="722" y="1765"/>
                </a:cubicBezTo>
                <a:cubicBezTo>
                  <a:pt x="722" y="1974"/>
                  <a:pt x="722" y="1974"/>
                  <a:pt x="722" y="1974"/>
                </a:cubicBezTo>
                <a:cubicBezTo>
                  <a:pt x="674" y="1989"/>
                  <a:pt x="641" y="2036"/>
                  <a:pt x="652" y="2087"/>
                </a:cubicBezTo>
                <a:cubicBezTo>
                  <a:pt x="660" y="2128"/>
                  <a:pt x="696" y="2161"/>
                  <a:pt x="736" y="2165"/>
                </a:cubicBezTo>
                <a:cubicBezTo>
                  <a:pt x="806" y="2175"/>
                  <a:pt x="861" y="2113"/>
                  <a:pt x="846" y="2047"/>
                </a:cubicBezTo>
                <a:cubicBezTo>
                  <a:pt x="1019" y="1945"/>
                  <a:pt x="1019" y="1945"/>
                  <a:pt x="1019" y="1945"/>
                </a:cubicBezTo>
                <a:cubicBezTo>
                  <a:pt x="1056" y="1978"/>
                  <a:pt x="1107" y="1978"/>
                  <a:pt x="1147" y="1945"/>
                </a:cubicBezTo>
                <a:cubicBezTo>
                  <a:pt x="1316" y="2047"/>
                  <a:pt x="1316" y="2047"/>
                  <a:pt x="1316" y="2047"/>
                </a:cubicBezTo>
                <a:cubicBezTo>
                  <a:pt x="1301" y="2113"/>
                  <a:pt x="1356" y="2172"/>
                  <a:pt x="1422" y="2168"/>
                </a:cubicBezTo>
                <a:cubicBezTo>
                  <a:pt x="1466" y="2165"/>
                  <a:pt x="1503" y="2128"/>
                  <a:pt x="1510" y="2084"/>
                </a:cubicBezTo>
                <a:cubicBezTo>
                  <a:pt x="1517" y="2036"/>
                  <a:pt x="1488" y="1989"/>
                  <a:pt x="1444" y="1974"/>
                </a:cubicBezTo>
                <a:cubicBezTo>
                  <a:pt x="1444" y="1769"/>
                  <a:pt x="1444" y="1769"/>
                  <a:pt x="1444" y="1769"/>
                </a:cubicBezTo>
                <a:cubicBezTo>
                  <a:pt x="1459" y="1765"/>
                  <a:pt x="1473" y="1754"/>
                  <a:pt x="1484" y="1743"/>
                </a:cubicBezTo>
                <a:cubicBezTo>
                  <a:pt x="1668" y="1853"/>
                  <a:pt x="1668" y="1853"/>
                  <a:pt x="1668" y="1853"/>
                </a:cubicBezTo>
                <a:cubicBezTo>
                  <a:pt x="1653" y="1915"/>
                  <a:pt x="1708" y="1974"/>
                  <a:pt x="1774" y="1970"/>
                </a:cubicBezTo>
                <a:cubicBezTo>
                  <a:pt x="1818" y="1967"/>
                  <a:pt x="1855" y="1930"/>
                  <a:pt x="1862" y="1882"/>
                </a:cubicBezTo>
                <a:cubicBezTo>
                  <a:pt x="1866" y="1835"/>
                  <a:pt x="1836" y="1794"/>
                  <a:pt x="1796" y="1780"/>
                </a:cubicBezTo>
                <a:cubicBezTo>
                  <a:pt x="1796" y="1571"/>
                  <a:pt x="1796" y="1571"/>
                  <a:pt x="1796" y="1571"/>
                </a:cubicBezTo>
                <a:cubicBezTo>
                  <a:pt x="1796" y="1571"/>
                  <a:pt x="1811" y="1567"/>
                  <a:pt x="1818" y="1560"/>
                </a:cubicBezTo>
                <a:cubicBezTo>
                  <a:pt x="1972" y="1655"/>
                  <a:pt x="1972" y="1655"/>
                  <a:pt x="1972" y="1655"/>
                </a:cubicBezTo>
                <a:cubicBezTo>
                  <a:pt x="1957" y="1717"/>
                  <a:pt x="2005" y="1772"/>
                  <a:pt x="2067" y="1772"/>
                </a:cubicBezTo>
                <a:cubicBezTo>
                  <a:pt x="2122" y="1772"/>
                  <a:pt x="2166" y="1728"/>
                  <a:pt x="2166" y="1677"/>
                </a:cubicBezTo>
                <a:cubicBezTo>
                  <a:pt x="2166" y="1593"/>
                  <a:pt x="2067" y="1545"/>
                  <a:pt x="2005" y="1600"/>
                </a:cubicBezTo>
                <a:cubicBezTo>
                  <a:pt x="1858" y="1512"/>
                  <a:pt x="1858" y="1512"/>
                  <a:pt x="1858" y="1512"/>
                </a:cubicBezTo>
                <a:cubicBezTo>
                  <a:pt x="1866" y="1490"/>
                  <a:pt x="1866" y="1464"/>
                  <a:pt x="1858" y="1446"/>
                </a:cubicBezTo>
                <a:cubicBezTo>
                  <a:pt x="2005" y="1354"/>
                  <a:pt x="2005" y="1354"/>
                  <a:pt x="2005" y="1354"/>
                </a:cubicBezTo>
                <a:cubicBezTo>
                  <a:pt x="2067" y="1409"/>
                  <a:pt x="2166" y="1365"/>
                  <a:pt x="2166" y="1281"/>
                </a:cubicBezTo>
                <a:cubicBezTo>
                  <a:pt x="2166" y="1197"/>
                  <a:pt x="2067" y="1153"/>
                  <a:pt x="2005" y="1208"/>
                </a:cubicBezTo>
                <a:cubicBezTo>
                  <a:pt x="1855" y="1120"/>
                  <a:pt x="1855" y="1120"/>
                  <a:pt x="1855" y="1120"/>
                </a:cubicBezTo>
                <a:cubicBezTo>
                  <a:pt x="1866" y="1098"/>
                  <a:pt x="1866" y="1072"/>
                  <a:pt x="1858" y="1050"/>
                </a:cubicBezTo>
                <a:cubicBezTo>
                  <a:pt x="2005" y="962"/>
                  <a:pt x="2005" y="962"/>
                  <a:pt x="2005" y="962"/>
                </a:cubicBezTo>
                <a:cubicBezTo>
                  <a:pt x="2020" y="977"/>
                  <a:pt x="2045" y="984"/>
                  <a:pt x="2067" y="984"/>
                </a:cubicBezTo>
                <a:moveTo>
                  <a:pt x="1972" y="1303"/>
                </a:moveTo>
                <a:lnTo>
                  <a:pt x="1972" y="1303"/>
                </a:lnTo>
                <a:cubicBezTo>
                  <a:pt x="1814" y="1395"/>
                  <a:pt x="1814" y="1395"/>
                  <a:pt x="1814" y="1395"/>
                </a:cubicBezTo>
                <a:cubicBezTo>
                  <a:pt x="1811" y="1391"/>
                  <a:pt x="1804" y="1387"/>
                  <a:pt x="1796" y="1384"/>
                </a:cubicBezTo>
                <a:cubicBezTo>
                  <a:pt x="1796" y="1171"/>
                  <a:pt x="1796" y="1171"/>
                  <a:pt x="1796" y="1171"/>
                </a:cubicBezTo>
                <a:cubicBezTo>
                  <a:pt x="1800" y="1171"/>
                  <a:pt x="1807" y="1167"/>
                  <a:pt x="1811" y="1167"/>
                </a:cubicBezTo>
                <a:cubicBezTo>
                  <a:pt x="1972" y="1263"/>
                  <a:pt x="1972" y="1263"/>
                  <a:pt x="1972" y="1263"/>
                </a:cubicBezTo>
                <a:cubicBezTo>
                  <a:pt x="1968" y="1274"/>
                  <a:pt x="1968" y="1288"/>
                  <a:pt x="1972" y="1303"/>
                </a:cubicBezTo>
                <a:moveTo>
                  <a:pt x="1411" y="1710"/>
                </a:moveTo>
                <a:lnTo>
                  <a:pt x="1411" y="1710"/>
                </a:lnTo>
                <a:cubicBezTo>
                  <a:pt x="1393" y="1710"/>
                  <a:pt x="1378" y="1695"/>
                  <a:pt x="1378" y="1677"/>
                </a:cubicBezTo>
                <a:cubicBezTo>
                  <a:pt x="1378" y="1655"/>
                  <a:pt x="1393" y="1640"/>
                  <a:pt x="1411" y="1640"/>
                </a:cubicBezTo>
                <a:cubicBezTo>
                  <a:pt x="1429" y="1640"/>
                  <a:pt x="1448" y="1655"/>
                  <a:pt x="1448" y="1677"/>
                </a:cubicBezTo>
                <a:cubicBezTo>
                  <a:pt x="1448" y="1695"/>
                  <a:pt x="1429" y="1710"/>
                  <a:pt x="1411" y="1710"/>
                </a:cubicBezTo>
                <a:moveTo>
                  <a:pt x="1349" y="1992"/>
                </a:moveTo>
                <a:lnTo>
                  <a:pt x="1349" y="1992"/>
                </a:lnTo>
                <a:cubicBezTo>
                  <a:pt x="1180" y="1893"/>
                  <a:pt x="1180" y="1893"/>
                  <a:pt x="1180" y="1893"/>
                </a:cubicBezTo>
                <a:cubicBezTo>
                  <a:pt x="1184" y="1879"/>
                  <a:pt x="1184" y="1864"/>
                  <a:pt x="1180" y="1849"/>
                </a:cubicBezTo>
                <a:cubicBezTo>
                  <a:pt x="1349" y="1750"/>
                  <a:pt x="1349" y="1750"/>
                  <a:pt x="1349" y="1750"/>
                </a:cubicBezTo>
                <a:cubicBezTo>
                  <a:pt x="1356" y="1758"/>
                  <a:pt x="1367" y="1765"/>
                  <a:pt x="1382" y="1769"/>
                </a:cubicBezTo>
                <a:cubicBezTo>
                  <a:pt x="1382" y="1978"/>
                  <a:pt x="1382" y="1978"/>
                  <a:pt x="1382" y="1978"/>
                </a:cubicBezTo>
                <a:cubicBezTo>
                  <a:pt x="1371" y="1981"/>
                  <a:pt x="1360" y="1985"/>
                  <a:pt x="1349" y="1992"/>
                </a:cubicBezTo>
                <a:moveTo>
                  <a:pt x="194" y="1263"/>
                </a:moveTo>
                <a:lnTo>
                  <a:pt x="194" y="1263"/>
                </a:lnTo>
                <a:cubicBezTo>
                  <a:pt x="355" y="1167"/>
                  <a:pt x="355" y="1167"/>
                  <a:pt x="355" y="1167"/>
                </a:cubicBezTo>
                <a:cubicBezTo>
                  <a:pt x="359" y="1167"/>
                  <a:pt x="366" y="1171"/>
                  <a:pt x="370" y="1171"/>
                </a:cubicBezTo>
                <a:cubicBezTo>
                  <a:pt x="370" y="1384"/>
                  <a:pt x="370" y="1384"/>
                  <a:pt x="370" y="1384"/>
                </a:cubicBezTo>
                <a:cubicBezTo>
                  <a:pt x="362" y="1387"/>
                  <a:pt x="355" y="1391"/>
                  <a:pt x="348" y="1395"/>
                </a:cubicBezTo>
                <a:cubicBezTo>
                  <a:pt x="194" y="1303"/>
                  <a:pt x="194" y="1303"/>
                  <a:pt x="194" y="1303"/>
                </a:cubicBezTo>
                <a:cubicBezTo>
                  <a:pt x="197" y="1288"/>
                  <a:pt x="197" y="1274"/>
                  <a:pt x="194" y="1263"/>
                </a:cubicBezTo>
                <a:moveTo>
                  <a:pt x="194" y="867"/>
                </a:moveTo>
                <a:lnTo>
                  <a:pt x="194" y="867"/>
                </a:lnTo>
                <a:cubicBezTo>
                  <a:pt x="348" y="775"/>
                  <a:pt x="348" y="775"/>
                  <a:pt x="348" y="775"/>
                </a:cubicBezTo>
                <a:cubicBezTo>
                  <a:pt x="355" y="779"/>
                  <a:pt x="362" y="782"/>
                  <a:pt x="370" y="782"/>
                </a:cubicBezTo>
                <a:cubicBezTo>
                  <a:pt x="370" y="984"/>
                  <a:pt x="370" y="984"/>
                  <a:pt x="370" y="984"/>
                </a:cubicBezTo>
                <a:cubicBezTo>
                  <a:pt x="362" y="988"/>
                  <a:pt x="355" y="991"/>
                  <a:pt x="348" y="999"/>
                </a:cubicBezTo>
                <a:cubicBezTo>
                  <a:pt x="194" y="907"/>
                  <a:pt x="194" y="907"/>
                  <a:pt x="194" y="907"/>
                </a:cubicBezTo>
                <a:cubicBezTo>
                  <a:pt x="197" y="896"/>
                  <a:pt x="197" y="881"/>
                  <a:pt x="194" y="867"/>
                </a:cubicBezTo>
                <a:moveTo>
                  <a:pt x="755" y="460"/>
                </a:moveTo>
                <a:lnTo>
                  <a:pt x="755" y="460"/>
                </a:lnTo>
                <a:cubicBezTo>
                  <a:pt x="773" y="460"/>
                  <a:pt x="792" y="474"/>
                  <a:pt x="792" y="493"/>
                </a:cubicBezTo>
                <a:cubicBezTo>
                  <a:pt x="792" y="511"/>
                  <a:pt x="773" y="529"/>
                  <a:pt x="755" y="529"/>
                </a:cubicBezTo>
                <a:cubicBezTo>
                  <a:pt x="736" y="529"/>
                  <a:pt x="722" y="511"/>
                  <a:pt x="722" y="493"/>
                </a:cubicBezTo>
                <a:cubicBezTo>
                  <a:pt x="722" y="474"/>
                  <a:pt x="736" y="460"/>
                  <a:pt x="755" y="460"/>
                </a:cubicBezTo>
                <a:moveTo>
                  <a:pt x="821" y="174"/>
                </a:moveTo>
                <a:lnTo>
                  <a:pt x="821" y="174"/>
                </a:lnTo>
                <a:cubicBezTo>
                  <a:pt x="989" y="276"/>
                  <a:pt x="989" y="276"/>
                  <a:pt x="989" y="276"/>
                </a:cubicBezTo>
                <a:cubicBezTo>
                  <a:pt x="986" y="291"/>
                  <a:pt x="986" y="302"/>
                  <a:pt x="989" y="317"/>
                </a:cubicBezTo>
                <a:cubicBezTo>
                  <a:pt x="821" y="420"/>
                  <a:pt x="821" y="420"/>
                  <a:pt x="821" y="420"/>
                </a:cubicBezTo>
                <a:cubicBezTo>
                  <a:pt x="810" y="412"/>
                  <a:pt x="799" y="405"/>
                  <a:pt x="788" y="401"/>
                </a:cubicBezTo>
                <a:cubicBezTo>
                  <a:pt x="788" y="192"/>
                  <a:pt x="788" y="192"/>
                  <a:pt x="788" y="192"/>
                </a:cubicBezTo>
                <a:cubicBezTo>
                  <a:pt x="799" y="188"/>
                  <a:pt x="810" y="181"/>
                  <a:pt x="821" y="174"/>
                </a:cubicBezTo>
                <a:moveTo>
                  <a:pt x="1382" y="192"/>
                </a:moveTo>
                <a:lnTo>
                  <a:pt x="1382" y="192"/>
                </a:lnTo>
                <a:cubicBezTo>
                  <a:pt x="1382" y="401"/>
                  <a:pt x="1382" y="401"/>
                  <a:pt x="1382" y="401"/>
                </a:cubicBezTo>
                <a:cubicBezTo>
                  <a:pt x="1371" y="405"/>
                  <a:pt x="1360" y="412"/>
                  <a:pt x="1349" y="420"/>
                </a:cubicBezTo>
                <a:cubicBezTo>
                  <a:pt x="1180" y="317"/>
                  <a:pt x="1180" y="317"/>
                  <a:pt x="1180" y="317"/>
                </a:cubicBezTo>
                <a:cubicBezTo>
                  <a:pt x="1184" y="306"/>
                  <a:pt x="1184" y="291"/>
                  <a:pt x="1180" y="276"/>
                </a:cubicBezTo>
                <a:cubicBezTo>
                  <a:pt x="1349" y="174"/>
                  <a:pt x="1349" y="174"/>
                  <a:pt x="1349" y="174"/>
                </a:cubicBezTo>
                <a:cubicBezTo>
                  <a:pt x="1360" y="181"/>
                  <a:pt x="1371" y="188"/>
                  <a:pt x="1382" y="192"/>
                </a:cubicBezTo>
                <a:moveTo>
                  <a:pt x="1690" y="1413"/>
                </a:moveTo>
                <a:lnTo>
                  <a:pt x="1690" y="1413"/>
                </a:lnTo>
                <a:cubicBezTo>
                  <a:pt x="1506" y="1303"/>
                  <a:pt x="1506" y="1303"/>
                  <a:pt x="1506" y="1303"/>
                </a:cubicBezTo>
                <a:cubicBezTo>
                  <a:pt x="1510" y="1288"/>
                  <a:pt x="1510" y="1270"/>
                  <a:pt x="1506" y="1255"/>
                </a:cubicBezTo>
                <a:cubicBezTo>
                  <a:pt x="1693" y="1145"/>
                  <a:pt x="1693" y="1145"/>
                  <a:pt x="1693" y="1145"/>
                </a:cubicBezTo>
                <a:cubicBezTo>
                  <a:pt x="1704" y="1156"/>
                  <a:pt x="1716" y="1167"/>
                  <a:pt x="1734" y="1171"/>
                </a:cubicBezTo>
                <a:cubicBezTo>
                  <a:pt x="1734" y="1384"/>
                  <a:pt x="1734" y="1384"/>
                  <a:pt x="1734" y="1384"/>
                </a:cubicBezTo>
                <a:cubicBezTo>
                  <a:pt x="1716" y="1391"/>
                  <a:pt x="1701" y="1398"/>
                  <a:pt x="1690" y="1413"/>
                </a:cubicBezTo>
                <a:moveTo>
                  <a:pt x="1147" y="1794"/>
                </a:moveTo>
                <a:lnTo>
                  <a:pt x="1147" y="1794"/>
                </a:lnTo>
                <a:cubicBezTo>
                  <a:pt x="1136" y="1787"/>
                  <a:pt x="1125" y="1780"/>
                  <a:pt x="1114" y="1776"/>
                </a:cubicBezTo>
                <a:cubicBezTo>
                  <a:pt x="1114" y="1560"/>
                  <a:pt x="1114" y="1560"/>
                  <a:pt x="1114" y="1560"/>
                </a:cubicBezTo>
                <a:cubicBezTo>
                  <a:pt x="1125" y="1556"/>
                  <a:pt x="1136" y="1549"/>
                  <a:pt x="1144" y="1541"/>
                </a:cubicBezTo>
                <a:cubicBezTo>
                  <a:pt x="1316" y="1644"/>
                  <a:pt x="1316" y="1644"/>
                  <a:pt x="1316" y="1644"/>
                </a:cubicBezTo>
                <a:cubicBezTo>
                  <a:pt x="1312" y="1662"/>
                  <a:pt x="1312" y="1677"/>
                  <a:pt x="1316" y="1695"/>
                </a:cubicBezTo>
                <a:lnTo>
                  <a:pt x="1147" y="1794"/>
                </a:lnTo>
                <a:moveTo>
                  <a:pt x="722" y="1677"/>
                </a:moveTo>
                <a:lnTo>
                  <a:pt x="722" y="1677"/>
                </a:lnTo>
                <a:cubicBezTo>
                  <a:pt x="718" y="1655"/>
                  <a:pt x="736" y="1640"/>
                  <a:pt x="755" y="1640"/>
                </a:cubicBezTo>
                <a:cubicBezTo>
                  <a:pt x="773" y="1640"/>
                  <a:pt x="792" y="1655"/>
                  <a:pt x="792" y="1673"/>
                </a:cubicBezTo>
                <a:cubicBezTo>
                  <a:pt x="792" y="1695"/>
                  <a:pt x="773" y="1710"/>
                  <a:pt x="755" y="1710"/>
                </a:cubicBezTo>
                <a:cubicBezTo>
                  <a:pt x="736" y="1710"/>
                  <a:pt x="722" y="1695"/>
                  <a:pt x="722" y="1677"/>
                </a:cubicBezTo>
                <a:moveTo>
                  <a:pt x="813" y="1593"/>
                </a:moveTo>
                <a:lnTo>
                  <a:pt x="813" y="1593"/>
                </a:lnTo>
                <a:cubicBezTo>
                  <a:pt x="806" y="1589"/>
                  <a:pt x="799" y="1585"/>
                  <a:pt x="788" y="1582"/>
                </a:cubicBezTo>
                <a:cubicBezTo>
                  <a:pt x="788" y="1373"/>
                  <a:pt x="788" y="1373"/>
                  <a:pt x="788" y="1373"/>
                </a:cubicBezTo>
                <a:cubicBezTo>
                  <a:pt x="802" y="1369"/>
                  <a:pt x="813" y="1362"/>
                  <a:pt x="824" y="1351"/>
                </a:cubicBezTo>
                <a:cubicBezTo>
                  <a:pt x="989" y="1450"/>
                  <a:pt x="989" y="1450"/>
                  <a:pt x="989" y="1450"/>
                </a:cubicBezTo>
                <a:cubicBezTo>
                  <a:pt x="986" y="1461"/>
                  <a:pt x="986" y="1475"/>
                  <a:pt x="989" y="1490"/>
                </a:cubicBezTo>
                <a:lnTo>
                  <a:pt x="813" y="1593"/>
                </a:lnTo>
                <a:moveTo>
                  <a:pt x="722" y="1281"/>
                </a:moveTo>
                <a:lnTo>
                  <a:pt x="722" y="1281"/>
                </a:lnTo>
                <a:cubicBezTo>
                  <a:pt x="722" y="1263"/>
                  <a:pt x="736" y="1244"/>
                  <a:pt x="755" y="1244"/>
                </a:cubicBezTo>
                <a:cubicBezTo>
                  <a:pt x="773" y="1244"/>
                  <a:pt x="792" y="1263"/>
                  <a:pt x="792" y="1281"/>
                </a:cubicBezTo>
                <a:cubicBezTo>
                  <a:pt x="792" y="1299"/>
                  <a:pt x="773" y="1318"/>
                  <a:pt x="755" y="1318"/>
                </a:cubicBezTo>
                <a:cubicBezTo>
                  <a:pt x="736" y="1318"/>
                  <a:pt x="722" y="1299"/>
                  <a:pt x="722" y="1281"/>
                </a:cubicBezTo>
                <a:moveTo>
                  <a:pt x="476" y="757"/>
                </a:moveTo>
                <a:lnTo>
                  <a:pt x="476" y="757"/>
                </a:lnTo>
                <a:cubicBezTo>
                  <a:pt x="660" y="867"/>
                  <a:pt x="660" y="867"/>
                  <a:pt x="660" y="867"/>
                </a:cubicBezTo>
                <a:cubicBezTo>
                  <a:pt x="656" y="881"/>
                  <a:pt x="656" y="896"/>
                  <a:pt x="660" y="911"/>
                </a:cubicBezTo>
                <a:cubicBezTo>
                  <a:pt x="480" y="1017"/>
                  <a:pt x="480" y="1017"/>
                  <a:pt x="480" y="1017"/>
                </a:cubicBezTo>
                <a:cubicBezTo>
                  <a:pt x="469" y="1002"/>
                  <a:pt x="450" y="991"/>
                  <a:pt x="432" y="984"/>
                </a:cubicBezTo>
                <a:cubicBezTo>
                  <a:pt x="432" y="782"/>
                  <a:pt x="432" y="782"/>
                  <a:pt x="432" y="782"/>
                </a:cubicBezTo>
                <a:cubicBezTo>
                  <a:pt x="450" y="779"/>
                  <a:pt x="465" y="768"/>
                  <a:pt x="476" y="757"/>
                </a:cubicBezTo>
                <a:moveTo>
                  <a:pt x="1019" y="372"/>
                </a:moveTo>
                <a:lnTo>
                  <a:pt x="1019" y="372"/>
                </a:lnTo>
                <a:cubicBezTo>
                  <a:pt x="1030" y="379"/>
                  <a:pt x="1041" y="386"/>
                  <a:pt x="1052" y="390"/>
                </a:cubicBezTo>
                <a:cubicBezTo>
                  <a:pt x="1052" y="599"/>
                  <a:pt x="1052" y="599"/>
                  <a:pt x="1052" y="599"/>
                </a:cubicBezTo>
                <a:cubicBezTo>
                  <a:pt x="1037" y="603"/>
                  <a:pt x="1022" y="610"/>
                  <a:pt x="1015" y="621"/>
                </a:cubicBezTo>
                <a:cubicBezTo>
                  <a:pt x="846" y="522"/>
                  <a:pt x="846" y="522"/>
                  <a:pt x="846" y="522"/>
                </a:cubicBezTo>
                <a:cubicBezTo>
                  <a:pt x="854" y="508"/>
                  <a:pt x="854" y="489"/>
                  <a:pt x="850" y="474"/>
                </a:cubicBezTo>
                <a:lnTo>
                  <a:pt x="1019" y="372"/>
                </a:lnTo>
                <a:moveTo>
                  <a:pt x="1356" y="573"/>
                </a:moveTo>
                <a:lnTo>
                  <a:pt x="1356" y="573"/>
                </a:lnTo>
                <a:cubicBezTo>
                  <a:pt x="1364" y="581"/>
                  <a:pt x="1371" y="584"/>
                  <a:pt x="1382" y="588"/>
                </a:cubicBezTo>
                <a:cubicBezTo>
                  <a:pt x="1382" y="793"/>
                  <a:pt x="1382" y="793"/>
                  <a:pt x="1382" y="793"/>
                </a:cubicBezTo>
                <a:cubicBezTo>
                  <a:pt x="1367" y="797"/>
                  <a:pt x="1356" y="808"/>
                  <a:pt x="1345" y="815"/>
                </a:cubicBezTo>
                <a:cubicBezTo>
                  <a:pt x="1180" y="716"/>
                  <a:pt x="1180" y="716"/>
                  <a:pt x="1180" y="716"/>
                </a:cubicBezTo>
                <a:cubicBezTo>
                  <a:pt x="1184" y="705"/>
                  <a:pt x="1184" y="691"/>
                  <a:pt x="1180" y="680"/>
                </a:cubicBezTo>
                <a:lnTo>
                  <a:pt x="1356" y="573"/>
                </a:lnTo>
                <a:moveTo>
                  <a:pt x="1448" y="889"/>
                </a:moveTo>
                <a:lnTo>
                  <a:pt x="1448" y="889"/>
                </a:lnTo>
                <a:cubicBezTo>
                  <a:pt x="1448" y="903"/>
                  <a:pt x="1433" y="922"/>
                  <a:pt x="1411" y="922"/>
                </a:cubicBezTo>
                <a:cubicBezTo>
                  <a:pt x="1367" y="922"/>
                  <a:pt x="1367" y="852"/>
                  <a:pt x="1411" y="852"/>
                </a:cubicBezTo>
                <a:cubicBezTo>
                  <a:pt x="1433" y="852"/>
                  <a:pt x="1448" y="870"/>
                  <a:pt x="1448" y="889"/>
                </a:cubicBezTo>
                <a:moveTo>
                  <a:pt x="1668" y="1079"/>
                </a:moveTo>
                <a:lnTo>
                  <a:pt x="1668" y="1079"/>
                </a:lnTo>
                <a:cubicBezTo>
                  <a:pt x="1668" y="1083"/>
                  <a:pt x="1668" y="1087"/>
                  <a:pt x="1668" y="1087"/>
                </a:cubicBezTo>
                <a:cubicBezTo>
                  <a:pt x="1473" y="1204"/>
                  <a:pt x="1473" y="1204"/>
                  <a:pt x="1473" y="1204"/>
                </a:cubicBezTo>
                <a:cubicBezTo>
                  <a:pt x="1462" y="1197"/>
                  <a:pt x="1455" y="1193"/>
                  <a:pt x="1444" y="1189"/>
                </a:cubicBezTo>
                <a:cubicBezTo>
                  <a:pt x="1444" y="980"/>
                  <a:pt x="1444" y="980"/>
                  <a:pt x="1444" y="980"/>
                </a:cubicBezTo>
                <a:cubicBezTo>
                  <a:pt x="1455" y="977"/>
                  <a:pt x="1462" y="973"/>
                  <a:pt x="1473" y="966"/>
                </a:cubicBezTo>
                <a:lnTo>
                  <a:pt x="1668" y="1079"/>
                </a:lnTo>
                <a:moveTo>
                  <a:pt x="1411" y="1318"/>
                </a:moveTo>
                <a:lnTo>
                  <a:pt x="1411" y="1318"/>
                </a:lnTo>
                <a:lnTo>
                  <a:pt x="1411" y="1318"/>
                </a:lnTo>
                <a:lnTo>
                  <a:pt x="1411" y="1318"/>
                </a:lnTo>
                <a:cubicBezTo>
                  <a:pt x="1396" y="1318"/>
                  <a:pt x="1385" y="1310"/>
                  <a:pt x="1382" y="1299"/>
                </a:cubicBezTo>
                <a:cubicBezTo>
                  <a:pt x="1367" y="1270"/>
                  <a:pt x="1393" y="1241"/>
                  <a:pt x="1426" y="1252"/>
                </a:cubicBezTo>
                <a:cubicBezTo>
                  <a:pt x="1433" y="1252"/>
                  <a:pt x="1440" y="1259"/>
                  <a:pt x="1444" y="1266"/>
                </a:cubicBezTo>
                <a:cubicBezTo>
                  <a:pt x="1455" y="1292"/>
                  <a:pt x="1437" y="1318"/>
                  <a:pt x="1411" y="1318"/>
                </a:cubicBezTo>
                <a:moveTo>
                  <a:pt x="1356" y="1593"/>
                </a:moveTo>
                <a:lnTo>
                  <a:pt x="1356" y="1593"/>
                </a:lnTo>
                <a:cubicBezTo>
                  <a:pt x="1180" y="1490"/>
                  <a:pt x="1180" y="1490"/>
                  <a:pt x="1180" y="1490"/>
                </a:cubicBezTo>
                <a:cubicBezTo>
                  <a:pt x="1184" y="1475"/>
                  <a:pt x="1184" y="1464"/>
                  <a:pt x="1180" y="1450"/>
                </a:cubicBezTo>
                <a:cubicBezTo>
                  <a:pt x="1345" y="1351"/>
                  <a:pt x="1345" y="1351"/>
                  <a:pt x="1345" y="1351"/>
                </a:cubicBezTo>
                <a:cubicBezTo>
                  <a:pt x="1356" y="1362"/>
                  <a:pt x="1367" y="1369"/>
                  <a:pt x="1382" y="1373"/>
                </a:cubicBezTo>
                <a:cubicBezTo>
                  <a:pt x="1382" y="1582"/>
                  <a:pt x="1382" y="1582"/>
                  <a:pt x="1382" y="1582"/>
                </a:cubicBezTo>
                <a:cubicBezTo>
                  <a:pt x="1371" y="1585"/>
                  <a:pt x="1364" y="1589"/>
                  <a:pt x="1356" y="1593"/>
                </a:cubicBezTo>
                <a:moveTo>
                  <a:pt x="1048" y="1468"/>
                </a:moveTo>
                <a:lnTo>
                  <a:pt x="1048" y="1468"/>
                </a:lnTo>
                <a:cubicBezTo>
                  <a:pt x="1048" y="1446"/>
                  <a:pt x="1063" y="1431"/>
                  <a:pt x="1085" y="1431"/>
                </a:cubicBezTo>
                <a:cubicBezTo>
                  <a:pt x="1103" y="1431"/>
                  <a:pt x="1118" y="1446"/>
                  <a:pt x="1118" y="1468"/>
                </a:cubicBezTo>
                <a:cubicBezTo>
                  <a:pt x="1118" y="1486"/>
                  <a:pt x="1103" y="1501"/>
                  <a:pt x="1085" y="1501"/>
                </a:cubicBezTo>
                <a:cubicBezTo>
                  <a:pt x="1063" y="1501"/>
                  <a:pt x="1048" y="1486"/>
                  <a:pt x="1048" y="1468"/>
                </a:cubicBezTo>
                <a:moveTo>
                  <a:pt x="755" y="852"/>
                </a:moveTo>
                <a:lnTo>
                  <a:pt x="755" y="852"/>
                </a:lnTo>
                <a:cubicBezTo>
                  <a:pt x="773" y="852"/>
                  <a:pt x="792" y="867"/>
                  <a:pt x="792" y="889"/>
                </a:cubicBezTo>
                <a:cubicBezTo>
                  <a:pt x="792" y="907"/>
                  <a:pt x="773" y="922"/>
                  <a:pt x="755" y="922"/>
                </a:cubicBezTo>
                <a:cubicBezTo>
                  <a:pt x="736" y="922"/>
                  <a:pt x="722" y="907"/>
                  <a:pt x="722" y="889"/>
                </a:cubicBezTo>
                <a:cubicBezTo>
                  <a:pt x="722" y="867"/>
                  <a:pt x="736" y="852"/>
                  <a:pt x="755" y="852"/>
                </a:cubicBezTo>
                <a:moveTo>
                  <a:pt x="1118" y="691"/>
                </a:moveTo>
                <a:lnTo>
                  <a:pt x="1118" y="691"/>
                </a:lnTo>
                <a:cubicBezTo>
                  <a:pt x="1118" y="709"/>
                  <a:pt x="1103" y="727"/>
                  <a:pt x="1085" y="727"/>
                </a:cubicBezTo>
                <a:cubicBezTo>
                  <a:pt x="1063" y="727"/>
                  <a:pt x="1048" y="709"/>
                  <a:pt x="1048" y="691"/>
                </a:cubicBezTo>
                <a:cubicBezTo>
                  <a:pt x="1048" y="672"/>
                  <a:pt x="1063" y="658"/>
                  <a:pt x="1085" y="658"/>
                </a:cubicBezTo>
                <a:cubicBezTo>
                  <a:pt x="1103" y="658"/>
                  <a:pt x="1118" y="672"/>
                  <a:pt x="1118" y="691"/>
                </a:cubicBezTo>
                <a:moveTo>
                  <a:pt x="1026" y="771"/>
                </a:moveTo>
                <a:lnTo>
                  <a:pt x="1026" y="771"/>
                </a:lnTo>
                <a:cubicBezTo>
                  <a:pt x="1033" y="775"/>
                  <a:pt x="1041" y="782"/>
                  <a:pt x="1052" y="782"/>
                </a:cubicBezTo>
                <a:cubicBezTo>
                  <a:pt x="1052" y="819"/>
                  <a:pt x="1052" y="819"/>
                  <a:pt x="1052" y="819"/>
                </a:cubicBezTo>
                <a:cubicBezTo>
                  <a:pt x="1052" y="834"/>
                  <a:pt x="1063" y="845"/>
                  <a:pt x="1077" y="848"/>
                </a:cubicBezTo>
                <a:cubicBezTo>
                  <a:pt x="1096" y="852"/>
                  <a:pt x="1114" y="837"/>
                  <a:pt x="1114" y="819"/>
                </a:cubicBezTo>
                <a:cubicBezTo>
                  <a:pt x="1114" y="782"/>
                  <a:pt x="1114" y="782"/>
                  <a:pt x="1114" y="782"/>
                </a:cubicBezTo>
                <a:cubicBezTo>
                  <a:pt x="1125" y="782"/>
                  <a:pt x="1132" y="775"/>
                  <a:pt x="1140" y="771"/>
                </a:cubicBezTo>
                <a:cubicBezTo>
                  <a:pt x="1312" y="874"/>
                  <a:pt x="1312" y="874"/>
                  <a:pt x="1312" y="874"/>
                </a:cubicBezTo>
                <a:cubicBezTo>
                  <a:pt x="1312" y="885"/>
                  <a:pt x="1312" y="896"/>
                  <a:pt x="1316" y="907"/>
                </a:cubicBezTo>
                <a:cubicBezTo>
                  <a:pt x="1147" y="1010"/>
                  <a:pt x="1147" y="1010"/>
                  <a:pt x="1147" y="1010"/>
                </a:cubicBezTo>
                <a:cubicBezTo>
                  <a:pt x="1136" y="1002"/>
                  <a:pt x="1125" y="995"/>
                  <a:pt x="1114" y="991"/>
                </a:cubicBezTo>
                <a:cubicBezTo>
                  <a:pt x="1114" y="958"/>
                  <a:pt x="1114" y="958"/>
                  <a:pt x="1114" y="958"/>
                </a:cubicBezTo>
                <a:cubicBezTo>
                  <a:pt x="1114" y="944"/>
                  <a:pt x="1103" y="929"/>
                  <a:pt x="1088" y="925"/>
                </a:cubicBezTo>
                <a:cubicBezTo>
                  <a:pt x="1070" y="922"/>
                  <a:pt x="1052" y="936"/>
                  <a:pt x="1052" y="958"/>
                </a:cubicBezTo>
                <a:cubicBezTo>
                  <a:pt x="1052" y="991"/>
                  <a:pt x="1052" y="991"/>
                  <a:pt x="1052" y="991"/>
                </a:cubicBezTo>
                <a:cubicBezTo>
                  <a:pt x="1041" y="995"/>
                  <a:pt x="1030" y="1002"/>
                  <a:pt x="1019" y="1010"/>
                </a:cubicBezTo>
                <a:cubicBezTo>
                  <a:pt x="850" y="907"/>
                  <a:pt x="850" y="907"/>
                  <a:pt x="850" y="907"/>
                </a:cubicBezTo>
                <a:cubicBezTo>
                  <a:pt x="854" y="896"/>
                  <a:pt x="854" y="885"/>
                  <a:pt x="850" y="874"/>
                </a:cubicBezTo>
                <a:lnTo>
                  <a:pt x="1026" y="771"/>
                </a:lnTo>
                <a:moveTo>
                  <a:pt x="821" y="1208"/>
                </a:moveTo>
                <a:lnTo>
                  <a:pt x="821" y="1208"/>
                </a:lnTo>
                <a:cubicBezTo>
                  <a:pt x="810" y="1197"/>
                  <a:pt x="799" y="1193"/>
                  <a:pt x="788" y="1189"/>
                </a:cubicBezTo>
                <a:cubicBezTo>
                  <a:pt x="788" y="980"/>
                  <a:pt x="788" y="980"/>
                  <a:pt x="788" y="980"/>
                </a:cubicBezTo>
                <a:cubicBezTo>
                  <a:pt x="799" y="977"/>
                  <a:pt x="810" y="969"/>
                  <a:pt x="821" y="962"/>
                </a:cubicBezTo>
                <a:cubicBezTo>
                  <a:pt x="989" y="1065"/>
                  <a:pt x="989" y="1065"/>
                  <a:pt x="989" y="1065"/>
                </a:cubicBezTo>
                <a:cubicBezTo>
                  <a:pt x="986" y="1076"/>
                  <a:pt x="986" y="1090"/>
                  <a:pt x="989" y="1105"/>
                </a:cubicBezTo>
                <a:lnTo>
                  <a:pt x="821" y="1208"/>
                </a:lnTo>
                <a:moveTo>
                  <a:pt x="1048" y="1083"/>
                </a:moveTo>
                <a:lnTo>
                  <a:pt x="1048" y="1083"/>
                </a:lnTo>
                <a:cubicBezTo>
                  <a:pt x="1048" y="1065"/>
                  <a:pt x="1063" y="1050"/>
                  <a:pt x="1085" y="1050"/>
                </a:cubicBezTo>
                <a:cubicBezTo>
                  <a:pt x="1103" y="1050"/>
                  <a:pt x="1118" y="1065"/>
                  <a:pt x="1118" y="1083"/>
                </a:cubicBezTo>
                <a:cubicBezTo>
                  <a:pt x="1118" y="1105"/>
                  <a:pt x="1103" y="1120"/>
                  <a:pt x="1085" y="1120"/>
                </a:cubicBezTo>
                <a:cubicBezTo>
                  <a:pt x="1063" y="1120"/>
                  <a:pt x="1048" y="1105"/>
                  <a:pt x="1048" y="1083"/>
                </a:cubicBezTo>
                <a:moveTo>
                  <a:pt x="1147" y="1395"/>
                </a:moveTo>
                <a:lnTo>
                  <a:pt x="1147" y="1395"/>
                </a:lnTo>
                <a:cubicBezTo>
                  <a:pt x="1140" y="1384"/>
                  <a:pt x="1129" y="1380"/>
                  <a:pt x="1114" y="1373"/>
                </a:cubicBezTo>
                <a:cubicBezTo>
                  <a:pt x="1114" y="1178"/>
                  <a:pt x="1114" y="1178"/>
                  <a:pt x="1114" y="1178"/>
                </a:cubicBezTo>
                <a:cubicBezTo>
                  <a:pt x="1125" y="1175"/>
                  <a:pt x="1136" y="1167"/>
                  <a:pt x="1147" y="1160"/>
                </a:cubicBezTo>
                <a:cubicBezTo>
                  <a:pt x="1316" y="1259"/>
                  <a:pt x="1316" y="1259"/>
                  <a:pt x="1316" y="1259"/>
                </a:cubicBezTo>
                <a:cubicBezTo>
                  <a:pt x="1312" y="1274"/>
                  <a:pt x="1312" y="1285"/>
                  <a:pt x="1312" y="1296"/>
                </a:cubicBezTo>
                <a:lnTo>
                  <a:pt x="1147" y="1395"/>
                </a:lnTo>
                <a:moveTo>
                  <a:pt x="1382" y="1189"/>
                </a:moveTo>
                <a:lnTo>
                  <a:pt x="1382" y="1189"/>
                </a:lnTo>
                <a:cubicBezTo>
                  <a:pt x="1371" y="1193"/>
                  <a:pt x="1360" y="1197"/>
                  <a:pt x="1349" y="1208"/>
                </a:cubicBezTo>
                <a:cubicBezTo>
                  <a:pt x="1180" y="1105"/>
                  <a:pt x="1180" y="1105"/>
                  <a:pt x="1180" y="1105"/>
                </a:cubicBezTo>
                <a:cubicBezTo>
                  <a:pt x="1184" y="1090"/>
                  <a:pt x="1184" y="1076"/>
                  <a:pt x="1180" y="1065"/>
                </a:cubicBezTo>
                <a:cubicBezTo>
                  <a:pt x="1349" y="962"/>
                  <a:pt x="1349" y="962"/>
                  <a:pt x="1349" y="962"/>
                </a:cubicBezTo>
                <a:cubicBezTo>
                  <a:pt x="1360" y="969"/>
                  <a:pt x="1371" y="977"/>
                  <a:pt x="1382" y="980"/>
                </a:cubicBezTo>
                <a:cubicBezTo>
                  <a:pt x="1382" y="1189"/>
                  <a:pt x="1382" y="1189"/>
                  <a:pt x="1382" y="1189"/>
                </a:cubicBezTo>
                <a:moveTo>
                  <a:pt x="850" y="1259"/>
                </a:moveTo>
                <a:lnTo>
                  <a:pt x="850" y="1259"/>
                </a:lnTo>
                <a:cubicBezTo>
                  <a:pt x="1019" y="1160"/>
                  <a:pt x="1019" y="1160"/>
                  <a:pt x="1019" y="1160"/>
                </a:cubicBezTo>
                <a:cubicBezTo>
                  <a:pt x="1030" y="1167"/>
                  <a:pt x="1041" y="1175"/>
                  <a:pt x="1052" y="1178"/>
                </a:cubicBezTo>
                <a:cubicBezTo>
                  <a:pt x="1052" y="1373"/>
                  <a:pt x="1052" y="1373"/>
                  <a:pt x="1052" y="1373"/>
                </a:cubicBezTo>
                <a:cubicBezTo>
                  <a:pt x="1037" y="1380"/>
                  <a:pt x="1026" y="1384"/>
                  <a:pt x="1015" y="1395"/>
                </a:cubicBezTo>
                <a:cubicBezTo>
                  <a:pt x="850" y="1296"/>
                  <a:pt x="850" y="1296"/>
                  <a:pt x="850" y="1296"/>
                </a:cubicBezTo>
                <a:cubicBezTo>
                  <a:pt x="854" y="1285"/>
                  <a:pt x="854" y="1274"/>
                  <a:pt x="850" y="1259"/>
                </a:cubicBezTo>
                <a:moveTo>
                  <a:pt x="813" y="573"/>
                </a:moveTo>
                <a:lnTo>
                  <a:pt x="813" y="573"/>
                </a:lnTo>
                <a:cubicBezTo>
                  <a:pt x="989" y="680"/>
                  <a:pt x="989" y="680"/>
                  <a:pt x="989" y="680"/>
                </a:cubicBezTo>
                <a:cubicBezTo>
                  <a:pt x="986" y="691"/>
                  <a:pt x="986" y="705"/>
                  <a:pt x="989" y="716"/>
                </a:cubicBezTo>
                <a:cubicBezTo>
                  <a:pt x="824" y="815"/>
                  <a:pt x="824" y="815"/>
                  <a:pt x="824" y="815"/>
                </a:cubicBezTo>
                <a:cubicBezTo>
                  <a:pt x="813" y="808"/>
                  <a:pt x="802" y="797"/>
                  <a:pt x="788" y="793"/>
                </a:cubicBezTo>
                <a:cubicBezTo>
                  <a:pt x="788" y="588"/>
                  <a:pt x="788" y="588"/>
                  <a:pt x="788" y="588"/>
                </a:cubicBezTo>
                <a:cubicBezTo>
                  <a:pt x="799" y="584"/>
                  <a:pt x="806" y="581"/>
                  <a:pt x="813" y="573"/>
                </a:cubicBezTo>
                <a:moveTo>
                  <a:pt x="403" y="1043"/>
                </a:moveTo>
                <a:lnTo>
                  <a:pt x="403" y="1043"/>
                </a:lnTo>
                <a:cubicBezTo>
                  <a:pt x="421" y="1043"/>
                  <a:pt x="436" y="1061"/>
                  <a:pt x="436" y="1079"/>
                </a:cubicBezTo>
                <a:cubicBezTo>
                  <a:pt x="436" y="1098"/>
                  <a:pt x="421" y="1112"/>
                  <a:pt x="403" y="1112"/>
                </a:cubicBezTo>
                <a:cubicBezTo>
                  <a:pt x="384" y="1112"/>
                  <a:pt x="366" y="1098"/>
                  <a:pt x="366" y="1079"/>
                </a:cubicBezTo>
                <a:cubicBezTo>
                  <a:pt x="366" y="1061"/>
                  <a:pt x="384" y="1043"/>
                  <a:pt x="403" y="1043"/>
                </a:cubicBezTo>
                <a:moveTo>
                  <a:pt x="502" y="1079"/>
                </a:moveTo>
                <a:lnTo>
                  <a:pt x="502" y="1079"/>
                </a:lnTo>
                <a:cubicBezTo>
                  <a:pt x="696" y="966"/>
                  <a:pt x="696" y="966"/>
                  <a:pt x="696" y="966"/>
                </a:cubicBezTo>
                <a:cubicBezTo>
                  <a:pt x="707" y="973"/>
                  <a:pt x="714" y="977"/>
                  <a:pt x="725" y="980"/>
                </a:cubicBezTo>
                <a:cubicBezTo>
                  <a:pt x="725" y="1189"/>
                  <a:pt x="725" y="1189"/>
                  <a:pt x="725" y="1189"/>
                </a:cubicBezTo>
                <a:cubicBezTo>
                  <a:pt x="714" y="1193"/>
                  <a:pt x="707" y="1197"/>
                  <a:pt x="696" y="1204"/>
                </a:cubicBezTo>
                <a:cubicBezTo>
                  <a:pt x="502" y="1087"/>
                  <a:pt x="502" y="1087"/>
                  <a:pt x="502" y="1087"/>
                </a:cubicBezTo>
                <a:cubicBezTo>
                  <a:pt x="502" y="1087"/>
                  <a:pt x="502" y="1083"/>
                  <a:pt x="502" y="1079"/>
                </a:cubicBezTo>
                <a:moveTo>
                  <a:pt x="1763" y="1112"/>
                </a:moveTo>
                <a:lnTo>
                  <a:pt x="1763" y="1112"/>
                </a:lnTo>
                <a:cubicBezTo>
                  <a:pt x="1745" y="1112"/>
                  <a:pt x="1730" y="1098"/>
                  <a:pt x="1730" y="1079"/>
                </a:cubicBezTo>
                <a:cubicBezTo>
                  <a:pt x="1730" y="1061"/>
                  <a:pt x="1745" y="1043"/>
                  <a:pt x="1763" y="1043"/>
                </a:cubicBezTo>
                <a:cubicBezTo>
                  <a:pt x="1785" y="1043"/>
                  <a:pt x="1800" y="1061"/>
                  <a:pt x="1800" y="1079"/>
                </a:cubicBezTo>
                <a:cubicBezTo>
                  <a:pt x="1800" y="1098"/>
                  <a:pt x="1785" y="1112"/>
                  <a:pt x="1763" y="1112"/>
                </a:cubicBezTo>
                <a:moveTo>
                  <a:pt x="1800" y="691"/>
                </a:moveTo>
                <a:lnTo>
                  <a:pt x="1800" y="691"/>
                </a:lnTo>
                <a:cubicBezTo>
                  <a:pt x="1800" y="709"/>
                  <a:pt x="1785" y="727"/>
                  <a:pt x="1763" y="727"/>
                </a:cubicBezTo>
                <a:cubicBezTo>
                  <a:pt x="1745" y="727"/>
                  <a:pt x="1730" y="709"/>
                  <a:pt x="1730" y="691"/>
                </a:cubicBezTo>
                <a:cubicBezTo>
                  <a:pt x="1730" y="672"/>
                  <a:pt x="1745" y="658"/>
                  <a:pt x="1763" y="658"/>
                </a:cubicBezTo>
                <a:cubicBezTo>
                  <a:pt x="1785" y="658"/>
                  <a:pt x="1800" y="672"/>
                  <a:pt x="1800" y="691"/>
                </a:cubicBezTo>
                <a:moveTo>
                  <a:pt x="1734" y="782"/>
                </a:moveTo>
                <a:lnTo>
                  <a:pt x="1734" y="782"/>
                </a:lnTo>
                <a:cubicBezTo>
                  <a:pt x="1734" y="984"/>
                  <a:pt x="1734" y="984"/>
                  <a:pt x="1734" y="984"/>
                </a:cubicBezTo>
                <a:cubicBezTo>
                  <a:pt x="1712" y="991"/>
                  <a:pt x="1697" y="1002"/>
                  <a:pt x="1686" y="1017"/>
                </a:cubicBezTo>
                <a:cubicBezTo>
                  <a:pt x="1506" y="911"/>
                  <a:pt x="1506" y="911"/>
                  <a:pt x="1506" y="911"/>
                </a:cubicBezTo>
                <a:cubicBezTo>
                  <a:pt x="1510" y="896"/>
                  <a:pt x="1510" y="881"/>
                  <a:pt x="1506" y="867"/>
                </a:cubicBezTo>
                <a:cubicBezTo>
                  <a:pt x="1690" y="757"/>
                  <a:pt x="1690" y="757"/>
                  <a:pt x="1690" y="757"/>
                </a:cubicBezTo>
                <a:cubicBezTo>
                  <a:pt x="1701" y="768"/>
                  <a:pt x="1716" y="779"/>
                  <a:pt x="1734" y="782"/>
                </a:cubicBezTo>
                <a:moveTo>
                  <a:pt x="1444" y="482"/>
                </a:moveTo>
                <a:lnTo>
                  <a:pt x="1444" y="482"/>
                </a:lnTo>
                <a:cubicBezTo>
                  <a:pt x="1455" y="508"/>
                  <a:pt x="1433" y="533"/>
                  <a:pt x="1404" y="529"/>
                </a:cubicBezTo>
                <a:cubicBezTo>
                  <a:pt x="1393" y="526"/>
                  <a:pt x="1382" y="515"/>
                  <a:pt x="1378" y="500"/>
                </a:cubicBezTo>
                <a:cubicBezTo>
                  <a:pt x="1374" y="478"/>
                  <a:pt x="1389" y="460"/>
                  <a:pt x="1411" y="460"/>
                </a:cubicBezTo>
                <a:lnTo>
                  <a:pt x="1411" y="460"/>
                </a:lnTo>
                <a:cubicBezTo>
                  <a:pt x="1426" y="460"/>
                  <a:pt x="1440" y="467"/>
                  <a:pt x="1444" y="482"/>
                </a:cubicBezTo>
                <a:moveTo>
                  <a:pt x="1147" y="372"/>
                </a:moveTo>
                <a:lnTo>
                  <a:pt x="1147" y="372"/>
                </a:lnTo>
                <a:cubicBezTo>
                  <a:pt x="1316" y="474"/>
                  <a:pt x="1316" y="474"/>
                  <a:pt x="1316" y="474"/>
                </a:cubicBezTo>
                <a:cubicBezTo>
                  <a:pt x="1312" y="489"/>
                  <a:pt x="1312" y="508"/>
                  <a:pt x="1316" y="522"/>
                </a:cubicBezTo>
                <a:cubicBezTo>
                  <a:pt x="1151" y="621"/>
                  <a:pt x="1151" y="621"/>
                  <a:pt x="1151" y="621"/>
                </a:cubicBezTo>
                <a:cubicBezTo>
                  <a:pt x="1140" y="610"/>
                  <a:pt x="1129" y="603"/>
                  <a:pt x="1114" y="599"/>
                </a:cubicBezTo>
                <a:cubicBezTo>
                  <a:pt x="1114" y="390"/>
                  <a:pt x="1114" y="390"/>
                  <a:pt x="1114" y="390"/>
                </a:cubicBezTo>
                <a:cubicBezTo>
                  <a:pt x="1125" y="386"/>
                  <a:pt x="1136" y="379"/>
                  <a:pt x="1147" y="372"/>
                </a:cubicBezTo>
                <a:moveTo>
                  <a:pt x="692" y="570"/>
                </a:moveTo>
                <a:lnTo>
                  <a:pt x="692" y="570"/>
                </a:lnTo>
                <a:cubicBezTo>
                  <a:pt x="704" y="577"/>
                  <a:pt x="714" y="581"/>
                  <a:pt x="725" y="588"/>
                </a:cubicBezTo>
                <a:cubicBezTo>
                  <a:pt x="725" y="793"/>
                  <a:pt x="725" y="793"/>
                  <a:pt x="725" y="793"/>
                </a:cubicBezTo>
                <a:cubicBezTo>
                  <a:pt x="714" y="797"/>
                  <a:pt x="704" y="804"/>
                  <a:pt x="692" y="812"/>
                </a:cubicBezTo>
                <a:cubicBezTo>
                  <a:pt x="502" y="698"/>
                  <a:pt x="502" y="698"/>
                  <a:pt x="502" y="698"/>
                </a:cubicBezTo>
                <a:cubicBezTo>
                  <a:pt x="502" y="694"/>
                  <a:pt x="502" y="687"/>
                  <a:pt x="502" y="683"/>
                </a:cubicBezTo>
                <a:lnTo>
                  <a:pt x="692" y="570"/>
                </a:lnTo>
                <a:moveTo>
                  <a:pt x="436" y="691"/>
                </a:moveTo>
                <a:lnTo>
                  <a:pt x="436" y="691"/>
                </a:lnTo>
                <a:cubicBezTo>
                  <a:pt x="436" y="709"/>
                  <a:pt x="421" y="727"/>
                  <a:pt x="403" y="727"/>
                </a:cubicBezTo>
                <a:cubicBezTo>
                  <a:pt x="384" y="727"/>
                  <a:pt x="366" y="709"/>
                  <a:pt x="366" y="691"/>
                </a:cubicBezTo>
                <a:cubicBezTo>
                  <a:pt x="366" y="672"/>
                  <a:pt x="384" y="658"/>
                  <a:pt x="403" y="658"/>
                </a:cubicBezTo>
                <a:cubicBezTo>
                  <a:pt x="421" y="658"/>
                  <a:pt x="436" y="672"/>
                  <a:pt x="436" y="691"/>
                </a:cubicBezTo>
                <a:moveTo>
                  <a:pt x="366" y="1479"/>
                </a:moveTo>
                <a:lnTo>
                  <a:pt x="366" y="1479"/>
                </a:lnTo>
                <a:cubicBezTo>
                  <a:pt x="366" y="1457"/>
                  <a:pt x="384" y="1442"/>
                  <a:pt x="403" y="1442"/>
                </a:cubicBezTo>
                <a:cubicBezTo>
                  <a:pt x="421" y="1442"/>
                  <a:pt x="436" y="1457"/>
                  <a:pt x="436" y="1479"/>
                </a:cubicBezTo>
                <a:cubicBezTo>
                  <a:pt x="436" y="1497"/>
                  <a:pt x="421" y="1512"/>
                  <a:pt x="403" y="1512"/>
                </a:cubicBezTo>
                <a:cubicBezTo>
                  <a:pt x="384" y="1512"/>
                  <a:pt x="366" y="1497"/>
                  <a:pt x="366" y="1479"/>
                </a:cubicBezTo>
                <a:moveTo>
                  <a:pt x="432" y="1384"/>
                </a:moveTo>
                <a:lnTo>
                  <a:pt x="432" y="1384"/>
                </a:lnTo>
                <a:cubicBezTo>
                  <a:pt x="432" y="1171"/>
                  <a:pt x="432" y="1171"/>
                  <a:pt x="432" y="1171"/>
                </a:cubicBezTo>
                <a:cubicBezTo>
                  <a:pt x="450" y="1167"/>
                  <a:pt x="461" y="1156"/>
                  <a:pt x="472" y="1145"/>
                </a:cubicBezTo>
                <a:cubicBezTo>
                  <a:pt x="660" y="1255"/>
                  <a:pt x="660" y="1255"/>
                  <a:pt x="660" y="1255"/>
                </a:cubicBezTo>
                <a:cubicBezTo>
                  <a:pt x="656" y="1270"/>
                  <a:pt x="656" y="1288"/>
                  <a:pt x="660" y="1303"/>
                </a:cubicBezTo>
                <a:cubicBezTo>
                  <a:pt x="476" y="1413"/>
                  <a:pt x="476" y="1413"/>
                  <a:pt x="476" y="1413"/>
                </a:cubicBezTo>
                <a:cubicBezTo>
                  <a:pt x="465" y="1398"/>
                  <a:pt x="450" y="1391"/>
                  <a:pt x="432" y="1384"/>
                </a:cubicBezTo>
                <a:moveTo>
                  <a:pt x="788" y="1978"/>
                </a:moveTo>
                <a:lnTo>
                  <a:pt x="788" y="1978"/>
                </a:lnTo>
                <a:cubicBezTo>
                  <a:pt x="788" y="1769"/>
                  <a:pt x="788" y="1769"/>
                  <a:pt x="788" y="1769"/>
                </a:cubicBezTo>
                <a:cubicBezTo>
                  <a:pt x="799" y="1765"/>
                  <a:pt x="810" y="1758"/>
                  <a:pt x="821" y="1750"/>
                </a:cubicBezTo>
                <a:cubicBezTo>
                  <a:pt x="989" y="1853"/>
                  <a:pt x="989" y="1853"/>
                  <a:pt x="989" y="1853"/>
                </a:cubicBezTo>
                <a:cubicBezTo>
                  <a:pt x="986" y="1864"/>
                  <a:pt x="986" y="1879"/>
                  <a:pt x="989" y="1890"/>
                </a:cubicBezTo>
                <a:cubicBezTo>
                  <a:pt x="817" y="1992"/>
                  <a:pt x="817" y="1992"/>
                  <a:pt x="817" y="1992"/>
                </a:cubicBezTo>
                <a:cubicBezTo>
                  <a:pt x="810" y="1985"/>
                  <a:pt x="799" y="1981"/>
                  <a:pt x="788" y="1978"/>
                </a:cubicBezTo>
                <a:moveTo>
                  <a:pt x="1019" y="1798"/>
                </a:moveTo>
                <a:lnTo>
                  <a:pt x="1019" y="1798"/>
                </a:lnTo>
                <a:cubicBezTo>
                  <a:pt x="850" y="1695"/>
                  <a:pt x="850" y="1695"/>
                  <a:pt x="850" y="1695"/>
                </a:cubicBezTo>
                <a:cubicBezTo>
                  <a:pt x="854" y="1681"/>
                  <a:pt x="854" y="1662"/>
                  <a:pt x="846" y="1644"/>
                </a:cubicBezTo>
                <a:cubicBezTo>
                  <a:pt x="1019" y="1541"/>
                  <a:pt x="1019" y="1541"/>
                  <a:pt x="1019" y="1541"/>
                </a:cubicBezTo>
                <a:cubicBezTo>
                  <a:pt x="1030" y="1549"/>
                  <a:pt x="1041" y="1556"/>
                  <a:pt x="1052" y="1560"/>
                </a:cubicBezTo>
                <a:cubicBezTo>
                  <a:pt x="1052" y="1776"/>
                  <a:pt x="1052" y="1776"/>
                  <a:pt x="1052" y="1776"/>
                </a:cubicBezTo>
                <a:cubicBezTo>
                  <a:pt x="1037" y="1783"/>
                  <a:pt x="1026" y="1787"/>
                  <a:pt x="1019" y="1798"/>
                </a:cubicBezTo>
                <a:moveTo>
                  <a:pt x="1477" y="1600"/>
                </a:moveTo>
                <a:lnTo>
                  <a:pt x="1477" y="1600"/>
                </a:lnTo>
                <a:cubicBezTo>
                  <a:pt x="1466" y="1593"/>
                  <a:pt x="1455" y="1585"/>
                  <a:pt x="1444" y="1582"/>
                </a:cubicBezTo>
                <a:cubicBezTo>
                  <a:pt x="1444" y="1373"/>
                  <a:pt x="1444" y="1373"/>
                  <a:pt x="1444" y="1373"/>
                </a:cubicBezTo>
                <a:cubicBezTo>
                  <a:pt x="1455" y="1369"/>
                  <a:pt x="1466" y="1365"/>
                  <a:pt x="1477" y="1358"/>
                </a:cubicBezTo>
                <a:cubicBezTo>
                  <a:pt x="1668" y="1472"/>
                  <a:pt x="1668" y="1472"/>
                  <a:pt x="1668" y="1472"/>
                </a:cubicBezTo>
                <a:cubicBezTo>
                  <a:pt x="1668" y="1475"/>
                  <a:pt x="1668" y="1479"/>
                  <a:pt x="1668" y="1486"/>
                </a:cubicBezTo>
                <a:lnTo>
                  <a:pt x="1477" y="1600"/>
                </a:lnTo>
                <a:moveTo>
                  <a:pt x="1730" y="1479"/>
                </a:moveTo>
                <a:lnTo>
                  <a:pt x="1730" y="1479"/>
                </a:lnTo>
                <a:cubicBezTo>
                  <a:pt x="1730" y="1457"/>
                  <a:pt x="1745" y="1442"/>
                  <a:pt x="1763" y="1442"/>
                </a:cubicBezTo>
                <a:cubicBezTo>
                  <a:pt x="1785" y="1442"/>
                  <a:pt x="1800" y="1457"/>
                  <a:pt x="1800" y="1479"/>
                </a:cubicBezTo>
                <a:cubicBezTo>
                  <a:pt x="1800" y="1497"/>
                  <a:pt x="1785" y="1512"/>
                  <a:pt x="1763" y="1512"/>
                </a:cubicBezTo>
                <a:cubicBezTo>
                  <a:pt x="1745" y="1512"/>
                  <a:pt x="1730" y="1497"/>
                  <a:pt x="1730" y="1479"/>
                </a:cubicBezTo>
                <a:moveTo>
                  <a:pt x="1796" y="984"/>
                </a:moveTo>
                <a:lnTo>
                  <a:pt x="1796" y="984"/>
                </a:lnTo>
                <a:cubicBezTo>
                  <a:pt x="1796" y="782"/>
                  <a:pt x="1796" y="782"/>
                  <a:pt x="1796" y="782"/>
                </a:cubicBezTo>
                <a:cubicBezTo>
                  <a:pt x="1804" y="782"/>
                  <a:pt x="1811" y="779"/>
                  <a:pt x="1818" y="775"/>
                </a:cubicBezTo>
                <a:cubicBezTo>
                  <a:pt x="1972" y="867"/>
                  <a:pt x="1972" y="867"/>
                  <a:pt x="1972" y="867"/>
                </a:cubicBezTo>
                <a:cubicBezTo>
                  <a:pt x="1968" y="881"/>
                  <a:pt x="1968" y="892"/>
                  <a:pt x="1972" y="907"/>
                </a:cubicBezTo>
                <a:cubicBezTo>
                  <a:pt x="1818" y="999"/>
                  <a:pt x="1818" y="999"/>
                  <a:pt x="1818" y="999"/>
                </a:cubicBezTo>
                <a:cubicBezTo>
                  <a:pt x="1811" y="991"/>
                  <a:pt x="1804" y="988"/>
                  <a:pt x="1796" y="984"/>
                </a:cubicBezTo>
                <a:moveTo>
                  <a:pt x="2067" y="852"/>
                </a:moveTo>
                <a:lnTo>
                  <a:pt x="2067" y="852"/>
                </a:lnTo>
                <a:cubicBezTo>
                  <a:pt x="2086" y="852"/>
                  <a:pt x="2104" y="867"/>
                  <a:pt x="2104" y="889"/>
                </a:cubicBezTo>
                <a:cubicBezTo>
                  <a:pt x="2104" y="907"/>
                  <a:pt x="2086" y="922"/>
                  <a:pt x="2067" y="922"/>
                </a:cubicBezTo>
                <a:cubicBezTo>
                  <a:pt x="2049" y="922"/>
                  <a:pt x="2034" y="907"/>
                  <a:pt x="2034" y="889"/>
                </a:cubicBezTo>
                <a:cubicBezTo>
                  <a:pt x="2034" y="867"/>
                  <a:pt x="2049" y="852"/>
                  <a:pt x="2067" y="852"/>
                </a:cubicBezTo>
                <a:moveTo>
                  <a:pt x="2067" y="460"/>
                </a:moveTo>
                <a:lnTo>
                  <a:pt x="2067" y="460"/>
                </a:lnTo>
                <a:cubicBezTo>
                  <a:pt x="2086" y="460"/>
                  <a:pt x="2104" y="474"/>
                  <a:pt x="2104" y="493"/>
                </a:cubicBezTo>
                <a:cubicBezTo>
                  <a:pt x="2104" y="511"/>
                  <a:pt x="2086" y="529"/>
                  <a:pt x="2067" y="529"/>
                </a:cubicBezTo>
                <a:cubicBezTo>
                  <a:pt x="2049" y="529"/>
                  <a:pt x="2034" y="511"/>
                  <a:pt x="2034" y="493"/>
                </a:cubicBezTo>
                <a:cubicBezTo>
                  <a:pt x="2034" y="474"/>
                  <a:pt x="2049" y="460"/>
                  <a:pt x="2067" y="460"/>
                </a:cubicBezTo>
                <a:moveTo>
                  <a:pt x="1763" y="262"/>
                </a:moveTo>
                <a:lnTo>
                  <a:pt x="1763" y="262"/>
                </a:lnTo>
                <a:cubicBezTo>
                  <a:pt x="1785" y="262"/>
                  <a:pt x="1800" y="276"/>
                  <a:pt x="1800" y="295"/>
                </a:cubicBezTo>
                <a:cubicBezTo>
                  <a:pt x="1800" y="317"/>
                  <a:pt x="1785" y="332"/>
                  <a:pt x="1763" y="332"/>
                </a:cubicBezTo>
                <a:cubicBezTo>
                  <a:pt x="1745" y="332"/>
                  <a:pt x="1730" y="317"/>
                  <a:pt x="1730" y="295"/>
                </a:cubicBezTo>
                <a:cubicBezTo>
                  <a:pt x="1730" y="276"/>
                  <a:pt x="1745" y="262"/>
                  <a:pt x="1763" y="262"/>
                </a:cubicBezTo>
                <a:moveTo>
                  <a:pt x="1668" y="698"/>
                </a:moveTo>
                <a:lnTo>
                  <a:pt x="1668" y="698"/>
                </a:lnTo>
                <a:cubicBezTo>
                  <a:pt x="1477" y="812"/>
                  <a:pt x="1477" y="812"/>
                  <a:pt x="1477" y="812"/>
                </a:cubicBezTo>
                <a:cubicBezTo>
                  <a:pt x="1466" y="804"/>
                  <a:pt x="1455" y="797"/>
                  <a:pt x="1444" y="793"/>
                </a:cubicBezTo>
                <a:cubicBezTo>
                  <a:pt x="1444" y="588"/>
                  <a:pt x="1444" y="588"/>
                  <a:pt x="1444" y="588"/>
                </a:cubicBezTo>
                <a:cubicBezTo>
                  <a:pt x="1455" y="581"/>
                  <a:pt x="1466" y="577"/>
                  <a:pt x="1477" y="570"/>
                </a:cubicBezTo>
                <a:cubicBezTo>
                  <a:pt x="1668" y="683"/>
                  <a:pt x="1668" y="683"/>
                  <a:pt x="1668" y="683"/>
                </a:cubicBezTo>
                <a:cubicBezTo>
                  <a:pt x="1668" y="687"/>
                  <a:pt x="1668" y="694"/>
                  <a:pt x="1668" y="698"/>
                </a:cubicBezTo>
                <a:moveTo>
                  <a:pt x="1411" y="64"/>
                </a:moveTo>
                <a:lnTo>
                  <a:pt x="1411" y="64"/>
                </a:lnTo>
                <a:cubicBezTo>
                  <a:pt x="1429" y="64"/>
                  <a:pt x="1448" y="82"/>
                  <a:pt x="1448" y="100"/>
                </a:cubicBezTo>
                <a:cubicBezTo>
                  <a:pt x="1448" y="119"/>
                  <a:pt x="1429" y="133"/>
                  <a:pt x="1411" y="133"/>
                </a:cubicBezTo>
                <a:cubicBezTo>
                  <a:pt x="1393" y="133"/>
                  <a:pt x="1378" y="119"/>
                  <a:pt x="1378" y="100"/>
                </a:cubicBezTo>
                <a:cubicBezTo>
                  <a:pt x="1378" y="82"/>
                  <a:pt x="1393" y="64"/>
                  <a:pt x="1411" y="64"/>
                </a:cubicBezTo>
                <a:moveTo>
                  <a:pt x="1085" y="262"/>
                </a:moveTo>
                <a:lnTo>
                  <a:pt x="1085" y="262"/>
                </a:lnTo>
                <a:cubicBezTo>
                  <a:pt x="1103" y="262"/>
                  <a:pt x="1118" y="276"/>
                  <a:pt x="1118" y="298"/>
                </a:cubicBezTo>
                <a:cubicBezTo>
                  <a:pt x="1118" y="317"/>
                  <a:pt x="1103" y="332"/>
                  <a:pt x="1085" y="332"/>
                </a:cubicBezTo>
                <a:cubicBezTo>
                  <a:pt x="1063" y="332"/>
                  <a:pt x="1048" y="317"/>
                  <a:pt x="1048" y="298"/>
                </a:cubicBezTo>
                <a:cubicBezTo>
                  <a:pt x="1048" y="276"/>
                  <a:pt x="1063" y="262"/>
                  <a:pt x="1085" y="262"/>
                </a:cubicBezTo>
                <a:moveTo>
                  <a:pt x="755" y="64"/>
                </a:moveTo>
                <a:lnTo>
                  <a:pt x="755" y="64"/>
                </a:lnTo>
                <a:cubicBezTo>
                  <a:pt x="773" y="64"/>
                  <a:pt x="792" y="82"/>
                  <a:pt x="792" y="100"/>
                </a:cubicBezTo>
                <a:cubicBezTo>
                  <a:pt x="792" y="119"/>
                  <a:pt x="773" y="133"/>
                  <a:pt x="755" y="133"/>
                </a:cubicBezTo>
                <a:cubicBezTo>
                  <a:pt x="736" y="133"/>
                  <a:pt x="722" y="119"/>
                  <a:pt x="722" y="100"/>
                </a:cubicBezTo>
                <a:cubicBezTo>
                  <a:pt x="722" y="82"/>
                  <a:pt x="736" y="64"/>
                  <a:pt x="755" y="64"/>
                </a:cubicBezTo>
                <a:moveTo>
                  <a:pt x="660" y="515"/>
                </a:moveTo>
                <a:lnTo>
                  <a:pt x="660" y="515"/>
                </a:lnTo>
                <a:cubicBezTo>
                  <a:pt x="472" y="625"/>
                  <a:pt x="472" y="625"/>
                  <a:pt x="472" y="625"/>
                </a:cubicBezTo>
                <a:cubicBezTo>
                  <a:pt x="461" y="614"/>
                  <a:pt x="450" y="603"/>
                  <a:pt x="432" y="599"/>
                </a:cubicBezTo>
                <a:cubicBezTo>
                  <a:pt x="432" y="390"/>
                  <a:pt x="432" y="390"/>
                  <a:pt x="432" y="390"/>
                </a:cubicBezTo>
                <a:cubicBezTo>
                  <a:pt x="447" y="386"/>
                  <a:pt x="458" y="379"/>
                  <a:pt x="465" y="372"/>
                </a:cubicBezTo>
                <a:cubicBezTo>
                  <a:pt x="656" y="485"/>
                  <a:pt x="656" y="485"/>
                  <a:pt x="656" y="485"/>
                </a:cubicBezTo>
                <a:cubicBezTo>
                  <a:pt x="656" y="493"/>
                  <a:pt x="656" y="504"/>
                  <a:pt x="660" y="515"/>
                </a:cubicBezTo>
                <a:moveTo>
                  <a:pt x="403" y="262"/>
                </a:moveTo>
                <a:lnTo>
                  <a:pt x="403" y="262"/>
                </a:lnTo>
                <a:cubicBezTo>
                  <a:pt x="421" y="262"/>
                  <a:pt x="436" y="276"/>
                  <a:pt x="436" y="295"/>
                </a:cubicBezTo>
                <a:cubicBezTo>
                  <a:pt x="436" y="317"/>
                  <a:pt x="421" y="332"/>
                  <a:pt x="403" y="332"/>
                </a:cubicBezTo>
                <a:cubicBezTo>
                  <a:pt x="384" y="332"/>
                  <a:pt x="366" y="317"/>
                  <a:pt x="366" y="295"/>
                </a:cubicBezTo>
                <a:cubicBezTo>
                  <a:pt x="366" y="276"/>
                  <a:pt x="384" y="262"/>
                  <a:pt x="403" y="262"/>
                </a:cubicBezTo>
                <a:moveTo>
                  <a:pt x="98" y="529"/>
                </a:moveTo>
                <a:lnTo>
                  <a:pt x="98" y="529"/>
                </a:lnTo>
                <a:cubicBezTo>
                  <a:pt x="80" y="529"/>
                  <a:pt x="65" y="511"/>
                  <a:pt x="65" y="493"/>
                </a:cubicBezTo>
                <a:cubicBezTo>
                  <a:pt x="65" y="474"/>
                  <a:pt x="80" y="460"/>
                  <a:pt x="98" y="460"/>
                </a:cubicBezTo>
                <a:cubicBezTo>
                  <a:pt x="117" y="460"/>
                  <a:pt x="135" y="474"/>
                  <a:pt x="135" y="493"/>
                </a:cubicBezTo>
                <a:cubicBezTo>
                  <a:pt x="135" y="511"/>
                  <a:pt x="117" y="529"/>
                  <a:pt x="98" y="529"/>
                </a:cubicBezTo>
                <a:moveTo>
                  <a:pt x="98" y="922"/>
                </a:moveTo>
                <a:lnTo>
                  <a:pt x="98" y="922"/>
                </a:lnTo>
                <a:cubicBezTo>
                  <a:pt x="80" y="922"/>
                  <a:pt x="65" y="907"/>
                  <a:pt x="65" y="889"/>
                </a:cubicBezTo>
                <a:cubicBezTo>
                  <a:pt x="65" y="867"/>
                  <a:pt x="80" y="852"/>
                  <a:pt x="98" y="852"/>
                </a:cubicBezTo>
                <a:cubicBezTo>
                  <a:pt x="117" y="852"/>
                  <a:pt x="135" y="867"/>
                  <a:pt x="135" y="889"/>
                </a:cubicBezTo>
                <a:cubicBezTo>
                  <a:pt x="135" y="907"/>
                  <a:pt x="117" y="922"/>
                  <a:pt x="98" y="922"/>
                </a:cubicBezTo>
                <a:moveTo>
                  <a:pt x="98" y="1318"/>
                </a:moveTo>
                <a:lnTo>
                  <a:pt x="98" y="1318"/>
                </a:lnTo>
                <a:cubicBezTo>
                  <a:pt x="80" y="1318"/>
                  <a:pt x="65" y="1299"/>
                  <a:pt x="65" y="1281"/>
                </a:cubicBezTo>
                <a:cubicBezTo>
                  <a:pt x="65" y="1263"/>
                  <a:pt x="80" y="1244"/>
                  <a:pt x="98" y="1244"/>
                </a:cubicBezTo>
                <a:cubicBezTo>
                  <a:pt x="117" y="1244"/>
                  <a:pt x="135" y="1263"/>
                  <a:pt x="135" y="1281"/>
                </a:cubicBezTo>
                <a:cubicBezTo>
                  <a:pt x="135" y="1299"/>
                  <a:pt x="117" y="1318"/>
                  <a:pt x="98" y="1318"/>
                </a:cubicBezTo>
                <a:moveTo>
                  <a:pt x="98" y="1710"/>
                </a:moveTo>
                <a:lnTo>
                  <a:pt x="98" y="1710"/>
                </a:lnTo>
                <a:cubicBezTo>
                  <a:pt x="80" y="1710"/>
                  <a:pt x="65" y="1695"/>
                  <a:pt x="65" y="1677"/>
                </a:cubicBezTo>
                <a:cubicBezTo>
                  <a:pt x="65" y="1655"/>
                  <a:pt x="80" y="1640"/>
                  <a:pt x="98" y="1640"/>
                </a:cubicBezTo>
                <a:cubicBezTo>
                  <a:pt x="117" y="1640"/>
                  <a:pt x="135" y="1655"/>
                  <a:pt x="135" y="1677"/>
                </a:cubicBezTo>
                <a:cubicBezTo>
                  <a:pt x="135" y="1695"/>
                  <a:pt x="117" y="1710"/>
                  <a:pt x="98" y="1710"/>
                </a:cubicBezTo>
                <a:moveTo>
                  <a:pt x="403" y="1908"/>
                </a:moveTo>
                <a:lnTo>
                  <a:pt x="403" y="1908"/>
                </a:lnTo>
                <a:cubicBezTo>
                  <a:pt x="384" y="1908"/>
                  <a:pt x="366" y="1890"/>
                  <a:pt x="366" y="1871"/>
                </a:cubicBezTo>
                <a:cubicBezTo>
                  <a:pt x="366" y="1853"/>
                  <a:pt x="384" y="1838"/>
                  <a:pt x="403" y="1838"/>
                </a:cubicBezTo>
                <a:cubicBezTo>
                  <a:pt x="421" y="1838"/>
                  <a:pt x="436" y="1853"/>
                  <a:pt x="436" y="1871"/>
                </a:cubicBezTo>
                <a:cubicBezTo>
                  <a:pt x="436" y="1890"/>
                  <a:pt x="421" y="1908"/>
                  <a:pt x="403" y="1908"/>
                </a:cubicBezTo>
                <a:moveTo>
                  <a:pt x="465" y="1798"/>
                </a:moveTo>
                <a:lnTo>
                  <a:pt x="465" y="1798"/>
                </a:lnTo>
                <a:cubicBezTo>
                  <a:pt x="458" y="1787"/>
                  <a:pt x="447" y="1783"/>
                  <a:pt x="432" y="1780"/>
                </a:cubicBezTo>
                <a:cubicBezTo>
                  <a:pt x="432" y="1571"/>
                  <a:pt x="432" y="1571"/>
                  <a:pt x="432" y="1571"/>
                </a:cubicBezTo>
                <a:cubicBezTo>
                  <a:pt x="450" y="1567"/>
                  <a:pt x="461" y="1556"/>
                  <a:pt x="472" y="1545"/>
                </a:cubicBezTo>
                <a:cubicBezTo>
                  <a:pt x="491" y="1552"/>
                  <a:pt x="498" y="1563"/>
                  <a:pt x="513" y="1563"/>
                </a:cubicBezTo>
                <a:cubicBezTo>
                  <a:pt x="542" y="1563"/>
                  <a:pt x="557" y="1519"/>
                  <a:pt x="528" y="1505"/>
                </a:cubicBezTo>
                <a:cubicBezTo>
                  <a:pt x="498" y="1486"/>
                  <a:pt x="498" y="1486"/>
                  <a:pt x="498" y="1486"/>
                </a:cubicBezTo>
                <a:cubicBezTo>
                  <a:pt x="498" y="1483"/>
                  <a:pt x="498" y="1475"/>
                  <a:pt x="498" y="1472"/>
                </a:cubicBezTo>
                <a:cubicBezTo>
                  <a:pt x="689" y="1358"/>
                  <a:pt x="689" y="1358"/>
                  <a:pt x="689" y="1358"/>
                </a:cubicBezTo>
                <a:cubicBezTo>
                  <a:pt x="700" y="1365"/>
                  <a:pt x="711" y="1373"/>
                  <a:pt x="722" y="1376"/>
                </a:cubicBezTo>
                <a:cubicBezTo>
                  <a:pt x="722" y="1582"/>
                  <a:pt x="722" y="1582"/>
                  <a:pt x="722" y="1582"/>
                </a:cubicBezTo>
                <a:cubicBezTo>
                  <a:pt x="711" y="1585"/>
                  <a:pt x="700" y="1593"/>
                  <a:pt x="689" y="1600"/>
                </a:cubicBezTo>
                <a:cubicBezTo>
                  <a:pt x="645" y="1574"/>
                  <a:pt x="645" y="1574"/>
                  <a:pt x="645" y="1574"/>
                </a:cubicBezTo>
                <a:cubicBezTo>
                  <a:pt x="630" y="1563"/>
                  <a:pt x="612" y="1571"/>
                  <a:pt x="601" y="1585"/>
                </a:cubicBezTo>
                <a:cubicBezTo>
                  <a:pt x="593" y="1600"/>
                  <a:pt x="601" y="1618"/>
                  <a:pt x="616" y="1629"/>
                </a:cubicBezTo>
                <a:cubicBezTo>
                  <a:pt x="656" y="1655"/>
                  <a:pt x="656" y="1655"/>
                  <a:pt x="656" y="1655"/>
                </a:cubicBezTo>
                <a:cubicBezTo>
                  <a:pt x="656" y="1662"/>
                  <a:pt x="656" y="1673"/>
                  <a:pt x="656" y="1684"/>
                </a:cubicBezTo>
                <a:lnTo>
                  <a:pt x="465" y="1798"/>
                </a:lnTo>
                <a:moveTo>
                  <a:pt x="751" y="2102"/>
                </a:moveTo>
                <a:lnTo>
                  <a:pt x="751" y="2102"/>
                </a:lnTo>
                <a:cubicBezTo>
                  <a:pt x="733" y="2102"/>
                  <a:pt x="718" y="2087"/>
                  <a:pt x="718" y="2069"/>
                </a:cubicBezTo>
                <a:cubicBezTo>
                  <a:pt x="718" y="2051"/>
                  <a:pt x="733" y="2033"/>
                  <a:pt x="751" y="2033"/>
                </a:cubicBezTo>
                <a:cubicBezTo>
                  <a:pt x="769" y="2033"/>
                  <a:pt x="788" y="2051"/>
                  <a:pt x="788" y="2069"/>
                </a:cubicBezTo>
                <a:cubicBezTo>
                  <a:pt x="788" y="2087"/>
                  <a:pt x="769" y="2102"/>
                  <a:pt x="751" y="2102"/>
                </a:cubicBezTo>
                <a:moveTo>
                  <a:pt x="1085" y="1904"/>
                </a:moveTo>
                <a:lnTo>
                  <a:pt x="1085" y="1904"/>
                </a:lnTo>
                <a:cubicBezTo>
                  <a:pt x="1063" y="1904"/>
                  <a:pt x="1048" y="1890"/>
                  <a:pt x="1048" y="1871"/>
                </a:cubicBezTo>
                <a:cubicBezTo>
                  <a:pt x="1048" y="1853"/>
                  <a:pt x="1063" y="1835"/>
                  <a:pt x="1085" y="1835"/>
                </a:cubicBezTo>
                <a:cubicBezTo>
                  <a:pt x="1103" y="1835"/>
                  <a:pt x="1118" y="1853"/>
                  <a:pt x="1118" y="1871"/>
                </a:cubicBezTo>
                <a:cubicBezTo>
                  <a:pt x="1118" y="1890"/>
                  <a:pt x="1103" y="1904"/>
                  <a:pt x="1085" y="1904"/>
                </a:cubicBezTo>
                <a:moveTo>
                  <a:pt x="1411" y="2102"/>
                </a:moveTo>
                <a:lnTo>
                  <a:pt x="1411" y="2102"/>
                </a:lnTo>
                <a:cubicBezTo>
                  <a:pt x="1393" y="2102"/>
                  <a:pt x="1378" y="2087"/>
                  <a:pt x="1378" y="2069"/>
                </a:cubicBezTo>
                <a:cubicBezTo>
                  <a:pt x="1378" y="2051"/>
                  <a:pt x="1393" y="2033"/>
                  <a:pt x="1411" y="2033"/>
                </a:cubicBezTo>
                <a:cubicBezTo>
                  <a:pt x="1429" y="2033"/>
                  <a:pt x="1448" y="2051"/>
                  <a:pt x="1448" y="2069"/>
                </a:cubicBezTo>
                <a:cubicBezTo>
                  <a:pt x="1448" y="2087"/>
                  <a:pt x="1429" y="2102"/>
                  <a:pt x="1411" y="2102"/>
                </a:cubicBezTo>
                <a:moveTo>
                  <a:pt x="1506" y="1655"/>
                </a:moveTo>
                <a:lnTo>
                  <a:pt x="1506" y="1655"/>
                </a:lnTo>
                <a:cubicBezTo>
                  <a:pt x="1690" y="1545"/>
                  <a:pt x="1690" y="1545"/>
                  <a:pt x="1690" y="1545"/>
                </a:cubicBezTo>
                <a:cubicBezTo>
                  <a:pt x="1701" y="1556"/>
                  <a:pt x="1716" y="1567"/>
                  <a:pt x="1734" y="1571"/>
                </a:cubicBezTo>
                <a:cubicBezTo>
                  <a:pt x="1734" y="1780"/>
                  <a:pt x="1734" y="1780"/>
                  <a:pt x="1734" y="1780"/>
                </a:cubicBezTo>
                <a:cubicBezTo>
                  <a:pt x="1719" y="1783"/>
                  <a:pt x="1708" y="1791"/>
                  <a:pt x="1701" y="1798"/>
                </a:cubicBezTo>
                <a:cubicBezTo>
                  <a:pt x="1510" y="1684"/>
                  <a:pt x="1510" y="1684"/>
                  <a:pt x="1510" y="1684"/>
                </a:cubicBezTo>
                <a:cubicBezTo>
                  <a:pt x="1510" y="1673"/>
                  <a:pt x="1510" y="1662"/>
                  <a:pt x="1506" y="1655"/>
                </a:cubicBezTo>
                <a:moveTo>
                  <a:pt x="1763" y="1908"/>
                </a:moveTo>
                <a:lnTo>
                  <a:pt x="1763" y="1908"/>
                </a:lnTo>
                <a:cubicBezTo>
                  <a:pt x="1745" y="1908"/>
                  <a:pt x="1730" y="1890"/>
                  <a:pt x="1730" y="1871"/>
                </a:cubicBezTo>
                <a:cubicBezTo>
                  <a:pt x="1730" y="1853"/>
                  <a:pt x="1745" y="1838"/>
                  <a:pt x="1763" y="1838"/>
                </a:cubicBezTo>
                <a:cubicBezTo>
                  <a:pt x="1785" y="1838"/>
                  <a:pt x="1800" y="1853"/>
                  <a:pt x="1800" y="1871"/>
                </a:cubicBezTo>
                <a:cubicBezTo>
                  <a:pt x="1800" y="1890"/>
                  <a:pt x="1785" y="1908"/>
                  <a:pt x="1763" y="1908"/>
                </a:cubicBezTo>
                <a:moveTo>
                  <a:pt x="2067" y="1640"/>
                </a:moveTo>
                <a:lnTo>
                  <a:pt x="2067" y="1640"/>
                </a:lnTo>
                <a:cubicBezTo>
                  <a:pt x="2086" y="1640"/>
                  <a:pt x="2104" y="1655"/>
                  <a:pt x="2104" y="1677"/>
                </a:cubicBezTo>
                <a:cubicBezTo>
                  <a:pt x="2104" y="1695"/>
                  <a:pt x="2086" y="1710"/>
                  <a:pt x="2067" y="1710"/>
                </a:cubicBezTo>
                <a:cubicBezTo>
                  <a:pt x="2049" y="1710"/>
                  <a:pt x="2034" y="1695"/>
                  <a:pt x="2034" y="1677"/>
                </a:cubicBezTo>
                <a:cubicBezTo>
                  <a:pt x="2034" y="1655"/>
                  <a:pt x="2049" y="1640"/>
                  <a:pt x="2067" y="1640"/>
                </a:cubicBezTo>
                <a:moveTo>
                  <a:pt x="2067" y="1244"/>
                </a:moveTo>
                <a:lnTo>
                  <a:pt x="2067" y="1244"/>
                </a:lnTo>
                <a:cubicBezTo>
                  <a:pt x="2086" y="1244"/>
                  <a:pt x="2104" y="1263"/>
                  <a:pt x="2104" y="1281"/>
                </a:cubicBezTo>
                <a:cubicBezTo>
                  <a:pt x="2104" y="1299"/>
                  <a:pt x="2086" y="1318"/>
                  <a:pt x="2067" y="1318"/>
                </a:cubicBezTo>
                <a:cubicBezTo>
                  <a:pt x="2049" y="1318"/>
                  <a:pt x="2034" y="1299"/>
                  <a:pt x="2034" y="1281"/>
                </a:cubicBezTo>
                <a:cubicBezTo>
                  <a:pt x="2034" y="1263"/>
                  <a:pt x="2049" y="1244"/>
                  <a:pt x="2067" y="12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35"/>
          <p:cNvGrpSpPr/>
          <p:nvPr/>
        </p:nvGrpSpPr>
        <p:grpSpPr>
          <a:xfrm>
            <a:off x="821027" y="2251465"/>
            <a:ext cx="454302" cy="451077"/>
            <a:chOff x="5953154" y="2024010"/>
            <a:chExt cx="535986" cy="529060"/>
          </a:xfrm>
        </p:grpSpPr>
        <p:sp>
          <p:nvSpPr>
            <p:cNvPr id="447" name="Google Shape;447;p35"/>
            <p:cNvSpPr/>
            <p:nvPr/>
          </p:nvSpPr>
          <p:spPr>
            <a:xfrm>
              <a:off x="5953154" y="2024010"/>
              <a:ext cx="204303" cy="446696"/>
            </a:xfrm>
            <a:custGeom>
              <a:avLst/>
              <a:gdLst/>
              <a:ahLst/>
              <a:cxnLst/>
              <a:rect l="l" t="t" r="r" b="b"/>
              <a:pathLst>
                <a:path w="826" h="1806" extrusionOk="0">
                  <a:moveTo>
                    <a:pt x="539" y="1420"/>
                  </a:moveTo>
                  <a:lnTo>
                    <a:pt x="539" y="1420"/>
                  </a:lnTo>
                  <a:cubicBezTo>
                    <a:pt x="557" y="1420"/>
                    <a:pt x="568" y="1405"/>
                    <a:pt x="568" y="1387"/>
                  </a:cubicBezTo>
                  <a:cubicBezTo>
                    <a:pt x="568" y="1372"/>
                    <a:pt x="557" y="1358"/>
                    <a:pt x="539" y="1358"/>
                  </a:cubicBezTo>
                  <a:cubicBezTo>
                    <a:pt x="403" y="1358"/>
                    <a:pt x="286" y="1438"/>
                    <a:pt x="235" y="1556"/>
                  </a:cubicBezTo>
                  <a:cubicBezTo>
                    <a:pt x="169" y="1501"/>
                    <a:pt x="154" y="1409"/>
                    <a:pt x="191" y="1336"/>
                  </a:cubicBezTo>
                  <a:cubicBezTo>
                    <a:pt x="220" y="1343"/>
                    <a:pt x="246" y="1347"/>
                    <a:pt x="275" y="1347"/>
                  </a:cubicBezTo>
                  <a:cubicBezTo>
                    <a:pt x="293" y="1347"/>
                    <a:pt x="304" y="1332"/>
                    <a:pt x="304" y="1317"/>
                  </a:cubicBezTo>
                  <a:cubicBezTo>
                    <a:pt x="304" y="1299"/>
                    <a:pt x="293" y="1284"/>
                    <a:pt x="275" y="1284"/>
                  </a:cubicBezTo>
                  <a:cubicBezTo>
                    <a:pt x="154" y="1284"/>
                    <a:pt x="59" y="1185"/>
                    <a:pt x="62" y="1068"/>
                  </a:cubicBezTo>
                  <a:cubicBezTo>
                    <a:pt x="66" y="973"/>
                    <a:pt x="128" y="896"/>
                    <a:pt x="220" y="870"/>
                  </a:cubicBezTo>
                  <a:cubicBezTo>
                    <a:pt x="235" y="866"/>
                    <a:pt x="246" y="848"/>
                    <a:pt x="242" y="830"/>
                  </a:cubicBezTo>
                  <a:cubicBezTo>
                    <a:pt x="238" y="815"/>
                    <a:pt x="220" y="804"/>
                    <a:pt x="202" y="808"/>
                  </a:cubicBezTo>
                  <a:cubicBezTo>
                    <a:pt x="176" y="815"/>
                    <a:pt x="150" y="826"/>
                    <a:pt x="128" y="841"/>
                  </a:cubicBezTo>
                  <a:cubicBezTo>
                    <a:pt x="92" y="771"/>
                    <a:pt x="136" y="687"/>
                    <a:pt x="213" y="668"/>
                  </a:cubicBezTo>
                  <a:cubicBezTo>
                    <a:pt x="231" y="665"/>
                    <a:pt x="242" y="650"/>
                    <a:pt x="238" y="632"/>
                  </a:cubicBezTo>
                  <a:cubicBezTo>
                    <a:pt x="220" y="544"/>
                    <a:pt x="257" y="452"/>
                    <a:pt x="334" y="408"/>
                  </a:cubicBezTo>
                  <a:cubicBezTo>
                    <a:pt x="374" y="489"/>
                    <a:pt x="455" y="547"/>
                    <a:pt x="554" y="547"/>
                  </a:cubicBezTo>
                  <a:cubicBezTo>
                    <a:pt x="572" y="547"/>
                    <a:pt x="583" y="533"/>
                    <a:pt x="583" y="518"/>
                  </a:cubicBezTo>
                  <a:cubicBezTo>
                    <a:pt x="583" y="500"/>
                    <a:pt x="572" y="485"/>
                    <a:pt x="554" y="485"/>
                  </a:cubicBezTo>
                  <a:cubicBezTo>
                    <a:pt x="477" y="485"/>
                    <a:pt x="403" y="434"/>
                    <a:pt x="385" y="353"/>
                  </a:cubicBezTo>
                  <a:cubicBezTo>
                    <a:pt x="341" y="199"/>
                    <a:pt x="517" y="78"/>
                    <a:pt x="649" y="162"/>
                  </a:cubicBezTo>
                  <a:cubicBezTo>
                    <a:pt x="664" y="170"/>
                    <a:pt x="682" y="166"/>
                    <a:pt x="693" y="151"/>
                  </a:cubicBezTo>
                  <a:cubicBezTo>
                    <a:pt x="715" y="107"/>
                    <a:pt x="755" y="74"/>
                    <a:pt x="803" y="63"/>
                  </a:cubicBezTo>
                  <a:cubicBezTo>
                    <a:pt x="821" y="56"/>
                    <a:pt x="829" y="38"/>
                    <a:pt x="825" y="23"/>
                  </a:cubicBezTo>
                  <a:cubicBezTo>
                    <a:pt x="818" y="5"/>
                    <a:pt x="799" y="-3"/>
                    <a:pt x="785" y="1"/>
                  </a:cubicBezTo>
                  <a:cubicBezTo>
                    <a:pt x="733" y="16"/>
                    <a:pt x="686" y="49"/>
                    <a:pt x="653" y="93"/>
                  </a:cubicBezTo>
                  <a:cubicBezTo>
                    <a:pt x="484" y="12"/>
                    <a:pt x="290" y="155"/>
                    <a:pt x="315" y="346"/>
                  </a:cubicBezTo>
                  <a:cubicBezTo>
                    <a:pt x="216" y="397"/>
                    <a:pt x="158" y="503"/>
                    <a:pt x="169" y="617"/>
                  </a:cubicBezTo>
                  <a:cubicBezTo>
                    <a:pt x="62" y="657"/>
                    <a:pt x="18" y="782"/>
                    <a:pt x="77" y="881"/>
                  </a:cubicBezTo>
                  <a:cubicBezTo>
                    <a:pt x="-48" y="1009"/>
                    <a:pt x="-18" y="1218"/>
                    <a:pt x="136" y="1310"/>
                  </a:cubicBezTo>
                  <a:cubicBezTo>
                    <a:pt x="81" y="1416"/>
                    <a:pt x="110" y="1552"/>
                    <a:pt x="213" y="1618"/>
                  </a:cubicBezTo>
                  <a:cubicBezTo>
                    <a:pt x="202" y="1677"/>
                    <a:pt x="205" y="1732"/>
                    <a:pt x="220" y="1783"/>
                  </a:cubicBezTo>
                  <a:cubicBezTo>
                    <a:pt x="227" y="1801"/>
                    <a:pt x="242" y="1809"/>
                    <a:pt x="260" y="1805"/>
                  </a:cubicBezTo>
                  <a:cubicBezTo>
                    <a:pt x="279" y="1801"/>
                    <a:pt x="286" y="1783"/>
                    <a:pt x="282" y="1765"/>
                  </a:cubicBezTo>
                  <a:cubicBezTo>
                    <a:pt x="231" y="1592"/>
                    <a:pt x="359" y="1420"/>
                    <a:pt x="539" y="14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6125303" y="2121710"/>
              <a:ext cx="48973" cy="71481"/>
            </a:xfrm>
            <a:custGeom>
              <a:avLst/>
              <a:gdLst/>
              <a:ahLst/>
              <a:cxnLst/>
              <a:rect l="l" t="t" r="r" b="b"/>
              <a:pathLst>
                <a:path w="198" h="289" extrusionOk="0">
                  <a:moveTo>
                    <a:pt x="129" y="39"/>
                  </a:moveTo>
                  <a:lnTo>
                    <a:pt x="129" y="39"/>
                  </a:lnTo>
                  <a:cubicBezTo>
                    <a:pt x="151" y="119"/>
                    <a:pt x="103" y="204"/>
                    <a:pt x="23" y="226"/>
                  </a:cubicBezTo>
                  <a:cubicBezTo>
                    <a:pt x="4" y="230"/>
                    <a:pt x="-3" y="248"/>
                    <a:pt x="1" y="266"/>
                  </a:cubicBezTo>
                  <a:cubicBezTo>
                    <a:pt x="4" y="281"/>
                    <a:pt x="23" y="292"/>
                    <a:pt x="41" y="288"/>
                  </a:cubicBezTo>
                  <a:cubicBezTo>
                    <a:pt x="155" y="255"/>
                    <a:pt x="221" y="138"/>
                    <a:pt x="191" y="24"/>
                  </a:cubicBezTo>
                  <a:cubicBezTo>
                    <a:pt x="188" y="6"/>
                    <a:pt x="169" y="-5"/>
                    <a:pt x="151" y="2"/>
                  </a:cubicBezTo>
                  <a:cubicBezTo>
                    <a:pt x="136" y="6"/>
                    <a:pt x="125" y="24"/>
                    <a:pt x="129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6115409" y="2399473"/>
              <a:ext cx="44769" cy="49221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30" y="137"/>
                  </a:moveTo>
                  <a:lnTo>
                    <a:pt x="30" y="137"/>
                  </a:lnTo>
                  <a:cubicBezTo>
                    <a:pt x="11" y="140"/>
                    <a:pt x="0" y="155"/>
                    <a:pt x="0" y="170"/>
                  </a:cubicBezTo>
                  <a:cubicBezTo>
                    <a:pt x="4" y="188"/>
                    <a:pt x="19" y="203"/>
                    <a:pt x="37" y="199"/>
                  </a:cubicBezTo>
                  <a:cubicBezTo>
                    <a:pt x="121" y="192"/>
                    <a:pt x="187" y="115"/>
                    <a:pt x="180" y="27"/>
                  </a:cubicBezTo>
                  <a:cubicBezTo>
                    <a:pt x="176" y="12"/>
                    <a:pt x="162" y="-3"/>
                    <a:pt x="143" y="1"/>
                  </a:cubicBezTo>
                  <a:cubicBezTo>
                    <a:pt x="125" y="1"/>
                    <a:pt x="114" y="16"/>
                    <a:pt x="114" y="34"/>
                  </a:cubicBezTo>
                  <a:cubicBezTo>
                    <a:pt x="121" y="85"/>
                    <a:pt x="81" y="133"/>
                    <a:pt x="30" y="1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6054811" y="2259973"/>
              <a:ext cx="44274" cy="44521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29" y="0"/>
                  </a:moveTo>
                  <a:lnTo>
                    <a:pt x="29" y="0"/>
                  </a:lnTo>
                  <a:cubicBezTo>
                    <a:pt x="14" y="0"/>
                    <a:pt x="0" y="15"/>
                    <a:pt x="0" y="33"/>
                  </a:cubicBezTo>
                  <a:cubicBezTo>
                    <a:pt x="0" y="52"/>
                    <a:pt x="14" y="66"/>
                    <a:pt x="29" y="66"/>
                  </a:cubicBezTo>
                  <a:lnTo>
                    <a:pt x="33" y="66"/>
                  </a:lnTo>
                  <a:cubicBezTo>
                    <a:pt x="77" y="66"/>
                    <a:pt x="113" y="103"/>
                    <a:pt x="113" y="147"/>
                  </a:cubicBezTo>
                  <a:cubicBezTo>
                    <a:pt x="113" y="165"/>
                    <a:pt x="128" y="180"/>
                    <a:pt x="146" y="180"/>
                  </a:cubicBezTo>
                  <a:lnTo>
                    <a:pt x="146" y="180"/>
                  </a:lnTo>
                  <a:cubicBezTo>
                    <a:pt x="165" y="180"/>
                    <a:pt x="179" y="165"/>
                    <a:pt x="179" y="147"/>
                  </a:cubicBezTo>
                  <a:cubicBezTo>
                    <a:pt x="179" y="66"/>
                    <a:pt x="110" y="0"/>
                    <a:pt x="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9800" rIns="90000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6025624" y="2025000"/>
              <a:ext cx="463515" cy="528071"/>
            </a:xfrm>
            <a:custGeom>
              <a:avLst/>
              <a:gdLst/>
              <a:ahLst/>
              <a:cxnLst/>
              <a:rect l="l" t="t" r="r" b="b"/>
              <a:pathLst>
                <a:path w="1874" h="2135" extrusionOk="0">
                  <a:moveTo>
                    <a:pt x="1683" y="958"/>
                  </a:moveTo>
                  <a:lnTo>
                    <a:pt x="1683" y="958"/>
                  </a:lnTo>
                  <a:cubicBezTo>
                    <a:pt x="1698" y="994"/>
                    <a:pt x="1735" y="1020"/>
                    <a:pt x="1775" y="1020"/>
                  </a:cubicBezTo>
                  <a:cubicBezTo>
                    <a:pt x="1830" y="1020"/>
                    <a:pt x="1874" y="976"/>
                    <a:pt x="1874" y="925"/>
                  </a:cubicBezTo>
                  <a:cubicBezTo>
                    <a:pt x="1874" y="870"/>
                    <a:pt x="1830" y="826"/>
                    <a:pt x="1775" y="826"/>
                  </a:cubicBezTo>
                  <a:cubicBezTo>
                    <a:pt x="1735" y="826"/>
                    <a:pt x="1698" y="855"/>
                    <a:pt x="1683" y="892"/>
                  </a:cubicBezTo>
                  <a:cubicBezTo>
                    <a:pt x="1350" y="892"/>
                    <a:pt x="1350" y="892"/>
                    <a:pt x="1350" y="892"/>
                  </a:cubicBezTo>
                  <a:cubicBezTo>
                    <a:pt x="1350" y="826"/>
                    <a:pt x="1350" y="826"/>
                    <a:pt x="1350" y="826"/>
                  </a:cubicBezTo>
                  <a:cubicBezTo>
                    <a:pt x="1445" y="826"/>
                    <a:pt x="1445" y="826"/>
                    <a:pt x="1445" y="826"/>
                  </a:cubicBezTo>
                  <a:cubicBezTo>
                    <a:pt x="1463" y="826"/>
                    <a:pt x="1478" y="815"/>
                    <a:pt x="1478" y="796"/>
                  </a:cubicBezTo>
                  <a:cubicBezTo>
                    <a:pt x="1482" y="778"/>
                    <a:pt x="1467" y="763"/>
                    <a:pt x="1449" y="763"/>
                  </a:cubicBezTo>
                  <a:cubicBezTo>
                    <a:pt x="1350" y="763"/>
                    <a:pt x="1350" y="763"/>
                    <a:pt x="1350" y="763"/>
                  </a:cubicBezTo>
                  <a:cubicBezTo>
                    <a:pt x="1350" y="697"/>
                    <a:pt x="1350" y="697"/>
                    <a:pt x="1350" y="697"/>
                  </a:cubicBezTo>
                  <a:cubicBezTo>
                    <a:pt x="1350" y="664"/>
                    <a:pt x="1320" y="635"/>
                    <a:pt x="1287" y="635"/>
                  </a:cubicBezTo>
                  <a:cubicBezTo>
                    <a:pt x="1218" y="635"/>
                    <a:pt x="1218" y="635"/>
                    <a:pt x="1218" y="635"/>
                  </a:cubicBezTo>
                  <a:cubicBezTo>
                    <a:pt x="1218" y="562"/>
                    <a:pt x="1218" y="562"/>
                    <a:pt x="1218" y="562"/>
                  </a:cubicBezTo>
                  <a:cubicBezTo>
                    <a:pt x="1291" y="562"/>
                    <a:pt x="1291" y="562"/>
                    <a:pt x="1291" y="562"/>
                  </a:cubicBezTo>
                  <a:cubicBezTo>
                    <a:pt x="1306" y="602"/>
                    <a:pt x="1346" y="631"/>
                    <a:pt x="1394" y="628"/>
                  </a:cubicBezTo>
                  <a:cubicBezTo>
                    <a:pt x="1438" y="624"/>
                    <a:pt x="1474" y="587"/>
                    <a:pt x="1478" y="543"/>
                  </a:cubicBezTo>
                  <a:cubicBezTo>
                    <a:pt x="1485" y="485"/>
                    <a:pt x="1441" y="433"/>
                    <a:pt x="1383" y="433"/>
                  </a:cubicBezTo>
                  <a:cubicBezTo>
                    <a:pt x="1339" y="433"/>
                    <a:pt x="1302" y="463"/>
                    <a:pt x="1291" y="499"/>
                  </a:cubicBezTo>
                  <a:cubicBezTo>
                    <a:pt x="1185" y="499"/>
                    <a:pt x="1185" y="499"/>
                    <a:pt x="1185" y="499"/>
                  </a:cubicBezTo>
                  <a:cubicBezTo>
                    <a:pt x="1170" y="499"/>
                    <a:pt x="1155" y="514"/>
                    <a:pt x="1155" y="533"/>
                  </a:cubicBezTo>
                  <a:cubicBezTo>
                    <a:pt x="1155" y="635"/>
                    <a:pt x="1155" y="635"/>
                    <a:pt x="1155" y="635"/>
                  </a:cubicBezTo>
                  <a:cubicBezTo>
                    <a:pt x="1086" y="635"/>
                    <a:pt x="1086" y="635"/>
                    <a:pt x="1086" y="635"/>
                  </a:cubicBezTo>
                  <a:cubicBezTo>
                    <a:pt x="1086" y="437"/>
                    <a:pt x="1086" y="437"/>
                    <a:pt x="1086" y="437"/>
                  </a:cubicBezTo>
                  <a:cubicBezTo>
                    <a:pt x="1185" y="437"/>
                    <a:pt x="1185" y="437"/>
                    <a:pt x="1185" y="437"/>
                  </a:cubicBezTo>
                  <a:cubicBezTo>
                    <a:pt x="1203" y="437"/>
                    <a:pt x="1218" y="422"/>
                    <a:pt x="1218" y="404"/>
                  </a:cubicBezTo>
                  <a:cubicBezTo>
                    <a:pt x="1218" y="298"/>
                    <a:pt x="1218" y="298"/>
                    <a:pt x="1218" y="298"/>
                  </a:cubicBezTo>
                  <a:cubicBezTo>
                    <a:pt x="1258" y="283"/>
                    <a:pt x="1284" y="243"/>
                    <a:pt x="1280" y="199"/>
                  </a:cubicBezTo>
                  <a:cubicBezTo>
                    <a:pt x="1276" y="151"/>
                    <a:pt x="1240" y="114"/>
                    <a:pt x="1196" y="111"/>
                  </a:cubicBezTo>
                  <a:cubicBezTo>
                    <a:pt x="1137" y="103"/>
                    <a:pt x="1086" y="151"/>
                    <a:pt x="1086" y="206"/>
                  </a:cubicBezTo>
                  <a:cubicBezTo>
                    <a:pt x="1086" y="250"/>
                    <a:pt x="1115" y="287"/>
                    <a:pt x="1155" y="301"/>
                  </a:cubicBezTo>
                  <a:cubicBezTo>
                    <a:pt x="1155" y="375"/>
                    <a:pt x="1155" y="375"/>
                    <a:pt x="1155" y="375"/>
                  </a:cubicBezTo>
                  <a:cubicBezTo>
                    <a:pt x="1056" y="375"/>
                    <a:pt x="1056" y="375"/>
                    <a:pt x="1056" y="375"/>
                  </a:cubicBezTo>
                  <a:cubicBezTo>
                    <a:pt x="1038" y="375"/>
                    <a:pt x="1023" y="386"/>
                    <a:pt x="1023" y="404"/>
                  </a:cubicBezTo>
                  <a:cubicBezTo>
                    <a:pt x="1023" y="635"/>
                    <a:pt x="1023" y="635"/>
                    <a:pt x="1023" y="635"/>
                  </a:cubicBezTo>
                  <a:cubicBezTo>
                    <a:pt x="954" y="635"/>
                    <a:pt x="954" y="635"/>
                    <a:pt x="954" y="635"/>
                  </a:cubicBezTo>
                  <a:cubicBezTo>
                    <a:pt x="954" y="540"/>
                    <a:pt x="954" y="540"/>
                    <a:pt x="954" y="540"/>
                  </a:cubicBezTo>
                  <a:cubicBezTo>
                    <a:pt x="954" y="521"/>
                    <a:pt x="943" y="507"/>
                    <a:pt x="928" y="507"/>
                  </a:cubicBezTo>
                  <a:cubicBezTo>
                    <a:pt x="910" y="503"/>
                    <a:pt x="891" y="518"/>
                    <a:pt x="891" y="536"/>
                  </a:cubicBezTo>
                  <a:cubicBezTo>
                    <a:pt x="891" y="635"/>
                    <a:pt x="891" y="635"/>
                    <a:pt x="891" y="635"/>
                  </a:cubicBezTo>
                  <a:cubicBezTo>
                    <a:pt x="818" y="635"/>
                    <a:pt x="818" y="635"/>
                    <a:pt x="818" y="635"/>
                  </a:cubicBezTo>
                  <a:cubicBezTo>
                    <a:pt x="818" y="243"/>
                    <a:pt x="818" y="243"/>
                    <a:pt x="818" y="243"/>
                  </a:cubicBezTo>
                  <a:cubicBezTo>
                    <a:pt x="818" y="137"/>
                    <a:pt x="752" y="37"/>
                    <a:pt x="646" y="1"/>
                  </a:cubicBezTo>
                  <a:cubicBezTo>
                    <a:pt x="631" y="-3"/>
                    <a:pt x="613" y="5"/>
                    <a:pt x="605" y="23"/>
                  </a:cubicBezTo>
                  <a:cubicBezTo>
                    <a:pt x="602" y="37"/>
                    <a:pt x="609" y="56"/>
                    <a:pt x="627" y="63"/>
                  </a:cubicBezTo>
                  <a:cubicBezTo>
                    <a:pt x="704" y="89"/>
                    <a:pt x="756" y="162"/>
                    <a:pt x="756" y="243"/>
                  </a:cubicBezTo>
                  <a:cubicBezTo>
                    <a:pt x="756" y="1181"/>
                    <a:pt x="756" y="1181"/>
                    <a:pt x="756" y="1181"/>
                  </a:cubicBezTo>
                  <a:cubicBezTo>
                    <a:pt x="591" y="1181"/>
                    <a:pt x="591" y="1181"/>
                    <a:pt x="591" y="1181"/>
                  </a:cubicBezTo>
                  <a:cubicBezTo>
                    <a:pt x="572" y="1181"/>
                    <a:pt x="558" y="1167"/>
                    <a:pt x="558" y="1148"/>
                  </a:cubicBezTo>
                  <a:cubicBezTo>
                    <a:pt x="558" y="1068"/>
                    <a:pt x="558" y="1068"/>
                    <a:pt x="558" y="1068"/>
                  </a:cubicBezTo>
                  <a:cubicBezTo>
                    <a:pt x="558" y="1064"/>
                    <a:pt x="558" y="1060"/>
                    <a:pt x="554" y="1060"/>
                  </a:cubicBezTo>
                  <a:cubicBezTo>
                    <a:pt x="525" y="1035"/>
                    <a:pt x="495" y="1053"/>
                    <a:pt x="495" y="1079"/>
                  </a:cubicBezTo>
                  <a:cubicBezTo>
                    <a:pt x="495" y="1086"/>
                    <a:pt x="488" y="1134"/>
                    <a:pt x="525" y="1185"/>
                  </a:cubicBezTo>
                  <a:cubicBezTo>
                    <a:pt x="466" y="1199"/>
                    <a:pt x="422" y="1255"/>
                    <a:pt x="429" y="1321"/>
                  </a:cubicBezTo>
                  <a:cubicBezTo>
                    <a:pt x="429" y="1324"/>
                    <a:pt x="429" y="1328"/>
                    <a:pt x="433" y="1328"/>
                  </a:cubicBezTo>
                  <a:cubicBezTo>
                    <a:pt x="459" y="1354"/>
                    <a:pt x="492" y="1335"/>
                    <a:pt x="492" y="1310"/>
                  </a:cubicBezTo>
                  <a:cubicBezTo>
                    <a:pt x="492" y="1273"/>
                    <a:pt x="521" y="1244"/>
                    <a:pt x="558" y="1244"/>
                  </a:cubicBezTo>
                  <a:cubicBezTo>
                    <a:pt x="756" y="1244"/>
                    <a:pt x="756" y="1244"/>
                    <a:pt x="756" y="1244"/>
                  </a:cubicBezTo>
                  <a:cubicBezTo>
                    <a:pt x="756" y="1834"/>
                    <a:pt x="756" y="1834"/>
                    <a:pt x="756" y="1834"/>
                  </a:cubicBezTo>
                  <a:cubicBezTo>
                    <a:pt x="759" y="1959"/>
                    <a:pt x="657" y="2072"/>
                    <a:pt x="517" y="2072"/>
                  </a:cubicBezTo>
                  <a:cubicBezTo>
                    <a:pt x="389" y="2072"/>
                    <a:pt x="283" y="1962"/>
                    <a:pt x="283" y="1834"/>
                  </a:cubicBezTo>
                  <a:cubicBezTo>
                    <a:pt x="283" y="1816"/>
                    <a:pt x="268" y="1801"/>
                    <a:pt x="250" y="1801"/>
                  </a:cubicBezTo>
                  <a:cubicBezTo>
                    <a:pt x="231" y="1801"/>
                    <a:pt x="217" y="1816"/>
                    <a:pt x="217" y="1834"/>
                  </a:cubicBezTo>
                  <a:cubicBezTo>
                    <a:pt x="217" y="1874"/>
                    <a:pt x="228" y="1915"/>
                    <a:pt x="242" y="1951"/>
                  </a:cubicBezTo>
                  <a:cubicBezTo>
                    <a:pt x="169" y="1951"/>
                    <a:pt x="103" y="1922"/>
                    <a:pt x="55" y="1871"/>
                  </a:cubicBezTo>
                  <a:cubicBezTo>
                    <a:pt x="41" y="1860"/>
                    <a:pt x="22" y="1860"/>
                    <a:pt x="8" y="1871"/>
                  </a:cubicBezTo>
                  <a:cubicBezTo>
                    <a:pt x="-3" y="1885"/>
                    <a:pt x="-3" y="1904"/>
                    <a:pt x="8" y="1915"/>
                  </a:cubicBezTo>
                  <a:cubicBezTo>
                    <a:pt x="81" y="1992"/>
                    <a:pt x="180" y="2024"/>
                    <a:pt x="279" y="2014"/>
                  </a:cubicBezTo>
                  <a:cubicBezTo>
                    <a:pt x="334" y="2091"/>
                    <a:pt x="426" y="2135"/>
                    <a:pt x="521" y="2135"/>
                  </a:cubicBezTo>
                  <a:cubicBezTo>
                    <a:pt x="686" y="2135"/>
                    <a:pt x="825" y="1834"/>
                    <a:pt x="825" y="1834"/>
                  </a:cubicBezTo>
                  <a:cubicBezTo>
                    <a:pt x="825" y="1486"/>
                    <a:pt x="825" y="1486"/>
                    <a:pt x="825" y="1486"/>
                  </a:cubicBezTo>
                  <a:cubicBezTo>
                    <a:pt x="891" y="1486"/>
                    <a:pt x="891" y="1486"/>
                    <a:pt x="891" y="1486"/>
                  </a:cubicBezTo>
                  <a:cubicBezTo>
                    <a:pt x="891" y="1717"/>
                    <a:pt x="891" y="1717"/>
                    <a:pt x="891" y="1717"/>
                  </a:cubicBezTo>
                  <a:cubicBezTo>
                    <a:pt x="891" y="1735"/>
                    <a:pt x="906" y="1746"/>
                    <a:pt x="924" y="1746"/>
                  </a:cubicBezTo>
                  <a:cubicBezTo>
                    <a:pt x="1023" y="1746"/>
                    <a:pt x="1023" y="1746"/>
                    <a:pt x="1023" y="1746"/>
                  </a:cubicBezTo>
                  <a:cubicBezTo>
                    <a:pt x="1023" y="1889"/>
                    <a:pt x="1023" y="1889"/>
                    <a:pt x="1023" y="1889"/>
                  </a:cubicBezTo>
                  <a:cubicBezTo>
                    <a:pt x="983" y="1900"/>
                    <a:pt x="954" y="1944"/>
                    <a:pt x="957" y="1988"/>
                  </a:cubicBezTo>
                  <a:cubicBezTo>
                    <a:pt x="961" y="2032"/>
                    <a:pt x="998" y="2068"/>
                    <a:pt x="1042" y="2076"/>
                  </a:cubicBezTo>
                  <a:cubicBezTo>
                    <a:pt x="1100" y="2083"/>
                    <a:pt x="1152" y="2036"/>
                    <a:pt x="1152" y="1980"/>
                  </a:cubicBezTo>
                  <a:cubicBezTo>
                    <a:pt x="1152" y="1936"/>
                    <a:pt x="1126" y="1900"/>
                    <a:pt x="1086" y="1889"/>
                  </a:cubicBezTo>
                  <a:cubicBezTo>
                    <a:pt x="1086" y="1717"/>
                    <a:pt x="1086" y="1717"/>
                    <a:pt x="1086" y="1717"/>
                  </a:cubicBezTo>
                  <a:cubicBezTo>
                    <a:pt x="1086" y="1698"/>
                    <a:pt x="1071" y="1684"/>
                    <a:pt x="1056" y="1684"/>
                  </a:cubicBezTo>
                  <a:cubicBezTo>
                    <a:pt x="954" y="1684"/>
                    <a:pt x="954" y="1684"/>
                    <a:pt x="954" y="1684"/>
                  </a:cubicBezTo>
                  <a:cubicBezTo>
                    <a:pt x="954" y="1486"/>
                    <a:pt x="954" y="1486"/>
                    <a:pt x="954" y="1486"/>
                  </a:cubicBezTo>
                  <a:cubicBezTo>
                    <a:pt x="1023" y="1486"/>
                    <a:pt x="1023" y="1486"/>
                    <a:pt x="1023" y="1486"/>
                  </a:cubicBezTo>
                  <a:cubicBezTo>
                    <a:pt x="1023" y="1588"/>
                    <a:pt x="1023" y="1588"/>
                    <a:pt x="1023" y="1588"/>
                  </a:cubicBezTo>
                  <a:cubicBezTo>
                    <a:pt x="1023" y="1603"/>
                    <a:pt x="1034" y="1618"/>
                    <a:pt x="1049" y="1621"/>
                  </a:cubicBezTo>
                  <a:cubicBezTo>
                    <a:pt x="1071" y="1621"/>
                    <a:pt x="1086" y="1607"/>
                    <a:pt x="1086" y="1588"/>
                  </a:cubicBezTo>
                  <a:cubicBezTo>
                    <a:pt x="1086" y="1486"/>
                    <a:pt x="1086" y="1486"/>
                    <a:pt x="1086" y="1486"/>
                  </a:cubicBezTo>
                  <a:cubicBezTo>
                    <a:pt x="1155" y="1486"/>
                    <a:pt x="1155" y="1486"/>
                    <a:pt x="1155" y="1486"/>
                  </a:cubicBezTo>
                  <a:cubicBezTo>
                    <a:pt x="1155" y="1585"/>
                    <a:pt x="1155" y="1585"/>
                    <a:pt x="1155" y="1585"/>
                  </a:cubicBezTo>
                  <a:cubicBezTo>
                    <a:pt x="1155" y="1603"/>
                    <a:pt x="1170" y="1618"/>
                    <a:pt x="1185" y="1618"/>
                  </a:cubicBezTo>
                  <a:cubicBezTo>
                    <a:pt x="1284" y="1618"/>
                    <a:pt x="1284" y="1618"/>
                    <a:pt x="1284" y="1618"/>
                  </a:cubicBezTo>
                  <a:cubicBezTo>
                    <a:pt x="1284" y="1757"/>
                    <a:pt x="1284" y="1757"/>
                    <a:pt x="1284" y="1757"/>
                  </a:cubicBezTo>
                  <a:cubicBezTo>
                    <a:pt x="1243" y="1772"/>
                    <a:pt x="1214" y="1812"/>
                    <a:pt x="1221" y="1860"/>
                  </a:cubicBezTo>
                  <a:cubicBezTo>
                    <a:pt x="1225" y="1904"/>
                    <a:pt x="1262" y="1940"/>
                    <a:pt x="1306" y="1944"/>
                  </a:cubicBezTo>
                  <a:cubicBezTo>
                    <a:pt x="1364" y="1951"/>
                    <a:pt x="1412" y="1907"/>
                    <a:pt x="1412" y="1848"/>
                  </a:cubicBezTo>
                  <a:cubicBezTo>
                    <a:pt x="1412" y="1805"/>
                    <a:pt x="1386" y="1772"/>
                    <a:pt x="1350" y="1757"/>
                  </a:cubicBezTo>
                  <a:cubicBezTo>
                    <a:pt x="1350" y="1585"/>
                    <a:pt x="1350" y="1585"/>
                    <a:pt x="1350" y="1585"/>
                  </a:cubicBezTo>
                  <a:cubicBezTo>
                    <a:pt x="1350" y="1566"/>
                    <a:pt x="1335" y="1552"/>
                    <a:pt x="1317" y="1552"/>
                  </a:cubicBezTo>
                  <a:cubicBezTo>
                    <a:pt x="1218" y="1552"/>
                    <a:pt x="1218" y="1552"/>
                    <a:pt x="1218" y="1552"/>
                  </a:cubicBezTo>
                  <a:cubicBezTo>
                    <a:pt x="1218" y="1486"/>
                    <a:pt x="1218" y="1486"/>
                    <a:pt x="1218" y="1486"/>
                  </a:cubicBezTo>
                  <a:cubicBezTo>
                    <a:pt x="1287" y="1486"/>
                    <a:pt x="1287" y="1486"/>
                    <a:pt x="1287" y="1486"/>
                  </a:cubicBezTo>
                  <a:cubicBezTo>
                    <a:pt x="1320" y="1486"/>
                    <a:pt x="1350" y="1456"/>
                    <a:pt x="1350" y="1423"/>
                  </a:cubicBezTo>
                  <a:cubicBezTo>
                    <a:pt x="1350" y="1350"/>
                    <a:pt x="1350" y="1350"/>
                    <a:pt x="1350" y="1350"/>
                  </a:cubicBezTo>
                  <a:cubicBezTo>
                    <a:pt x="1485" y="1350"/>
                    <a:pt x="1485" y="1350"/>
                    <a:pt x="1485" y="1350"/>
                  </a:cubicBezTo>
                  <a:cubicBezTo>
                    <a:pt x="1485" y="1427"/>
                    <a:pt x="1485" y="1427"/>
                    <a:pt x="1485" y="1427"/>
                  </a:cubicBezTo>
                  <a:cubicBezTo>
                    <a:pt x="1445" y="1442"/>
                    <a:pt x="1416" y="1482"/>
                    <a:pt x="1419" y="1526"/>
                  </a:cubicBezTo>
                  <a:cubicBezTo>
                    <a:pt x="1423" y="1581"/>
                    <a:pt x="1471" y="1621"/>
                    <a:pt x="1522" y="1618"/>
                  </a:cubicBezTo>
                  <a:cubicBezTo>
                    <a:pt x="1573" y="1614"/>
                    <a:pt x="1614" y="1566"/>
                    <a:pt x="1610" y="1511"/>
                  </a:cubicBezTo>
                  <a:lnTo>
                    <a:pt x="1610" y="1511"/>
                  </a:lnTo>
                  <a:cubicBezTo>
                    <a:pt x="1606" y="1475"/>
                    <a:pt x="1581" y="1442"/>
                    <a:pt x="1548" y="1431"/>
                  </a:cubicBezTo>
                  <a:cubicBezTo>
                    <a:pt x="1548" y="1317"/>
                    <a:pt x="1548" y="1317"/>
                    <a:pt x="1548" y="1317"/>
                  </a:cubicBezTo>
                  <a:cubicBezTo>
                    <a:pt x="1548" y="1302"/>
                    <a:pt x="1533" y="1288"/>
                    <a:pt x="1515" y="1288"/>
                  </a:cubicBezTo>
                  <a:cubicBezTo>
                    <a:pt x="1350" y="1288"/>
                    <a:pt x="1350" y="1288"/>
                    <a:pt x="1350" y="1288"/>
                  </a:cubicBezTo>
                  <a:cubicBezTo>
                    <a:pt x="1350" y="1218"/>
                    <a:pt x="1350" y="1218"/>
                    <a:pt x="1350" y="1218"/>
                  </a:cubicBezTo>
                  <a:cubicBezTo>
                    <a:pt x="1445" y="1218"/>
                    <a:pt x="1445" y="1218"/>
                    <a:pt x="1445" y="1218"/>
                  </a:cubicBezTo>
                  <a:cubicBezTo>
                    <a:pt x="1463" y="1218"/>
                    <a:pt x="1478" y="1207"/>
                    <a:pt x="1478" y="1192"/>
                  </a:cubicBezTo>
                  <a:cubicBezTo>
                    <a:pt x="1482" y="1170"/>
                    <a:pt x="1467" y="1156"/>
                    <a:pt x="1449" y="1156"/>
                  </a:cubicBezTo>
                  <a:cubicBezTo>
                    <a:pt x="1350" y="1156"/>
                    <a:pt x="1350" y="1156"/>
                    <a:pt x="1350" y="1156"/>
                  </a:cubicBezTo>
                  <a:cubicBezTo>
                    <a:pt x="1346" y="1090"/>
                    <a:pt x="1346" y="1090"/>
                    <a:pt x="1346" y="1090"/>
                  </a:cubicBezTo>
                  <a:cubicBezTo>
                    <a:pt x="1496" y="1090"/>
                    <a:pt x="1496" y="1090"/>
                    <a:pt x="1496" y="1090"/>
                  </a:cubicBezTo>
                  <a:cubicBezTo>
                    <a:pt x="1624" y="1222"/>
                    <a:pt x="1617" y="1214"/>
                    <a:pt x="1621" y="1214"/>
                  </a:cubicBezTo>
                  <a:cubicBezTo>
                    <a:pt x="1599" y="1251"/>
                    <a:pt x="1610" y="1302"/>
                    <a:pt x="1643" y="1332"/>
                  </a:cubicBezTo>
                  <a:cubicBezTo>
                    <a:pt x="1683" y="1365"/>
                    <a:pt x="1746" y="1361"/>
                    <a:pt x="1779" y="1321"/>
                  </a:cubicBezTo>
                  <a:cubicBezTo>
                    <a:pt x="1815" y="1280"/>
                    <a:pt x="1812" y="1218"/>
                    <a:pt x="1771" y="1185"/>
                  </a:cubicBezTo>
                  <a:cubicBezTo>
                    <a:pt x="1738" y="1159"/>
                    <a:pt x="1698" y="1152"/>
                    <a:pt x="1665" y="1170"/>
                  </a:cubicBezTo>
                  <a:cubicBezTo>
                    <a:pt x="1665" y="1167"/>
                    <a:pt x="1672" y="1178"/>
                    <a:pt x="1533" y="1035"/>
                  </a:cubicBezTo>
                  <a:cubicBezTo>
                    <a:pt x="1526" y="1027"/>
                    <a:pt x="1518" y="1024"/>
                    <a:pt x="1507" y="1024"/>
                  </a:cubicBezTo>
                  <a:cubicBezTo>
                    <a:pt x="1346" y="1024"/>
                    <a:pt x="1346" y="1024"/>
                    <a:pt x="1346" y="1024"/>
                  </a:cubicBezTo>
                  <a:cubicBezTo>
                    <a:pt x="1346" y="958"/>
                    <a:pt x="1346" y="958"/>
                    <a:pt x="1346" y="958"/>
                  </a:cubicBezTo>
                  <a:cubicBezTo>
                    <a:pt x="1683" y="958"/>
                    <a:pt x="1683" y="958"/>
                    <a:pt x="1683" y="958"/>
                  </a:cubicBezTo>
                  <a:moveTo>
                    <a:pt x="1775" y="892"/>
                  </a:moveTo>
                  <a:lnTo>
                    <a:pt x="1775" y="892"/>
                  </a:lnTo>
                  <a:cubicBezTo>
                    <a:pt x="1793" y="892"/>
                    <a:pt x="1808" y="906"/>
                    <a:pt x="1808" y="925"/>
                  </a:cubicBezTo>
                  <a:cubicBezTo>
                    <a:pt x="1808" y="943"/>
                    <a:pt x="1793" y="958"/>
                    <a:pt x="1775" y="958"/>
                  </a:cubicBezTo>
                  <a:cubicBezTo>
                    <a:pt x="1756" y="958"/>
                    <a:pt x="1742" y="943"/>
                    <a:pt x="1742" y="925"/>
                  </a:cubicBezTo>
                  <a:cubicBezTo>
                    <a:pt x="1742" y="906"/>
                    <a:pt x="1756" y="892"/>
                    <a:pt x="1775" y="892"/>
                  </a:cubicBezTo>
                  <a:moveTo>
                    <a:pt x="1383" y="496"/>
                  </a:moveTo>
                  <a:lnTo>
                    <a:pt x="1383" y="496"/>
                  </a:lnTo>
                  <a:cubicBezTo>
                    <a:pt x="1401" y="496"/>
                    <a:pt x="1416" y="510"/>
                    <a:pt x="1416" y="529"/>
                  </a:cubicBezTo>
                  <a:cubicBezTo>
                    <a:pt x="1416" y="547"/>
                    <a:pt x="1401" y="562"/>
                    <a:pt x="1383" y="562"/>
                  </a:cubicBezTo>
                  <a:cubicBezTo>
                    <a:pt x="1364" y="562"/>
                    <a:pt x="1350" y="547"/>
                    <a:pt x="1350" y="529"/>
                  </a:cubicBezTo>
                  <a:cubicBezTo>
                    <a:pt x="1350" y="510"/>
                    <a:pt x="1364" y="496"/>
                    <a:pt x="1383" y="496"/>
                  </a:cubicBezTo>
                  <a:moveTo>
                    <a:pt x="1185" y="173"/>
                  </a:moveTo>
                  <a:lnTo>
                    <a:pt x="1185" y="173"/>
                  </a:lnTo>
                  <a:cubicBezTo>
                    <a:pt x="1203" y="173"/>
                    <a:pt x="1218" y="188"/>
                    <a:pt x="1218" y="206"/>
                  </a:cubicBezTo>
                  <a:cubicBezTo>
                    <a:pt x="1218" y="225"/>
                    <a:pt x="1203" y="239"/>
                    <a:pt x="1185" y="239"/>
                  </a:cubicBezTo>
                  <a:cubicBezTo>
                    <a:pt x="1166" y="239"/>
                    <a:pt x="1152" y="225"/>
                    <a:pt x="1152" y="206"/>
                  </a:cubicBezTo>
                  <a:cubicBezTo>
                    <a:pt x="1152" y="188"/>
                    <a:pt x="1166" y="173"/>
                    <a:pt x="1185" y="173"/>
                  </a:cubicBezTo>
                  <a:moveTo>
                    <a:pt x="1053" y="2014"/>
                  </a:moveTo>
                  <a:lnTo>
                    <a:pt x="1053" y="2014"/>
                  </a:lnTo>
                  <a:cubicBezTo>
                    <a:pt x="1034" y="2014"/>
                    <a:pt x="1020" y="1999"/>
                    <a:pt x="1020" y="1980"/>
                  </a:cubicBezTo>
                  <a:cubicBezTo>
                    <a:pt x="1020" y="1962"/>
                    <a:pt x="1034" y="1948"/>
                    <a:pt x="1053" y="1948"/>
                  </a:cubicBezTo>
                  <a:cubicBezTo>
                    <a:pt x="1071" y="1948"/>
                    <a:pt x="1086" y="1962"/>
                    <a:pt x="1086" y="1980"/>
                  </a:cubicBezTo>
                  <a:cubicBezTo>
                    <a:pt x="1086" y="1999"/>
                    <a:pt x="1071" y="2014"/>
                    <a:pt x="1053" y="2014"/>
                  </a:cubicBezTo>
                  <a:moveTo>
                    <a:pt x="1317" y="1882"/>
                  </a:moveTo>
                  <a:lnTo>
                    <a:pt x="1317" y="1882"/>
                  </a:lnTo>
                  <a:cubicBezTo>
                    <a:pt x="1298" y="1882"/>
                    <a:pt x="1284" y="1867"/>
                    <a:pt x="1284" y="1848"/>
                  </a:cubicBezTo>
                  <a:cubicBezTo>
                    <a:pt x="1284" y="1830"/>
                    <a:pt x="1298" y="1816"/>
                    <a:pt x="1317" y="1816"/>
                  </a:cubicBezTo>
                  <a:cubicBezTo>
                    <a:pt x="1335" y="1816"/>
                    <a:pt x="1350" y="1830"/>
                    <a:pt x="1350" y="1848"/>
                  </a:cubicBezTo>
                  <a:cubicBezTo>
                    <a:pt x="1350" y="1867"/>
                    <a:pt x="1335" y="1882"/>
                    <a:pt x="1317" y="1882"/>
                  </a:cubicBezTo>
                  <a:moveTo>
                    <a:pt x="1515" y="1552"/>
                  </a:moveTo>
                  <a:lnTo>
                    <a:pt x="1515" y="1552"/>
                  </a:lnTo>
                  <a:cubicBezTo>
                    <a:pt x="1496" y="1555"/>
                    <a:pt x="1482" y="1541"/>
                    <a:pt x="1478" y="1522"/>
                  </a:cubicBezTo>
                  <a:cubicBezTo>
                    <a:pt x="1478" y="1504"/>
                    <a:pt x="1493" y="1489"/>
                    <a:pt x="1511" y="1486"/>
                  </a:cubicBezTo>
                  <a:lnTo>
                    <a:pt x="1515" y="1486"/>
                  </a:lnTo>
                  <a:cubicBezTo>
                    <a:pt x="1529" y="1486"/>
                    <a:pt x="1544" y="1500"/>
                    <a:pt x="1548" y="1519"/>
                  </a:cubicBezTo>
                  <a:cubicBezTo>
                    <a:pt x="1548" y="1537"/>
                    <a:pt x="1533" y="1552"/>
                    <a:pt x="1515" y="1552"/>
                  </a:cubicBezTo>
                  <a:moveTo>
                    <a:pt x="1709" y="1222"/>
                  </a:moveTo>
                  <a:lnTo>
                    <a:pt x="1709" y="1222"/>
                  </a:lnTo>
                  <a:cubicBezTo>
                    <a:pt x="1727" y="1222"/>
                    <a:pt x="1742" y="1236"/>
                    <a:pt x="1742" y="1255"/>
                  </a:cubicBezTo>
                  <a:lnTo>
                    <a:pt x="1742" y="1255"/>
                  </a:lnTo>
                  <a:cubicBezTo>
                    <a:pt x="1742" y="1273"/>
                    <a:pt x="1731" y="1288"/>
                    <a:pt x="1713" y="1291"/>
                  </a:cubicBezTo>
                  <a:cubicBezTo>
                    <a:pt x="1694" y="1291"/>
                    <a:pt x="1676" y="1277"/>
                    <a:pt x="1676" y="1258"/>
                  </a:cubicBezTo>
                  <a:cubicBezTo>
                    <a:pt x="1672" y="1240"/>
                    <a:pt x="1691" y="1222"/>
                    <a:pt x="1709" y="1222"/>
                  </a:cubicBezTo>
                  <a:moveTo>
                    <a:pt x="1284" y="1423"/>
                  </a:moveTo>
                  <a:lnTo>
                    <a:pt x="1284" y="1423"/>
                  </a:lnTo>
                  <a:cubicBezTo>
                    <a:pt x="825" y="1423"/>
                    <a:pt x="825" y="1423"/>
                    <a:pt x="825" y="1423"/>
                  </a:cubicBezTo>
                  <a:cubicBezTo>
                    <a:pt x="825" y="1354"/>
                    <a:pt x="825" y="1354"/>
                    <a:pt x="825" y="1354"/>
                  </a:cubicBezTo>
                  <a:cubicBezTo>
                    <a:pt x="1185" y="1354"/>
                    <a:pt x="1185" y="1354"/>
                    <a:pt x="1185" y="1354"/>
                  </a:cubicBezTo>
                  <a:cubicBezTo>
                    <a:pt x="1203" y="1354"/>
                    <a:pt x="1218" y="1339"/>
                    <a:pt x="1218" y="1321"/>
                  </a:cubicBezTo>
                  <a:cubicBezTo>
                    <a:pt x="1218" y="1049"/>
                    <a:pt x="1218" y="1049"/>
                    <a:pt x="1218" y="1049"/>
                  </a:cubicBezTo>
                  <a:cubicBezTo>
                    <a:pt x="1218" y="1042"/>
                    <a:pt x="1214" y="1038"/>
                    <a:pt x="1210" y="1035"/>
                  </a:cubicBezTo>
                  <a:cubicBezTo>
                    <a:pt x="1185" y="1013"/>
                    <a:pt x="1155" y="1031"/>
                    <a:pt x="1155" y="1057"/>
                  </a:cubicBezTo>
                  <a:cubicBezTo>
                    <a:pt x="1155" y="1291"/>
                    <a:pt x="1155" y="1291"/>
                    <a:pt x="1155" y="1291"/>
                  </a:cubicBezTo>
                  <a:cubicBezTo>
                    <a:pt x="825" y="1291"/>
                    <a:pt x="825" y="1291"/>
                    <a:pt x="825" y="1291"/>
                  </a:cubicBezTo>
                  <a:cubicBezTo>
                    <a:pt x="825" y="829"/>
                    <a:pt x="825" y="829"/>
                    <a:pt x="825" y="829"/>
                  </a:cubicBezTo>
                  <a:cubicBezTo>
                    <a:pt x="1155" y="829"/>
                    <a:pt x="1155" y="829"/>
                    <a:pt x="1155" y="829"/>
                  </a:cubicBezTo>
                  <a:cubicBezTo>
                    <a:pt x="1155" y="917"/>
                    <a:pt x="1155" y="917"/>
                    <a:pt x="1155" y="917"/>
                  </a:cubicBezTo>
                  <a:cubicBezTo>
                    <a:pt x="1155" y="936"/>
                    <a:pt x="1166" y="950"/>
                    <a:pt x="1181" y="950"/>
                  </a:cubicBezTo>
                  <a:cubicBezTo>
                    <a:pt x="1199" y="954"/>
                    <a:pt x="1218" y="939"/>
                    <a:pt x="1218" y="921"/>
                  </a:cubicBezTo>
                  <a:cubicBezTo>
                    <a:pt x="1218" y="829"/>
                    <a:pt x="1218" y="829"/>
                    <a:pt x="1218" y="829"/>
                  </a:cubicBezTo>
                  <a:cubicBezTo>
                    <a:pt x="1218" y="793"/>
                    <a:pt x="1188" y="767"/>
                    <a:pt x="1155" y="767"/>
                  </a:cubicBezTo>
                  <a:cubicBezTo>
                    <a:pt x="825" y="767"/>
                    <a:pt x="825" y="767"/>
                    <a:pt x="825" y="767"/>
                  </a:cubicBezTo>
                  <a:cubicBezTo>
                    <a:pt x="825" y="697"/>
                    <a:pt x="825" y="697"/>
                    <a:pt x="825" y="697"/>
                  </a:cubicBezTo>
                  <a:cubicBezTo>
                    <a:pt x="1284" y="697"/>
                    <a:pt x="1284" y="697"/>
                    <a:pt x="1284" y="697"/>
                  </a:cubicBezTo>
                  <a:lnTo>
                    <a:pt x="1284" y="14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35"/>
          <p:cNvGrpSpPr/>
          <p:nvPr/>
        </p:nvGrpSpPr>
        <p:grpSpPr>
          <a:xfrm>
            <a:off x="820924" y="3130883"/>
            <a:ext cx="454512" cy="444540"/>
            <a:chOff x="7177491" y="2027968"/>
            <a:chExt cx="536234" cy="521393"/>
          </a:xfrm>
        </p:grpSpPr>
        <p:sp>
          <p:nvSpPr>
            <p:cNvPr id="453" name="Google Shape;453;p35"/>
            <p:cNvSpPr/>
            <p:nvPr/>
          </p:nvSpPr>
          <p:spPr>
            <a:xfrm>
              <a:off x="7177491" y="2027968"/>
              <a:ext cx="438781" cy="438781"/>
            </a:xfrm>
            <a:custGeom>
              <a:avLst/>
              <a:gdLst/>
              <a:ahLst/>
              <a:cxnLst/>
              <a:rect l="l" t="t" r="r" b="b"/>
              <a:pathLst>
                <a:path w="1774" h="1774" extrusionOk="0">
                  <a:moveTo>
                    <a:pt x="671" y="1628"/>
                  </a:moveTo>
                  <a:lnTo>
                    <a:pt x="671" y="1628"/>
                  </a:lnTo>
                  <a:cubicBezTo>
                    <a:pt x="649" y="1734"/>
                    <a:pt x="649" y="1734"/>
                    <a:pt x="649" y="1734"/>
                  </a:cubicBezTo>
                  <a:cubicBezTo>
                    <a:pt x="645" y="1749"/>
                    <a:pt x="656" y="1767"/>
                    <a:pt x="667" y="1771"/>
                  </a:cubicBezTo>
                  <a:cubicBezTo>
                    <a:pt x="675" y="1774"/>
                    <a:pt x="678" y="1774"/>
                    <a:pt x="682" y="1774"/>
                  </a:cubicBezTo>
                  <a:cubicBezTo>
                    <a:pt x="697" y="1774"/>
                    <a:pt x="708" y="1763"/>
                    <a:pt x="711" y="1749"/>
                  </a:cubicBezTo>
                  <a:cubicBezTo>
                    <a:pt x="733" y="1639"/>
                    <a:pt x="733" y="1639"/>
                    <a:pt x="733" y="1639"/>
                  </a:cubicBezTo>
                  <a:cubicBezTo>
                    <a:pt x="741" y="1598"/>
                    <a:pt x="730" y="1551"/>
                    <a:pt x="708" y="1510"/>
                  </a:cubicBezTo>
                  <a:cubicBezTo>
                    <a:pt x="777" y="1510"/>
                    <a:pt x="777" y="1510"/>
                    <a:pt x="777" y="1510"/>
                  </a:cubicBezTo>
                  <a:cubicBezTo>
                    <a:pt x="818" y="1510"/>
                    <a:pt x="851" y="1477"/>
                    <a:pt x="851" y="1437"/>
                  </a:cubicBezTo>
                  <a:cubicBezTo>
                    <a:pt x="851" y="1122"/>
                    <a:pt x="851" y="1122"/>
                    <a:pt x="851" y="1122"/>
                  </a:cubicBezTo>
                  <a:cubicBezTo>
                    <a:pt x="851" y="1081"/>
                    <a:pt x="818" y="1048"/>
                    <a:pt x="777" y="1048"/>
                  </a:cubicBezTo>
                  <a:cubicBezTo>
                    <a:pt x="719" y="1048"/>
                    <a:pt x="719" y="1048"/>
                    <a:pt x="719" y="1048"/>
                  </a:cubicBezTo>
                  <a:cubicBezTo>
                    <a:pt x="719" y="949"/>
                    <a:pt x="719" y="949"/>
                    <a:pt x="719" y="949"/>
                  </a:cubicBezTo>
                  <a:cubicBezTo>
                    <a:pt x="719" y="913"/>
                    <a:pt x="682" y="905"/>
                    <a:pt x="664" y="927"/>
                  </a:cubicBezTo>
                  <a:cubicBezTo>
                    <a:pt x="557" y="1048"/>
                    <a:pt x="557" y="1048"/>
                    <a:pt x="557" y="1048"/>
                  </a:cubicBezTo>
                  <a:cubicBezTo>
                    <a:pt x="433" y="1048"/>
                    <a:pt x="433" y="1048"/>
                    <a:pt x="433" y="1048"/>
                  </a:cubicBezTo>
                  <a:cubicBezTo>
                    <a:pt x="418" y="993"/>
                    <a:pt x="414" y="935"/>
                    <a:pt x="414" y="880"/>
                  </a:cubicBezTo>
                  <a:cubicBezTo>
                    <a:pt x="414" y="759"/>
                    <a:pt x="440" y="641"/>
                    <a:pt x="495" y="535"/>
                  </a:cubicBezTo>
                  <a:cubicBezTo>
                    <a:pt x="535" y="579"/>
                    <a:pt x="535" y="579"/>
                    <a:pt x="535" y="579"/>
                  </a:cubicBezTo>
                  <a:cubicBezTo>
                    <a:pt x="550" y="597"/>
                    <a:pt x="590" y="586"/>
                    <a:pt x="590" y="557"/>
                  </a:cubicBezTo>
                  <a:cubicBezTo>
                    <a:pt x="590" y="458"/>
                    <a:pt x="590" y="458"/>
                    <a:pt x="590" y="458"/>
                  </a:cubicBezTo>
                  <a:cubicBezTo>
                    <a:pt x="645" y="458"/>
                    <a:pt x="645" y="458"/>
                    <a:pt x="645" y="458"/>
                  </a:cubicBezTo>
                  <a:cubicBezTo>
                    <a:pt x="686" y="458"/>
                    <a:pt x="719" y="425"/>
                    <a:pt x="719" y="385"/>
                  </a:cubicBezTo>
                  <a:cubicBezTo>
                    <a:pt x="719" y="260"/>
                    <a:pt x="719" y="260"/>
                    <a:pt x="719" y="260"/>
                  </a:cubicBezTo>
                  <a:cubicBezTo>
                    <a:pt x="858" y="154"/>
                    <a:pt x="1019" y="99"/>
                    <a:pt x="1195" y="99"/>
                  </a:cubicBezTo>
                  <a:cubicBezTo>
                    <a:pt x="1444" y="99"/>
                    <a:pt x="1632" y="231"/>
                    <a:pt x="1720" y="308"/>
                  </a:cubicBezTo>
                  <a:cubicBezTo>
                    <a:pt x="1734" y="319"/>
                    <a:pt x="1756" y="319"/>
                    <a:pt x="1767" y="301"/>
                  </a:cubicBezTo>
                  <a:cubicBezTo>
                    <a:pt x="1778" y="289"/>
                    <a:pt x="1775" y="271"/>
                    <a:pt x="1760" y="260"/>
                  </a:cubicBezTo>
                  <a:cubicBezTo>
                    <a:pt x="1664" y="176"/>
                    <a:pt x="1463" y="37"/>
                    <a:pt x="1195" y="37"/>
                  </a:cubicBezTo>
                  <a:cubicBezTo>
                    <a:pt x="1023" y="37"/>
                    <a:pt x="858" y="84"/>
                    <a:pt x="719" y="179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9" y="33"/>
                    <a:pt x="686" y="0"/>
                    <a:pt x="64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25"/>
                    <a:pt x="33" y="458"/>
                    <a:pt x="73" y="458"/>
                  </a:cubicBezTo>
                  <a:cubicBezTo>
                    <a:pt x="425" y="458"/>
                    <a:pt x="425" y="458"/>
                    <a:pt x="425" y="458"/>
                  </a:cubicBezTo>
                  <a:cubicBezTo>
                    <a:pt x="447" y="484"/>
                    <a:pt x="447" y="484"/>
                    <a:pt x="447" y="484"/>
                  </a:cubicBezTo>
                  <a:cubicBezTo>
                    <a:pt x="385" y="605"/>
                    <a:pt x="348" y="740"/>
                    <a:pt x="348" y="880"/>
                  </a:cubicBezTo>
                  <a:cubicBezTo>
                    <a:pt x="348" y="935"/>
                    <a:pt x="356" y="993"/>
                    <a:pt x="367" y="1048"/>
                  </a:cubicBezTo>
                  <a:cubicBezTo>
                    <a:pt x="205" y="1048"/>
                    <a:pt x="205" y="1048"/>
                    <a:pt x="205" y="1048"/>
                  </a:cubicBezTo>
                  <a:cubicBezTo>
                    <a:pt x="165" y="1048"/>
                    <a:pt x="132" y="1081"/>
                    <a:pt x="132" y="1122"/>
                  </a:cubicBezTo>
                  <a:cubicBezTo>
                    <a:pt x="132" y="1437"/>
                    <a:pt x="132" y="1437"/>
                    <a:pt x="132" y="1437"/>
                  </a:cubicBezTo>
                  <a:cubicBezTo>
                    <a:pt x="132" y="1477"/>
                    <a:pt x="165" y="1510"/>
                    <a:pt x="205" y="1510"/>
                  </a:cubicBezTo>
                  <a:cubicBezTo>
                    <a:pt x="631" y="1510"/>
                    <a:pt x="631" y="1510"/>
                    <a:pt x="631" y="1510"/>
                  </a:cubicBezTo>
                  <a:cubicBezTo>
                    <a:pt x="660" y="1540"/>
                    <a:pt x="675" y="1595"/>
                    <a:pt x="671" y="1628"/>
                  </a:cubicBezTo>
                  <a:moveTo>
                    <a:pt x="73" y="392"/>
                  </a:moveTo>
                  <a:lnTo>
                    <a:pt x="73" y="392"/>
                  </a:lnTo>
                  <a:cubicBezTo>
                    <a:pt x="70" y="392"/>
                    <a:pt x="66" y="389"/>
                    <a:pt x="66" y="38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69"/>
                    <a:pt x="70" y="62"/>
                    <a:pt x="73" y="62"/>
                  </a:cubicBezTo>
                  <a:cubicBezTo>
                    <a:pt x="645" y="62"/>
                    <a:pt x="645" y="62"/>
                    <a:pt x="645" y="62"/>
                  </a:cubicBezTo>
                  <a:cubicBezTo>
                    <a:pt x="653" y="62"/>
                    <a:pt x="656" y="69"/>
                    <a:pt x="656" y="73"/>
                  </a:cubicBezTo>
                  <a:cubicBezTo>
                    <a:pt x="656" y="385"/>
                    <a:pt x="656" y="385"/>
                    <a:pt x="656" y="385"/>
                  </a:cubicBezTo>
                  <a:cubicBezTo>
                    <a:pt x="656" y="389"/>
                    <a:pt x="653" y="392"/>
                    <a:pt x="645" y="392"/>
                  </a:cubicBezTo>
                  <a:cubicBezTo>
                    <a:pt x="557" y="392"/>
                    <a:pt x="557" y="392"/>
                    <a:pt x="557" y="392"/>
                  </a:cubicBezTo>
                  <a:cubicBezTo>
                    <a:pt x="539" y="392"/>
                    <a:pt x="524" y="407"/>
                    <a:pt x="524" y="425"/>
                  </a:cubicBezTo>
                  <a:cubicBezTo>
                    <a:pt x="524" y="473"/>
                    <a:pt x="524" y="473"/>
                    <a:pt x="524" y="473"/>
                  </a:cubicBezTo>
                  <a:cubicBezTo>
                    <a:pt x="462" y="403"/>
                    <a:pt x="462" y="403"/>
                    <a:pt x="462" y="403"/>
                  </a:cubicBezTo>
                  <a:cubicBezTo>
                    <a:pt x="458" y="396"/>
                    <a:pt x="447" y="392"/>
                    <a:pt x="440" y="392"/>
                  </a:cubicBezTo>
                  <a:lnTo>
                    <a:pt x="73" y="392"/>
                  </a:lnTo>
                  <a:moveTo>
                    <a:pt x="194" y="1437"/>
                  </a:moveTo>
                  <a:lnTo>
                    <a:pt x="194" y="1437"/>
                  </a:lnTo>
                  <a:cubicBezTo>
                    <a:pt x="194" y="1125"/>
                    <a:pt x="194" y="1125"/>
                    <a:pt x="194" y="1125"/>
                  </a:cubicBezTo>
                  <a:cubicBezTo>
                    <a:pt x="194" y="1122"/>
                    <a:pt x="198" y="1118"/>
                    <a:pt x="202" y="1118"/>
                  </a:cubicBezTo>
                  <a:cubicBezTo>
                    <a:pt x="576" y="1118"/>
                    <a:pt x="576" y="1118"/>
                    <a:pt x="576" y="1118"/>
                  </a:cubicBezTo>
                  <a:cubicBezTo>
                    <a:pt x="583" y="1118"/>
                    <a:pt x="587" y="1114"/>
                    <a:pt x="590" y="1111"/>
                  </a:cubicBezTo>
                  <a:cubicBezTo>
                    <a:pt x="656" y="1037"/>
                    <a:pt x="656" y="1037"/>
                    <a:pt x="656" y="1037"/>
                  </a:cubicBezTo>
                  <a:cubicBezTo>
                    <a:pt x="656" y="1096"/>
                    <a:pt x="656" y="1096"/>
                    <a:pt x="656" y="1096"/>
                  </a:cubicBezTo>
                  <a:cubicBezTo>
                    <a:pt x="656" y="1107"/>
                    <a:pt x="667" y="1118"/>
                    <a:pt x="678" y="1118"/>
                  </a:cubicBezTo>
                  <a:cubicBezTo>
                    <a:pt x="777" y="1118"/>
                    <a:pt x="777" y="1118"/>
                    <a:pt x="777" y="1118"/>
                  </a:cubicBezTo>
                  <a:cubicBezTo>
                    <a:pt x="785" y="1118"/>
                    <a:pt x="788" y="1122"/>
                    <a:pt x="788" y="1129"/>
                  </a:cubicBezTo>
                  <a:cubicBezTo>
                    <a:pt x="788" y="1437"/>
                    <a:pt x="788" y="1437"/>
                    <a:pt x="788" y="1437"/>
                  </a:cubicBezTo>
                  <a:cubicBezTo>
                    <a:pt x="788" y="1441"/>
                    <a:pt x="785" y="1448"/>
                    <a:pt x="777" y="1448"/>
                  </a:cubicBezTo>
                  <a:cubicBezTo>
                    <a:pt x="205" y="1448"/>
                    <a:pt x="205" y="1448"/>
                    <a:pt x="205" y="1448"/>
                  </a:cubicBezTo>
                  <a:cubicBezTo>
                    <a:pt x="202" y="1448"/>
                    <a:pt x="194" y="1441"/>
                    <a:pt x="194" y="1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7322680" y="2115774"/>
              <a:ext cx="391045" cy="433587"/>
            </a:xfrm>
            <a:custGeom>
              <a:avLst/>
              <a:gdLst/>
              <a:ahLst/>
              <a:cxnLst/>
              <a:rect l="l" t="t" r="r" b="b"/>
              <a:pathLst>
                <a:path w="1581" h="1753" extrusionOk="0">
                  <a:moveTo>
                    <a:pt x="1463" y="719"/>
                  </a:moveTo>
                  <a:lnTo>
                    <a:pt x="1463" y="719"/>
                  </a:lnTo>
                  <a:cubicBezTo>
                    <a:pt x="1422" y="671"/>
                    <a:pt x="1429" y="565"/>
                    <a:pt x="1437" y="528"/>
                  </a:cubicBezTo>
                  <a:lnTo>
                    <a:pt x="1437" y="525"/>
                  </a:lnTo>
                  <a:cubicBezTo>
                    <a:pt x="1477" y="261"/>
                    <a:pt x="1301" y="37"/>
                    <a:pt x="1279" y="11"/>
                  </a:cubicBezTo>
                  <a:cubicBezTo>
                    <a:pt x="1268" y="-3"/>
                    <a:pt x="1250" y="-3"/>
                    <a:pt x="1235" y="8"/>
                  </a:cubicBezTo>
                  <a:cubicBezTo>
                    <a:pt x="1221" y="19"/>
                    <a:pt x="1221" y="37"/>
                    <a:pt x="1232" y="52"/>
                  </a:cubicBezTo>
                  <a:cubicBezTo>
                    <a:pt x="1297" y="132"/>
                    <a:pt x="1404" y="323"/>
                    <a:pt x="1375" y="517"/>
                  </a:cubicBezTo>
                  <a:cubicBezTo>
                    <a:pt x="1371" y="528"/>
                    <a:pt x="1345" y="682"/>
                    <a:pt x="1415" y="759"/>
                  </a:cubicBezTo>
                  <a:lnTo>
                    <a:pt x="1415" y="763"/>
                  </a:lnTo>
                  <a:cubicBezTo>
                    <a:pt x="1459" y="807"/>
                    <a:pt x="1525" y="895"/>
                    <a:pt x="1517" y="935"/>
                  </a:cubicBezTo>
                  <a:cubicBezTo>
                    <a:pt x="1517" y="950"/>
                    <a:pt x="1470" y="965"/>
                    <a:pt x="1463" y="968"/>
                  </a:cubicBezTo>
                  <a:cubicBezTo>
                    <a:pt x="1426" y="987"/>
                    <a:pt x="1408" y="1027"/>
                    <a:pt x="1419" y="1067"/>
                  </a:cubicBezTo>
                  <a:cubicBezTo>
                    <a:pt x="1429" y="1111"/>
                    <a:pt x="1429" y="1111"/>
                    <a:pt x="1429" y="1111"/>
                  </a:cubicBezTo>
                  <a:cubicBezTo>
                    <a:pt x="1429" y="1126"/>
                    <a:pt x="1426" y="1148"/>
                    <a:pt x="1400" y="1148"/>
                  </a:cubicBezTo>
                  <a:cubicBezTo>
                    <a:pt x="1371" y="1148"/>
                    <a:pt x="1360" y="1185"/>
                    <a:pt x="1378" y="1203"/>
                  </a:cubicBezTo>
                  <a:cubicBezTo>
                    <a:pt x="1400" y="1225"/>
                    <a:pt x="1404" y="1243"/>
                    <a:pt x="1367" y="1258"/>
                  </a:cubicBezTo>
                  <a:cubicBezTo>
                    <a:pt x="1345" y="1276"/>
                    <a:pt x="1323" y="1313"/>
                    <a:pt x="1349" y="1353"/>
                  </a:cubicBezTo>
                  <a:cubicBezTo>
                    <a:pt x="1378" y="1397"/>
                    <a:pt x="1375" y="1460"/>
                    <a:pt x="1305" y="1478"/>
                  </a:cubicBezTo>
                  <a:cubicBezTo>
                    <a:pt x="1265" y="1489"/>
                    <a:pt x="1155" y="1481"/>
                    <a:pt x="1067" y="1445"/>
                  </a:cubicBezTo>
                  <a:cubicBezTo>
                    <a:pt x="1001" y="1423"/>
                    <a:pt x="927" y="1478"/>
                    <a:pt x="927" y="1548"/>
                  </a:cubicBezTo>
                  <a:cubicBezTo>
                    <a:pt x="927" y="1687"/>
                    <a:pt x="927" y="1687"/>
                    <a:pt x="927" y="1687"/>
                  </a:cubicBezTo>
                  <a:cubicBezTo>
                    <a:pt x="69" y="1687"/>
                    <a:pt x="69" y="1687"/>
                    <a:pt x="69" y="1687"/>
                  </a:cubicBezTo>
                  <a:cubicBezTo>
                    <a:pt x="102" y="1529"/>
                    <a:pt x="102" y="1529"/>
                    <a:pt x="102" y="1529"/>
                  </a:cubicBezTo>
                  <a:cubicBezTo>
                    <a:pt x="102" y="1515"/>
                    <a:pt x="95" y="1496"/>
                    <a:pt x="84" y="1493"/>
                  </a:cubicBezTo>
                  <a:cubicBezTo>
                    <a:pt x="62" y="1485"/>
                    <a:pt x="44" y="1496"/>
                    <a:pt x="40" y="1515"/>
                  </a:cubicBezTo>
                  <a:cubicBezTo>
                    <a:pt x="0" y="1713"/>
                    <a:pt x="0" y="1713"/>
                    <a:pt x="0" y="1713"/>
                  </a:cubicBezTo>
                  <a:cubicBezTo>
                    <a:pt x="-4" y="1735"/>
                    <a:pt x="14" y="1753"/>
                    <a:pt x="33" y="1753"/>
                  </a:cubicBezTo>
                  <a:cubicBezTo>
                    <a:pt x="960" y="1753"/>
                    <a:pt x="960" y="1753"/>
                    <a:pt x="960" y="1753"/>
                  </a:cubicBezTo>
                  <a:cubicBezTo>
                    <a:pt x="979" y="1753"/>
                    <a:pt x="993" y="1738"/>
                    <a:pt x="993" y="1720"/>
                  </a:cubicBezTo>
                  <a:cubicBezTo>
                    <a:pt x="993" y="1548"/>
                    <a:pt x="993" y="1548"/>
                    <a:pt x="993" y="1548"/>
                  </a:cubicBezTo>
                  <a:cubicBezTo>
                    <a:pt x="989" y="1518"/>
                    <a:pt x="1023" y="1496"/>
                    <a:pt x="1048" y="1507"/>
                  </a:cubicBezTo>
                  <a:cubicBezTo>
                    <a:pt x="1155" y="1551"/>
                    <a:pt x="1294" y="1551"/>
                    <a:pt x="1316" y="1540"/>
                  </a:cubicBezTo>
                  <a:cubicBezTo>
                    <a:pt x="1444" y="1507"/>
                    <a:pt x="1448" y="1386"/>
                    <a:pt x="1400" y="1320"/>
                  </a:cubicBezTo>
                  <a:cubicBezTo>
                    <a:pt x="1455" y="1276"/>
                    <a:pt x="1473" y="1254"/>
                    <a:pt x="1452" y="1196"/>
                  </a:cubicBezTo>
                  <a:cubicBezTo>
                    <a:pt x="1510" y="1152"/>
                    <a:pt x="1496" y="1097"/>
                    <a:pt x="1481" y="1049"/>
                  </a:cubicBezTo>
                  <a:cubicBezTo>
                    <a:pt x="1477" y="1042"/>
                    <a:pt x="1481" y="1031"/>
                    <a:pt x="1488" y="1027"/>
                  </a:cubicBezTo>
                  <a:cubicBezTo>
                    <a:pt x="1525" y="1009"/>
                    <a:pt x="1573" y="990"/>
                    <a:pt x="1580" y="946"/>
                  </a:cubicBezTo>
                  <a:cubicBezTo>
                    <a:pt x="1595" y="862"/>
                    <a:pt x="1485" y="745"/>
                    <a:pt x="1463" y="7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7359534" y="2086340"/>
              <a:ext cx="230026" cy="230768"/>
            </a:xfrm>
            <a:custGeom>
              <a:avLst/>
              <a:gdLst/>
              <a:ahLst/>
              <a:cxnLst/>
              <a:rect l="l" t="t" r="r" b="b"/>
              <a:pathLst>
                <a:path w="930" h="933" extrusionOk="0">
                  <a:moveTo>
                    <a:pt x="928" y="339"/>
                  </a:moveTo>
                  <a:lnTo>
                    <a:pt x="928" y="339"/>
                  </a:lnTo>
                  <a:cubicBezTo>
                    <a:pt x="918" y="303"/>
                    <a:pt x="903" y="262"/>
                    <a:pt x="881" y="226"/>
                  </a:cubicBezTo>
                  <a:cubicBezTo>
                    <a:pt x="877" y="215"/>
                    <a:pt x="863" y="207"/>
                    <a:pt x="848" y="211"/>
                  </a:cubicBezTo>
                  <a:cubicBezTo>
                    <a:pt x="749" y="233"/>
                    <a:pt x="749" y="233"/>
                    <a:pt x="749" y="233"/>
                  </a:cubicBezTo>
                  <a:cubicBezTo>
                    <a:pt x="734" y="215"/>
                    <a:pt x="716" y="197"/>
                    <a:pt x="701" y="185"/>
                  </a:cubicBezTo>
                  <a:cubicBezTo>
                    <a:pt x="720" y="83"/>
                    <a:pt x="720" y="83"/>
                    <a:pt x="720" y="83"/>
                  </a:cubicBezTo>
                  <a:cubicBezTo>
                    <a:pt x="723" y="68"/>
                    <a:pt x="716" y="57"/>
                    <a:pt x="705" y="50"/>
                  </a:cubicBezTo>
                  <a:cubicBezTo>
                    <a:pt x="668" y="28"/>
                    <a:pt x="632" y="13"/>
                    <a:pt x="591" y="2"/>
                  </a:cubicBezTo>
                  <a:cubicBezTo>
                    <a:pt x="576" y="-2"/>
                    <a:pt x="566" y="2"/>
                    <a:pt x="555" y="17"/>
                  </a:cubicBezTo>
                  <a:cubicBezTo>
                    <a:pt x="500" y="101"/>
                    <a:pt x="500" y="101"/>
                    <a:pt x="500" y="101"/>
                  </a:cubicBezTo>
                  <a:cubicBezTo>
                    <a:pt x="478" y="97"/>
                    <a:pt x="456" y="97"/>
                    <a:pt x="430" y="101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68" y="2"/>
                    <a:pt x="353" y="-2"/>
                    <a:pt x="338" y="2"/>
                  </a:cubicBezTo>
                  <a:cubicBezTo>
                    <a:pt x="302" y="13"/>
                    <a:pt x="261" y="28"/>
                    <a:pt x="224" y="50"/>
                  </a:cubicBezTo>
                  <a:cubicBezTo>
                    <a:pt x="214" y="57"/>
                    <a:pt x="206" y="68"/>
                    <a:pt x="210" y="83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14" y="197"/>
                    <a:pt x="195" y="215"/>
                    <a:pt x="184" y="233"/>
                  </a:cubicBezTo>
                  <a:cubicBezTo>
                    <a:pt x="82" y="211"/>
                    <a:pt x="82" y="211"/>
                    <a:pt x="82" y="211"/>
                  </a:cubicBezTo>
                  <a:cubicBezTo>
                    <a:pt x="67" y="207"/>
                    <a:pt x="56" y="215"/>
                    <a:pt x="49" y="226"/>
                  </a:cubicBezTo>
                  <a:cubicBezTo>
                    <a:pt x="27" y="262"/>
                    <a:pt x="12" y="303"/>
                    <a:pt x="1" y="339"/>
                  </a:cubicBezTo>
                  <a:cubicBezTo>
                    <a:pt x="-3" y="354"/>
                    <a:pt x="1" y="369"/>
                    <a:pt x="16" y="376"/>
                  </a:cubicBezTo>
                  <a:cubicBezTo>
                    <a:pt x="100" y="431"/>
                    <a:pt x="100" y="431"/>
                    <a:pt x="100" y="431"/>
                  </a:cubicBezTo>
                  <a:cubicBezTo>
                    <a:pt x="96" y="457"/>
                    <a:pt x="96" y="479"/>
                    <a:pt x="100" y="501"/>
                  </a:cubicBezTo>
                  <a:cubicBezTo>
                    <a:pt x="16" y="556"/>
                    <a:pt x="16" y="556"/>
                    <a:pt x="16" y="556"/>
                  </a:cubicBezTo>
                  <a:cubicBezTo>
                    <a:pt x="1" y="567"/>
                    <a:pt x="-3" y="578"/>
                    <a:pt x="1" y="592"/>
                  </a:cubicBezTo>
                  <a:cubicBezTo>
                    <a:pt x="12" y="633"/>
                    <a:pt x="27" y="669"/>
                    <a:pt x="49" y="706"/>
                  </a:cubicBezTo>
                  <a:cubicBezTo>
                    <a:pt x="56" y="717"/>
                    <a:pt x="67" y="724"/>
                    <a:pt x="82" y="721"/>
                  </a:cubicBezTo>
                  <a:cubicBezTo>
                    <a:pt x="184" y="702"/>
                    <a:pt x="184" y="702"/>
                    <a:pt x="184" y="702"/>
                  </a:cubicBezTo>
                  <a:cubicBezTo>
                    <a:pt x="195" y="717"/>
                    <a:pt x="214" y="735"/>
                    <a:pt x="232" y="750"/>
                  </a:cubicBezTo>
                  <a:cubicBezTo>
                    <a:pt x="210" y="849"/>
                    <a:pt x="210" y="849"/>
                    <a:pt x="210" y="849"/>
                  </a:cubicBezTo>
                  <a:cubicBezTo>
                    <a:pt x="206" y="864"/>
                    <a:pt x="214" y="878"/>
                    <a:pt x="224" y="882"/>
                  </a:cubicBezTo>
                  <a:cubicBezTo>
                    <a:pt x="265" y="904"/>
                    <a:pt x="305" y="922"/>
                    <a:pt x="349" y="933"/>
                  </a:cubicBezTo>
                  <a:cubicBezTo>
                    <a:pt x="356" y="933"/>
                    <a:pt x="368" y="926"/>
                    <a:pt x="375" y="919"/>
                  </a:cubicBezTo>
                  <a:cubicBezTo>
                    <a:pt x="430" y="831"/>
                    <a:pt x="430" y="831"/>
                    <a:pt x="430" y="831"/>
                  </a:cubicBezTo>
                  <a:cubicBezTo>
                    <a:pt x="456" y="834"/>
                    <a:pt x="478" y="834"/>
                    <a:pt x="500" y="831"/>
                  </a:cubicBezTo>
                  <a:cubicBezTo>
                    <a:pt x="555" y="919"/>
                    <a:pt x="555" y="919"/>
                    <a:pt x="555" y="919"/>
                  </a:cubicBezTo>
                  <a:cubicBezTo>
                    <a:pt x="566" y="930"/>
                    <a:pt x="576" y="933"/>
                    <a:pt x="591" y="930"/>
                  </a:cubicBezTo>
                  <a:cubicBezTo>
                    <a:pt x="632" y="919"/>
                    <a:pt x="668" y="904"/>
                    <a:pt x="705" y="882"/>
                  </a:cubicBezTo>
                  <a:cubicBezTo>
                    <a:pt x="716" y="878"/>
                    <a:pt x="723" y="864"/>
                    <a:pt x="720" y="849"/>
                  </a:cubicBezTo>
                  <a:cubicBezTo>
                    <a:pt x="701" y="750"/>
                    <a:pt x="701" y="750"/>
                    <a:pt x="701" y="750"/>
                  </a:cubicBezTo>
                  <a:cubicBezTo>
                    <a:pt x="716" y="735"/>
                    <a:pt x="734" y="717"/>
                    <a:pt x="749" y="702"/>
                  </a:cubicBezTo>
                  <a:cubicBezTo>
                    <a:pt x="848" y="721"/>
                    <a:pt x="848" y="721"/>
                    <a:pt x="848" y="721"/>
                  </a:cubicBezTo>
                  <a:cubicBezTo>
                    <a:pt x="863" y="724"/>
                    <a:pt x="877" y="717"/>
                    <a:pt x="881" y="706"/>
                  </a:cubicBezTo>
                  <a:cubicBezTo>
                    <a:pt x="903" y="669"/>
                    <a:pt x="918" y="633"/>
                    <a:pt x="928" y="592"/>
                  </a:cubicBezTo>
                  <a:cubicBezTo>
                    <a:pt x="932" y="578"/>
                    <a:pt x="928" y="567"/>
                    <a:pt x="918" y="556"/>
                  </a:cubicBezTo>
                  <a:cubicBezTo>
                    <a:pt x="830" y="501"/>
                    <a:pt x="830" y="501"/>
                    <a:pt x="830" y="501"/>
                  </a:cubicBezTo>
                  <a:cubicBezTo>
                    <a:pt x="833" y="479"/>
                    <a:pt x="833" y="457"/>
                    <a:pt x="830" y="431"/>
                  </a:cubicBezTo>
                  <a:cubicBezTo>
                    <a:pt x="918" y="376"/>
                    <a:pt x="918" y="376"/>
                    <a:pt x="918" y="376"/>
                  </a:cubicBezTo>
                  <a:cubicBezTo>
                    <a:pt x="928" y="369"/>
                    <a:pt x="932" y="354"/>
                    <a:pt x="928" y="339"/>
                  </a:cubicBezTo>
                  <a:moveTo>
                    <a:pt x="778" y="391"/>
                  </a:moveTo>
                  <a:lnTo>
                    <a:pt x="778" y="391"/>
                  </a:lnTo>
                  <a:cubicBezTo>
                    <a:pt x="771" y="398"/>
                    <a:pt x="764" y="409"/>
                    <a:pt x="767" y="420"/>
                  </a:cubicBezTo>
                  <a:cubicBezTo>
                    <a:pt x="771" y="449"/>
                    <a:pt x="771" y="482"/>
                    <a:pt x="767" y="512"/>
                  </a:cubicBezTo>
                  <a:cubicBezTo>
                    <a:pt x="764" y="523"/>
                    <a:pt x="771" y="534"/>
                    <a:pt x="778" y="541"/>
                  </a:cubicBezTo>
                  <a:cubicBezTo>
                    <a:pt x="863" y="596"/>
                    <a:pt x="863" y="596"/>
                    <a:pt x="863" y="596"/>
                  </a:cubicBezTo>
                  <a:cubicBezTo>
                    <a:pt x="855" y="618"/>
                    <a:pt x="848" y="636"/>
                    <a:pt x="837" y="655"/>
                  </a:cubicBezTo>
                  <a:cubicBezTo>
                    <a:pt x="742" y="636"/>
                    <a:pt x="742" y="636"/>
                    <a:pt x="742" y="636"/>
                  </a:cubicBezTo>
                  <a:cubicBezTo>
                    <a:pt x="731" y="633"/>
                    <a:pt x="716" y="636"/>
                    <a:pt x="708" y="647"/>
                  </a:cubicBezTo>
                  <a:cubicBezTo>
                    <a:pt x="690" y="673"/>
                    <a:pt x="672" y="691"/>
                    <a:pt x="646" y="710"/>
                  </a:cubicBezTo>
                  <a:cubicBezTo>
                    <a:pt x="635" y="717"/>
                    <a:pt x="632" y="732"/>
                    <a:pt x="635" y="743"/>
                  </a:cubicBezTo>
                  <a:cubicBezTo>
                    <a:pt x="654" y="838"/>
                    <a:pt x="654" y="838"/>
                    <a:pt x="654" y="838"/>
                  </a:cubicBezTo>
                  <a:cubicBezTo>
                    <a:pt x="635" y="849"/>
                    <a:pt x="617" y="856"/>
                    <a:pt x="595" y="864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6" y="772"/>
                    <a:pt x="525" y="768"/>
                    <a:pt x="514" y="768"/>
                  </a:cubicBezTo>
                  <a:cubicBezTo>
                    <a:pt x="485" y="772"/>
                    <a:pt x="452" y="772"/>
                    <a:pt x="423" y="768"/>
                  </a:cubicBezTo>
                  <a:cubicBezTo>
                    <a:pt x="408" y="765"/>
                    <a:pt x="397" y="772"/>
                    <a:pt x="390" y="779"/>
                  </a:cubicBezTo>
                  <a:cubicBezTo>
                    <a:pt x="335" y="864"/>
                    <a:pt x="335" y="864"/>
                    <a:pt x="335" y="864"/>
                  </a:cubicBezTo>
                  <a:cubicBezTo>
                    <a:pt x="316" y="856"/>
                    <a:pt x="294" y="849"/>
                    <a:pt x="276" y="838"/>
                  </a:cubicBezTo>
                  <a:cubicBezTo>
                    <a:pt x="298" y="743"/>
                    <a:pt x="298" y="743"/>
                    <a:pt x="298" y="743"/>
                  </a:cubicBezTo>
                  <a:cubicBezTo>
                    <a:pt x="298" y="732"/>
                    <a:pt x="294" y="717"/>
                    <a:pt x="283" y="710"/>
                  </a:cubicBezTo>
                  <a:cubicBezTo>
                    <a:pt x="261" y="691"/>
                    <a:pt x="239" y="673"/>
                    <a:pt x="221" y="647"/>
                  </a:cubicBezTo>
                  <a:cubicBezTo>
                    <a:pt x="214" y="636"/>
                    <a:pt x="203" y="633"/>
                    <a:pt x="188" y="636"/>
                  </a:cubicBezTo>
                  <a:cubicBezTo>
                    <a:pt x="92" y="655"/>
                    <a:pt x="92" y="655"/>
                    <a:pt x="92" y="655"/>
                  </a:cubicBezTo>
                  <a:cubicBezTo>
                    <a:pt x="82" y="636"/>
                    <a:pt x="74" y="618"/>
                    <a:pt x="67" y="596"/>
                  </a:cubicBezTo>
                  <a:cubicBezTo>
                    <a:pt x="151" y="541"/>
                    <a:pt x="151" y="541"/>
                    <a:pt x="151" y="541"/>
                  </a:cubicBezTo>
                  <a:cubicBezTo>
                    <a:pt x="162" y="534"/>
                    <a:pt x="166" y="523"/>
                    <a:pt x="166" y="512"/>
                  </a:cubicBezTo>
                  <a:cubicBezTo>
                    <a:pt x="159" y="482"/>
                    <a:pt x="159" y="449"/>
                    <a:pt x="166" y="420"/>
                  </a:cubicBezTo>
                  <a:cubicBezTo>
                    <a:pt x="166" y="409"/>
                    <a:pt x="162" y="398"/>
                    <a:pt x="151" y="391"/>
                  </a:cubicBezTo>
                  <a:cubicBezTo>
                    <a:pt x="67" y="336"/>
                    <a:pt x="67" y="336"/>
                    <a:pt x="67" y="336"/>
                  </a:cubicBezTo>
                  <a:cubicBezTo>
                    <a:pt x="74" y="317"/>
                    <a:pt x="82" y="295"/>
                    <a:pt x="92" y="277"/>
                  </a:cubicBezTo>
                  <a:cubicBezTo>
                    <a:pt x="188" y="295"/>
                    <a:pt x="188" y="295"/>
                    <a:pt x="188" y="295"/>
                  </a:cubicBezTo>
                  <a:cubicBezTo>
                    <a:pt x="203" y="299"/>
                    <a:pt x="214" y="295"/>
                    <a:pt x="221" y="285"/>
                  </a:cubicBezTo>
                  <a:cubicBezTo>
                    <a:pt x="239" y="262"/>
                    <a:pt x="261" y="241"/>
                    <a:pt x="283" y="222"/>
                  </a:cubicBezTo>
                  <a:cubicBezTo>
                    <a:pt x="294" y="215"/>
                    <a:pt x="298" y="204"/>
                    <a:pt x="298" y="189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94" y="83"/>
                    <a:pt x="316" y="75"/>
                    <a:pt x="335" y="68"/>
                  </a:cubicBezTo>
                  <a:cubicBezTo>
                    <a:pt x="390" y="153"/>
                    <a:pt x="390" y="153"/>
                    <a:pt x="390" y="153"/>
                  </a:cubicBezTo>
                  <a:cubicBezTo>
                    <a:pt x="397" y="163"/>
                    <a:pt x="408" y="167"/>
                    <a:pt x="423" y="167"/>
                  </a:cubicBezTo>
                  <a:cubicBezTo>
                    <a:pt x="448" y="160"/>
                    <a:pt x="481" y="160"/>
                    <a:pt x="511" y="167"/>
                  </a:cubicBezTo>
                  <a:cubicBezTo>
                    <a:pt x="522" y="167"/>
                    <a:pt x="532" y="163"/>
                    <a:pt x="540" y="153"/>
                  </a:cubicBezTo>
                  <a:cubicBezTo>
                    <a:pt x="595" y="68"/>
                    <a:pt x="595" y="68"/>
                    <a:pt x="595" y="68"/>
                  </a:cubicBezTo>
                  <a:cubicBezTo>
                    <a:pt x="617" y="75"/>
                    <a:pt x="635" y="83"/>
                    <a:pt x="654" y="94"/>
                  </a:cubicBezTo>
                  <a:cubicBezTo>
                    <a:pt x="635" y="189"/>
                    <a:pt x="635" y="189"/>
                    <a:pt x="635" y="189"/>
                  </a:cubicBezTo>
                  <a:cubicBezTo>
                    <a:pt x="632" y="204"/>
                    <a:pt x="635" y="215"/>
                    <a:pt x="646" y="222"/>
                  </a:cubicBezTo>
                  <a:cubicBezTo>
                    <a:pt x="672" y="241"/>
                    <a:pt x="690" y="262"/>
                    <a:pt x="708" y="285"/>
                  </a:cubicBezTo>
                  <a:cubicBezTo>
                    <a:pt x="716" y="295"/>
                    <a:pt x="731" y="299"/>
                    <a:pt x="742" y="295"/>
                  </a:cubicBezTo>
                  <a:cubicBezTo>
                    <a:pt x="837" y="277"/>
                    <a:pt x="837" y="277"/>
                    <a:pt x="837" y="277"/>
                  </a:cubicBezTo>
                  <a:cubicBezTo>
                    <a:pt x="848" y="295"/>
                    <a:pt x="855" y="317"/>
                    <a:pt x="863" y="336"/>
                  </a:cubicBezTo>
                  <a:lnTo>
                    <a:pt x="778" y="3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7425080" y="2152133"/>
              <a:ext cx="95968" cy="98936"/>
            </a:xfrm>
            <a:custGeom>
              <a:avLst/>
              <a:gdLst/>
              <a:ahLst/>
              <a:cxnLst/>
              <a:rect l="l" t="t" r="r" b="b"/>
              <a:pathLst>
                <a:path w="388" h="400" extrusionOk="0">
                  <a:moveTo>
                    <a:pt x="202" y="63"/>
                  </a:moveTo>
                  <a:lnTo>
                    <a:pt x="202" y="63"/>
                  </a:lnTo>
                  <a:cubicBezTo>
                    <a:pt x="257" y="63"/>
                    <a:pt x="304" y="99"/>
                    <a:pt x="326" y="150"/>
                  </a:cubicBezTo>
                  <a:cubicBezTo>
                    <a:pt x="334" y="165"/>
                    <a:pt x="352" y="172"/>
                    <a:pt x="367" y="169"/>
                  </a:cubicBezTo>
                  <a:cubicBezTo>
                    <a:pt x="385" y="161"/>
                    <a:pt x="392" y="143"/>
                    <a:pt x="385" y="125"/>
                  </a:cubicBezTo>
                  <a:cubicBezTo>
                    <a:pt x="355" y="51"/>
                    <a:pt x="282" y="0"/>
                    <a:pt x="202" y="0"/>
                  </a:cubicBezTo>
                  <a:cubicBezTo>
                    <a:pt x="91" y="0"/>
                    <a:pt x="0" y="92"/>
                    <a:pt x="0" y="202"/>
                  </a:cubicBezTo>
                  <a:cubicBezTo>
                    <a:pt x="0" y="312"/>
                    <a:pt x="91" y="400"/>
                    <a:pt x="202" y="400"/>
                  </a:cubicBezTo>
                  <a:cubicBezTo>
                    <a:pt x="275" y="400"/>
                    <a:pt x="345" y="359"/>
                    <a:pt x="378" y="290"/>
                  </a:cubicBezTo>
                  <a:cubicBezTo>
                    <a:pt x="385" y="275"/>
                    <a:pt x="381" y="257"/>
                    <a:pt x="363" y="249"/>
                  </a:cubicBezTo>
                  <a:cubicBezTo>
                    <a:pt x="348" y="238"/>
                    <a:pt x="330" y="246"/>
                    <a:pt x="323" y="260"/>
                  </a:cubicBezTo>
                  <a:cubicBezTo>
                    <a:pt x="297" y="308"/>
                    <a:pt x="253" y="337"/>
                    <a:pt x="202" y="337"/>
                  </a:cubicBezTo>
                  <a:cubicBezTo>
                    <a:pt x="125" y="337"/>
                    <a:pt x="62" y="275"/>
                    <a:pt x="62" y="202"/>
                  </a:cubicBezTo>
                  <a:cubicBezTo>
                    <a:pt x="62" y="125"/>
                    <a:pt x="125" y="63"/>
                    <a:pt x="202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7210140" y="2060617"/>
              <a:ext cx="34628" cy="15335"/>
            </a:xfrm>
            <a:custGeom>
              <a:avLst/>
              <a:gdLst/>
              <a:ahLst/>
              <a:cxnLst/>
              <a:rect l="l" t="t" r="r" b="b"/>
              <a:pathLst>
                <a:path w="140" h="62" extrusionOk="0">
                  <a:moveTo>
                    <a:pt x="33" y="62"/>
                  </a:moveTo>
                  <a:lnTo>
                    <a:pt x="33" y="62"/>
                  </a:lnTo>
                  <a:cubicBezTo>
                    <a:pt x="106" y="62"/>
                    <a:pt x="106" y="62"/>
                    <a:pt x="106" y="62"/>
                  </a:cubicBezTo>
                  <a:cubicBezTo>
                    <a:pt x="121" y="62"/>
                    <a:pt x="136" y="51"/>
                    <a:pt x="139" y="37"/>
                  </a:cubicBezTo>
                  <a:cubicBezTo>
                    <a:pt x="143" y="14"/>
                    <a:pt x="125" y="0"/>
                    <a:pt x="10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4" y="11"/>
                    <a:pt x="0" y="25"/>
                  </a:cubicBezTo>
                  <a:cubicBezTo>
                    <a:pt x="-4" y="47"/>
                    <a:pt x="15" y="62"/>
                    <a:pt x="3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7258867" y="2060617"/>
              <a:ext cx="64556" cy="15335"/>
            </a:xfrm>
            <a:custGeom>
              <a:avLst/>
              <a:gdLst/>
              <a:ahLst/>
              <a:cxnLst/>
              <a:rect l="l" t="t" r="r" b="b"/>
              <a:pathLst>
                <a:path w="261" h="62" extrusionOk="0">
                  <a:moveTo>
                    <a:pt x="228" y="0"/>
                  </a:moveTo>
                  <a:lnTo>
                    <a:pt x="228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25"/>
                  </a:cubicBezTo>
                  <a:cubicBezTo>
                    <a:pt x="-3" y="47"/>
                    <a:pt x="12" y="62"/>
                    <a:pt x="30" y="62"/>
                  </a:cubicBezTo>
                  <a:cubicBezTo>
                    <a:pt x="228" y="62"/>
                    <a:pt x="228" y="62"/>
                    <a:pt x="228" y="62"/>
                  </a:cubicBezTo>
                  <a:cubicBezTo>
                    <a:pt x="247" y="62"/>
                    <a:pt x="261" y="47"/>
                    <a:pt x="261" y="25"/>
                  </a:cubicBezTo>
                  <a:cubicBezTo>
                    <a:pt x="258" y="11"/>
                    <a:pt x="24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7210140" y="2093266"/>
              <a:ext cx="56394" cy="15335"/>
            </a:xfrm>
            <a:custGeom>
              <a:avLst/>
              <a:gdLst/>
              <a:ahLst/>
              <a:cxnLst/>
              <a:rect l="l" t="t" r="r" b="b"/>
              <a:pathLst>
                <a:path w="228" h="62" extrusionOk="0">
                  <a:moveTo>
                    <a:pt x="198" y="0"/>
                  </a:moveTo>
                  <a:lnTo>
                    <a:pt x="198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4" y="11"/>
                    <a:pt x="0" y="25"/>
                  </a:cubicBezTo>
                  <a:cubicBezTo>
                    <a:pt x="-4" y="44"/>
                    <a:pt x="15" y="62"/>
                    <a:pt x="3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213" y="62"/>
                    <a:pt x="227" y="51"/>
                    <a:pt x="227" y="33"/>
                  </a:cubicBezTo>
                  <a:cubicBezTo>
                    <a:pt x="231" y="14"/>
                    <a:pt x="216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7283353" y="2093266"/>
              <a:ext cx="40069" cy="15335"/>
            </a:xfrm>
            <a:custGeom>
              <a:avLst/>
              <a:gdLst/>
              <a:ahLst/>
              <a:cxnLst/>
              <a:rect l="l" t="t" r="r" b="b"/>
              <a:pathLst>
                <a:path w="162" h="62" extrusionOk="0">
                  <a:moveTo>
                    <a:pt x="129" y="0"/>
                  </a:moveTo>
                  <a:lnTo>
                    <a:pt x="129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25"/>
                  </a:cubicBezTo>
                  <a:cubicBezTo>
                    <a:pt x="-3" y="44"/>
                    <a:pt x="12" y="62"/>
                    <a:pt x="30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48" y="62"/>
                    <a:pt x="162" y="44"/>
                    <a:pt x="162" y="25"/>
                  </a:cubicBezTo>
                  <a:cubicBezTo>
                    <a:pt x="159" y="11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7242542" y="2353468"/>
              <a:ext cx="41306" cy="15335"/>
            </a:xfrm>
            <a:custGeom>
              <a:avLst/>
              <a:gdLst/>
              <a:ahLst/>
              <a:cxnLst/>
              <a:rect l="l" t="t" r="r" b="b"/>
              <a:pathLst>
                <a:path w="167" h="62" extrusionOk="0">
                  <a:moveTo>
                    <a:pt x="137" y="0"/>
                  </a:moveTo>
                  <a:lnTo>
                    <a:pt x="137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26"/>
                  </a:cubicBezTo>
                  <a:cubicBezTo>
                    <a:pt x="-3" y="48"/>
                    <a:pt x="12" y="62"/>
                    <a:pt x="34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51" y="62"/>
                    <a:pt x="166" y="51"/>
                    <a:pt x="166" y="37"/>
                  </a:cubicBezTo>
                  <a:cubicBezTo>
                    <a:pt x="170" y="15"/>
                    <a:pt x="155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7298194" y="2353468"/>
              <a:ext cx="57878" cy="15335"/>
            </a:xfrm>
            <a:custGeom>
              <a:avLst/>
              <a:gdLst/>
              <a:ahLst/>
              <a:cxnLst/>
              <a:rect l="l" t="t" r="r" b="b"/>
              <a:pathLst>
                <a:path w="234" h="62" extrusionOk="0">
                  <a:moveTo>
                    <a:pt x="201" y="62"/>
                  </a:moveTo>
                  <a:lnTo>
                    <a:pt x="201" y="62"/>
                  </a:lnTo>
                  <a:cubicBezTo>
                    <a:pt x="220" y="62"/>
                    <a:pt x="234" y="48"/>
                    <a:pt x="234" y="26"/>
                  </a:cubicBezTo>
                  <a:cubicBezTo>
                    <a:pt x="231" y="11"/>
                    <a:pt x="216" y="0"/>
                    <a:pt x="20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3" y="11"/>
                    <a:pt x="0" y="26"/>
                  </a:cubicBezTo>
                  <a:cubicBezTo>
                    <a:pt x="0" y="48"/>
                    <a:pt x="14" y="62"/>
                    <a:pt x="33" y="62"/>
                  </a:cubicBezTo>
                  <a:lnTo>
                    <a:pt x="201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7242542" y="2320819"/>
              <a:ext cx="62082" cy="15335"/>
            </a:xfrm>
            <a:custGeom>
              <a:avLst/>
              <a:gdLst/>
              <a:ahLst/>
              <a:cxnLst/>
              <a:rect l="l" t="t" r="r" b="b"/>
              <a:pathLst>
                <a:path w="251" h="62" extrusionOk="0">
                  <a:moveTo>
                    <a:pt x="217" y="0"/>
                  </a:moveTo>
                  <a:lnTo>
                    <a:pt x="217" y="0"/>
                  </a:ln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29"/>
                  </a:cubicBezTo>
                  <a:cubicBezTo>
                    <a:pt x="-3" y="48"/>
                    <a:pt x="12" y="62"/>
                    <a:pt x="34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39" y="62"/>
                    <a:pt x="254" y="48"/>
                    <a:pt x="250" y="29"/>
                  </a:cubicBezTo>
                  <a:cubicBezTo>
                    <a:pt x="250" y="11"/>
                    <a:pt x="236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7321444" y="2320819"/>
              <a:ext cx="34628" cy="15335"/>
            </a:xfrm>
            <a:custGeom>
              <a:avLst/>
              <a:gdLst/>
              <a:ahLst/>
              <a:cxnLst/>
              <a:rect l="l" t="t" r="r" b="b"/>
              <a:pathLst>
                <a:path w="140" h="62" extrusionOk="0">
                  <a:moveTo>
                    <a:pt x="30" y="62"/>
                  </a:moveTo>
                  <a:lnTo>
                    <a:pt x="30" y="62"/>
                  </a:lnTo>
                  <a:cubicBezTo>
                    <a:pt x="107" y="62"/>
                    <a:pt x="107" y="62"/>
                    <a:pt x="107" y="62"/>
                  </a:cubicBezTo>
                  <a:cubicBezTo>
                    <a:pt x="122" y="62"/>
                    <a:pt x="137" y="51"/>
                    <a:pt x="140" y="37"/>
                  </a:cubicBezTo>
                  <a:cubicBezTo>
                    <a:pt x="140" y="18"/>
                    <a:pt x="126" y="0"/>
                    <a:pt x="10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1" y="11"/>
                    <a:pt x="1" y="29"/>
                  </a:cubicBezTo>
                  <a:cubicBezTo>
                    <a:pt x="-3" y="48"/>
                    <a:pt x="12" y="62"/>
                    <a:pt x="30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35"/>
          <p:cNvGrpSpPr/>
          <p:nvPr/>
        </p:nvGrpSpPr>
        <p:grpSpPr>
          <a:xfrm>
            <a:off x="831221" y="4000702"/>
            <a:ext cx="433928" cy="457196"/>
            <a:chOff x="5360030" y="3399718"/>
            <a:chExt cx="512736" cy="535986"/>
          </a:xfrm>
        </p:grpSpPr>
        <p:sp>
          <p:nvSpPr>
            <p:cNvPr id="466" name="Google Shape;466;p35"/>
            <p:cNvSpPr/>
            <p:nvPr/>
          </p:nvSpPr>
          <p:spPr>
            <a:xfrm>
              <a:off x="5360030" y="3399718"/>
              <a:ext cx="512736" cy="535986"/>
            </a:xfrm>
            <a:custGeom>
              <a:avLst/>
              <a:gdLst/>
              <a:ahLst/>
              <a:cxnLst/>
              <a:rect l="l" t="t" r="r" b="b"/>
              <a:pathLst>
                <a:path w="2073" h="2167" extrusionOk="0">
                  <a:moveTo>
                    <a:pt x="2061" y="1727"/>
                  </a:moveTo>
                  <a:lnTo>
                    <a:pt x="2061" y="1727"/>
                  </a:lnTo>
                  <a:cubicBezTo>
                    <a:pt x="1973" y="1672"/>
                    <a:pt x="1973" y="1672"/>
                    <a:pt x="1973" y="1672"/>
                  </a:cubicBezTo>
                  <a:cubicBezTo>
                    <a:pt x="1977" y="1650"/>
                    <a:pt x="1977" y="1628"/>
                    <a:pt x="1973" y="1602"/>
                  </a:cubicBezTo>
                  <a:cubicBezTo>
                    <a:pt x="2061" y="1547"/>
                    <a:pt x="2061" y="1547"/>
                    <a:pt x="2061" y="1547"/>
                  </a:cubicBezTo>
                  <a:cubicBezTo>
                    <a:pt x="2072" y="1540"/>
                    <a:pt x="2075" y="1525"/>
                    <a:pt x="2072" y="1511"/>
                  </a:cubicBezTo>
                  <a:cubicBezTo>
                    <a:pt x="2061" y="1470"/>
                    <a:pt x="2046" y="1433"/>
                    <a:pt x="2024" y="1397"/>
                  </a:cubicBezTo>
                  <a:cubicBezTo>
                    <a:pt x="2020" y="1386"/>
                    <a:pt x="2006" y="1379"/>
                    <a:pt x="1991" y="1382"/>
                  </a:cubicBezTo>
                  <a:cubicBezTo>
                    <a:pt x="1892" y="1400"/>
                    <a:pt x="1892" y="1400"/>
                    <a:pt x="1892" y="1400"/>
                  </a:cubicBezTo>
                  <a:cubicBezTo>
                    <a:pt x="1877" y="1386"/>
                    <a:pt x="1859" y="1367"/>
                    <a:pt x="1845" y="1353"/>
                  </a:cubicBezTo>
                  <a:cubicBezTo>
                    <a:pt x="1863" y="1254"/>
                    <a:pt x="1863" y="1254"/>
                    <a:pt x="1863" y="1254"/>
                  </a:cubicBezTo>
                  <a:cubicBezTo>
                    <a:pt x="1866" y="1239"/>
                    <a:pt x="1859" y="1228"/>
                    <a:pt x="1848" y="1221"/>
                  </a:cubicBezTo>
                  <a:cubicBezTo>
                    <a:pt x="1811" y="1199"/>
                    <a:pt x="1775" y="1184"/>
                    <a:pt x="1734" y="1173"/>
                  </a:cubicBezTo>
                  <a:cubicBezTo>
                    <a:pt x="1720" y="1169"/>
                    <a:pt x="1705" y="1173"/>
                    <a:pt x="1698" y="1184"/>
                  </a:cubicBezTo>
                  <a:cubicBezTo>
                    <a:pt x="1643" y="1272"/>
                    <a:pt x="1643" y="1272"/>
                    <a:pt x="1643" y="1272"/>
                  </a:cubicBezTo>
                  <a:cubicBezTo>
                    <a:pt x="1621" y="1268"/>
                    <a:pt x="1595" y="1268"/>
                    <a:pt x="1573" y="1272"/>
                  </a:cubicBezTo>
                  <a:cubicBezTo>
                    <a:pt x="1573" y="1268"/>
                    <a:pt x="1573" y="1268"/>
                    <a:pt x="1573" y="1268"/>
                  </a:cubicBezTo>
                  <a:cubicBezTo>
                    <a:pt x="1573" y="1265"/>
                    <a:pt x="1573" y="1316"/>
                    <a:pt x="1573" y="480"/>
                  </a:cubicBezTo>
                  <a:cubicBezTo>
                    <a:pt x="1573" y="432"/>
                    <a:pt x="1537" y="396"/>
                    <a:pt x="1489" y="396"/>
                  </a:cubicBezTo>
                  <a:cubicBezTo>
                    <a:pt x="1313" y="396"/>
                    <a:pt x="1313" y="396"/>
                    <a:pt x="1313" y="396"/>
                  </a:cubicBezTo>
                  <a:cubicBezTo>
                    <a:pt x="1313" y="33"/>
                    <a:pt x="1313" y="33"/>
                    <a:pt x="1313" y="33"/>
                  </a:cubicBezTo>
                  <a:cubicBezTo>
                    <a:pt x="1313" y="15"/>
                    <a:pt x="1298" y="0"/>
                    <a:pt x="1280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75" y="0"/>
                    <a:pt x="261" y="15"/>
                    <a:pt x="261" y="33"/>
                  </a:cubicBezTo>
                  <a:cubicBezTo>
                    <a:pt x="261" y="396"/>
                    <a:pt x="261" y="396"/>
                    <a:pt x="261" y="396"/>
                  </a:cubicBezTo>
                  <a:cubicBezTo>
                    <a:pt x="88" y="396"/>
                    <a:pt x="88" y="396"/>
                    <a:pt x="88" y="396"/>
                  </a:cubicBezTo>
                  <a:cubicBezTo>
                    <a:pt x="41" y="396"/>
                    <a:pt x="0" y="432"/>
                    <a:pt x="0" y="48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0" y="1734"/>
                    <a:pt x="41" y="1774"/>
                    <a:pt x="88" y="1774"/>
                  </a:cubicBezTo>
                  <a:cubicBezTo>
                    <a:pt x="528" y="1774"/>
                    <a:pt x="528" y="1774"/>
                    <a:pt x="528" y="1774"/>
                  </a:cubicBezTo>
                  <a:cubicBezTo>
                    <a:pt x="495" y="1972"/>
                    <a:pt x="495" y="1972"/>
                    <a:pt x="495" y="1972"/>
                  </a:cubicBezTo>
                  <a:cubicBezTo>
                    <a:pt x="429" y="1972"/>
                    <a:pt x="429" y="1972"/>
                    <a:pt x="429" y="1972"/>
                  </a:cubicBezTo>
                  <a:cubicBezTo>
                    <a:pt x="396" y="1972"/>
                    <a:pt x="367" y="1998"/>
                    <a:pt x="367" y="2035"/>
                  </a:cubicBezTo>
                  <a:cubicBezTo>
                    <a:pt x="367" y="2133"/>
                    <a:pt x="367" y="2133"/>
                    <a:pt x="367" y="2133"/>
                  </a:cubicBezTo>
                  <a:cubicBezTo>
                    <a:pt x="367" y="2152"/>
                    <a:pt x="381" y="2167"/>
                    <a:pt x="400" y="2167"/>
                  </a:cubicBezTo>
                  <a:cubicBezTo>
                    <a:pt x="561" y="2167"/>
                    <a:pt x="561" y="2167"/>
                    <a:pt x="561" y="2167"/>
                  </a:cubicBezTo>
                  <a:cubicBezTo>
                    <a:pt x="565" y="2167"/>
                    <a:pt x="572" y="2163"/>
                    <a:pt x="572" y="2159"/>
                  </a:cubicBezTo>
                  <a:cubicBezTo>
                    <a:pt x="598" y="2133"/>
                    <a:pt x="579" y="2104"/>
                    <a:pt x="554" y="2104"/>
                  </a:cubicBezTo>
                  <a:cubicBezTo>
                    <a:pt x="437" y="2104"/>
                    <a:pt x="437" y="2104"/>
                    <a:pt x="437" y="2104"/>
                  </a:cubicBezTo>
                  <a:cubicBezTo>
                    <a:pt x="437" y="2035"/>
                    <a:pt x="437" y="2035"/>
                    <a:pt x="437" y="2035"/>
                  </a:cubicBezTo>
                  <a:cubicBezTo>
                    <a:pt x="1141" y="2035"/>
                    <a:pt x="1141" y="2035"/>
                    <a:pt x="1141" y="2035"/>
                  </a:cubicBezTo>
                  <a:cubicBezTo>
                    <a:pt x="1141" y="2104"/>
                    <a:pt x="1141" y="2104"/>
                    <a:pt x="1141" y="2104"/>
                  </a:cubicBezTo>
                  <a:cubicBezTo>
                    <a:pt x="693" y="2104"/>
                    <a:pt x="693" y="2104"/>
                    <a:pt x="693" y="2104"/>
                  </a:cubicBezTo>
                  <a:cubicBezTo>
                    <a:pt x="678" y="2104"/>
                    <a:pt x="664" y="2115"/>
                    <a:pt x="660" y="2130"/>
                  </a:cubicBezTo>
                  <a:cubicBezTo>
                    <a:pt x="660" y="2148"/>
                    <a:pt x="675" y="2167"/>
                    <a:pt x="693" y="2167"/>
                  </a:cubicBezTo>
                  <a:cubicBezTo>
                    <a:pt x="1144" y="2167"/>
                    <a:pt x="1144" y="2167"/>
                    <a:pt x="1144" y="2167"/>
                  </a:cubicBezTo>
                  <a:cubicBezTo>
                    <a:pt x="1177" y="2167"/>
                    <a:pt x="1206" y="2137"/>
                    <a:pt x="1206" y="2104"/>
                  </a:cubicBezTo>
                  <a:cubicBezTo>
                    <a:pt x="1206" y="2035"/>
                    <a:pt x="1206" y="2035"/>
                    <a:pt x="1206" y="2035"/>
                  </a:cubicBezTo>
                  <a:cubicBezTo>
                    <a:pt x="1206" y="1998"/>
                    <a:pt x="1177" y="1972"/>
                    <a:pt x="1144" y="1972"/>
                  </a:cubicBezTo>
                  <a:cubicBezTo>
                    <a:pt x="1078" y="1972"/>
                    <a:pt x="1078" y="1972"/>
                    <a:pt x="1078" y="1972"/>
                  </a:cubicBezTo>
                  <a:cubicBezTo>
                    <a:pt x="1045" y="1774"/>
                    <a:pt x="1045" y="1774"/>
                    <a:pt x="1045" y="1774"/>
                  </a:cubicBezTo>
                  <a:cubicBezTo>
                    <a:pt x="1148" y="1774"/>
                    <a:pt x="1148" y="1774"/>
                    <a:pt x="1148" y="1774"/>
                  </a:cubicBezTo>
                  <a:cubicBezTo>
                    <a:pt x="1155" y="1807"/>
                    <a:pt x="1170" y="1844"/>
                    <a:pt x="1192" y="1877"/>
                  </a:cubicBezTo>
                  <a:cubicBezTo>
                    <a:pt x="1195" y="1888"/>
                    <a:pt x="1210" y="1895"/>
                    <a:pt x="1225" y="1892"/>
                  </a:cubicBezTo>
                  <a:cubicBezTo>
                    <a:pt x="1324" y="1873"/>
                    <a:pt x="1324" y="1873"/>
                    <a:pt x="1324" y="1873"/>
                  </a:cubicBezTo>
                  <a:cubicBezTo>
                    <a:pt x="1338" y="1888"/>
                    <a:pt x="1357" y="1906"/>
                    <a:pt x="1371" y="1921"/>
                  </a:cubicBezTo>
                  <a:cubicBezTo>
                    <a:pt x="1353" y="2020"/>
                    <a:pt x="1353" y="2020"/>
                    <a:pt x="1353" y="2020"/>
                  </a:cubicBezTo>
                  <a:cubicBezTo>
                    <a:pt x="1349" y="2035"/>
                    <a:pt x="1357" y="2049"/>
                    <a:pt x="1368" y="2053"/>
                  </a:cubicBezTo>
                  <a:cubicBezTo>
                    <a:pt x="1412" y="2079"/>
                    <a:pt x="1474" y="2104"/>
                    <a:pt x="1489" y="2104"/>
                  </a:cubicBezTo>
                  <a:cubicBezTo>
                    <a:pt x="1500" y="2104"/>
                    <a:pt x="1511" y="2097"/>
                    <a:pt x="1518" y="2089"/>
                  </a:cubicBezTo>
                  <a:cubicBezTo>
                    <a:pt x="1573" y="2001"/>
                    <a:pt x="1573" y="2001"/>
                    <a:pt x="1573" y="2001"/>
                  </a:cubicBezTo>
                  <a:cubicBezTo>
                    <a:pt x="1595" y="2005"/>
                    <a:pt x="1621" y="2005"/>
                    <a:pt x="1643" y="2001"/>
                  </a:cubicBezTo>
                  <a:cubicBezTo>
                    <a:pt x="1698" y="2089"/>
                    <a:pt x="1698" y="2089"/>
                    <a:pt x="1698" y="2089"/>
                  </a:cubicBezTo>
                  <a:cubicBezTo>
                    <a:pt x="1705" y="2101"/>
                    <a:pt x="1720" y="2104"/>
                    <a:pt x="1734" y="2101"/>
                  </a:cubicBezTo>
                  <a:cubicBezTo>
                    <a:pt x="1775" y="2089"/>
                    <a:pt x="1811" y="2075"/>
                    <a:pt x="1848" y="2053"/>
                  </a:cubicBezTo>
                  <a:cubicBezTo>
                    <a:pt x="1859" y="2049"/>
                    <a:pt x="1866" y="2035"/>
                    <a:pt x="1863" y="2020"/>
                  </a:cubicBezTo>
                  <a:cubicBezTo>
                    <a:pt x="1845" y="1921"/>
                    <a:pt x="1845" y="1921"/>
                    <a:pt x="1845" y="1921"/>
                  </a:cubicBezTo>
                  <a:cubicBezTo>
                    <a:pt x="1859" y="1906"/>
                    <a:pt x="1877" y="1888"/>
                    <a:pt x="1892" y="1873"/>
                  </a:cubicBezTo>
                  <a:cubicBezTo>
                    <a:pt x="1991" y="1892"/>
                    <a:pt x="1991" y="1892"/>
                    <a:pt x="1991" y="1892"/>
                  </a:cubicBezTo>
                  <a:cubicBezTo>
                    <a:pt x="2006" y="1895"/>
                    <a:pt x="2020" y="1888"/>
                    <a:pt x="2024" y="1877"/>
                  </a:cubicBezTo>
                  <a:cubicBezTo>
                    <a:pt x="2046" y="1840"/>
                    <a:pt x="2061" y="1804"/>
                    <a:pt x="2072" y="1763"/>
                  </a:cubicBezTo>
                  <a:cubicBezTo>
                    <a:pt x="2075" y="1749"/>
                    <a:pt x="2072" y="1738"/>
                    <a:pt x="2061" y="1727"/>
                  </a:cubicBezTo>
                  <a:moveTo>
                    <a:pt x="1485" y="458"/>
                  </a:moveTo>
                  <a:lnTo>
                    <a:pt x="1485" y="458"/>
                  </a:lnTo>
                  <a:cubicBezTo>
                    <a:pt x="1500" y="458"/>
                    <a:pt x="1511" y="469"/>
                    <a:pt x="1511" y="480"/>
                  </a:cubicBezTo>
                  <a:cubicBezTo>
                    <a:pt x="1511" y="1177"/>
                    <a:pt x="1511" y="1177"/>
                    <a:pt x="1511" y="1177"/>
                  </a:cubicBezTo>
                  <a:cubicBezTo>
                    <a:pt x="1503" y="1169"/>
                    <a:pt x="1493" y="1169"/>
                    <a:pt x="1481" y="1169"/>
                  </a:cubicBezTo>
                  <a:cubicBezTo>
                    <a:pt x="1467" y="1173"/>
                    <a:pt x="1456" y="1180"/>
                    <a:pt x="1441" y="1184"/>
                  </a:cubicBezTo>
                  <a:cubicBezTo>
                    <a:pt x="1441" y="557"/>
                    <a:pt x="1441" y="557"/>
                    <a:pt x="1441" y="557"/>
                  </a:cubicBezTo>
                  <a:cubicBezTo>
                    <a:pt x="1441" y="539"/>
                    <a:pt x="1426" y="524"/>
                    <a:pt x="1412" y="524"/>
                  </a:cubicBezTo>
                  <a:cubicBezTo>
                    <a:pt x="1313" y="524"/>
                    <a:pt x="1313" y="524"/>
                    <a:pt x="1313" y="524"/>
                  </a:cubicBezTo>
                  <a:cubicBezTo>
                    <a:pt x="1313" y="458"/>
                    <a:pt x="1313" y="458"/>
                    <a:pt x="1313" y="458"/>
                  </a:cubicBezTo>
                  <a:lnTo>
                    <a:pt x="1485" y="458"/>
                  </a:lnTo>
                  <a:moveTo>
                    <a:pt x="1353" y="1250"/>
                  </a:moveTo>
                  <a:lnTo>
                    <a:pt x="1353" y="1250"/>
                  </a:lnTo>
                  <a:cubicBezTo>
                    <a:pt x="1371" y="1353"/>
                    <a:pt x="1371" y="1353"/>
                    <a:pt x="1371" y="1353"/>
                  </a:cubicBezTo>
                  <a:cubicBezTo>
                    <a:pt x="1357" y="1367"/>
                    <a:pt x="1338" y="1382"/>
                    <a:pt x="1324" y="1400"/>
                  </a:cubicBezTo>
                  <a:cubicBezTo>
                    <a:pt x="1313" y="1397"/>
                    <a:pt x="1313" y="1397"/>
                    <a:pt x="1313" y="1397"/>
                  </a:cubicBezTo>
                  <a:cubicBezTo>
                    <a:pt x="1313" y="590"/>
                    <a:pt x="1313" y="590"/>
                    <a:pt x="1313" y="590"/>
                  </a:cubicBezTo>
                  <a:cubicBezTo>
                    <a:pt x="1379" y="590"/>
                    <a:pt x="1379" y="590"/>
                    <a:pt x="1379" y="590"/>
                  </a:cubicBezTo>
                  <a:cubicBezTo>
                    <a:pt x="1379" y="1213"/>
                    <a:pt x="1379" y="1213"/>
                    <a:pt x="1379" y="1213"/>
                  </a:cubicBezTo>
                  <a:cubicBezTo>
                    <a:pt x="1375" y="1213"/>
                    <a:pt x="1371" y="1217"/>
                    <a:pt x="1368" y="1217"/>
                  </a:cubicBezTo>
                  <a:cubicBezTo>
                    <a:pt x="1357" y="1224"/>
                    <a:pt x="1349" y="1239"/>
                    <a:pt x="1353" y="1250"/>
                  </a:cubicBezTo>
                  <a:moveTo>
                    <a:pt x="1159" y="1547"/>
                  </a:moveTo>
                  <a:lnTo>
                    <a:pt x="1159" y="1547"/>
                  </a:lnTo>
                  <a:cubicBezTo>
                    <a:pt x="1203" y="1580"/>
                    <a:pt x="1203" y="1580"/>
                    <a:pt x="1203" y="1580"/>
                  </a:cubicBezTo>
                  <a:cubicBezTo>
                    <a:pt x="657" y="1580"/>
                    <a:pt x="657" y="1580"/>
                    <a:pt x="657" y="1580"/>
                  </a:cubicBezTo>
                  <a:cubicBezTo>
                    <a:pt x="657" y="330"/>
                    <a:pt x="657" y="330"/>
                    <a:pt x="657" y="330"/>
                  </a:cubicBezTo>
                  <a:cubicBezTo>
                    <a:pt x="1247" y="330"/>
                    <a:pt x="1247" y="330"/>
                    <a:pt x="1247" y="330"/>
                  </a:cubicBezTo>
                  <a:cubicBezTo>
                    <a:pt x="1247" y="1389"/>
                    <a:pt x="1247" y="1389"/>
                    <a:pt x="1247" y="1389"/>
                  </a:cubicBezTo>
                  <a:cubicBezTo>
                    <a:pt x="1225" y="1382"/>
                    <a:pt x="1225" y="1382"/>
                    <a:pt x="1225" y="1382"/>
                  </a:cubicBezTo>
                  <a:cubicBezTo>
                    <a:pt x="1210" y="1382"/>
                    <a:pt x="1199" y="1386"/>
                    <a:pt x="1192" y="1397"/>
                  </a:cubicBezTo>
                  <a:cubicBezTo>
                    <a:pt x="1170" y="1433"/>
                    <a:pt x="1155" y="1474"/>
                    <a:pt x="1144" y="1511"/>
                  </a:cubicBezTo>
                  <a:cubicBezTo>
                    <a:pt x="1141" y="1525"/>
                    <a:pt x="1144" y="1540"/>
                    <a:pt x="1159" y="1547"/>
                  </a:cubicBezTo>
                  <a:moveTo>
                    <a:pt x="326" y="330"/>
                  </a:moveTo>
                  <a:lnTo>
                    <a:pt x="326" y="330"/>
                  </a:lnTo>
                  <a:cubicBezTo>
                    <a:pt x="590" y="330"/>
                    <a:pt x="590" y="330"/>
                    <a:pt x="590" y="330"/>
                  </a:cubicBezTo>
                  <a:cubicBezTo>
                    <a:pt x="590" y="1580"/>
                    <a:pt x="590" y="1580"/>
                    <a:pt x="590" y="1580"/>
                  </a:cubicBezTo>
                  <a:cubicBezTo>
                    <a:pt x="326" y="1580"/>
                    <a:pt x="326" y="1580"/>
                    <a:pt x="326" y="1580"/>
                  </a:cubicBezTo>
                  <a:lnTo>
                    <a:pt x="326" y="330"/>
                  </a:lnTo>
                  <a:moveTo>
                    <a:pt x="1247" y="70"/>
                  </a:moveTo>
                  <a:lnTo>
                    <a:pt x="1247" y="70"/>
                  </a:lnTo>
                  <a:cubicBezTo>
                    <a:pt x="1247" y="267"/>
                    <a:pt x="1247" y="267"/>
                    <a:pt x="1247" y="267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70"/>
                    <a:pt x="326" y="70"/>
                    <a:pt x="326" y="70"/>
                  </a:cubicBezTo>
                  <a:lnTo>
                    <a:pt x="1247" y="70"/>
                  </a:lnTo>
                  <a:moveTo>
                    <a:pt x="62" y="1686"/>
                  </a:moveTo>
                  <a:lnTo>
                    <a:pt x="62" y="1686"/>
                  </a:lnTo>
                  <a:cubicBezTo>
                    <a:pt x="62" y="480"/>
                    <a:pt x="62" y="480"/>
                    <a:pt x="62" y="480"/>
                  </a:cubicBezTo>
                  <a:cubicBezTo>
                    <a:pt x="62" y="469"/>
                    <a:pt x="73" y="458"/>
                    <a:pt x="88" y="458"/>
                  </a:cubicBezTo>
                  <a:cubicBezTo>
                    <a:pt x="261" y="458"/>
                    <a:pt x="261" y="458"/>
                    <a:pt x="261" y="458"/>
                  </a:cubicBezTo>
                  <a:cubicBezTo>
                    <a:pt x="261" y="524"/>
                    <a:pt x="261" y="524"/>
                    <a:pt x="261" y="524"/>
                  </a:cubicBezTo>
                  <a:cubicBezTo>
                    <a:pt x="161" y="524"/>
                    <a:pt x="161" y="524"/>
                    <a:pt x="161" y="524"/>
                  </a:cubicBezTo>
                  <a:cubicBezTo>
                    <a:pt x="147" y="524"/>
                    <a:pt x="132" y="539"/>
                    <a:pt x="132" y="557"/>
                  </a:cubicBezTo>
                  <a:cubicBezTo>
                    <a:pt x="132" y="719"/>
                    <a:pt x="132" y="719"/>
                    <a:pt x="132" y="719"/>
                  </a:cubicBezTo>
                  <a:cubicBezTo>
                    <a:pt x="132" y="733"/>
                    <a:pt x="143" y="748"/>
                    <a:pt x="158" y="751"/>
                  </a:cubicBezTo>
                  <a:cubicBezTo>
                    <a:pt x="180" y="755"/>
                    <a:pt x="194" y="740"/>
                    <a:pt x="194" y="719"/>
                  </a:cubicBezTo>
                  <a:cubicBezTo>
                    <a:pt x="194" y="594"/>
                    <a:pt x="194" y="594"/>
                    <a:pt x="194" y="594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1" y="1580"/>
                    <a:pt x="261" y="1580"/>
                    <a:pt x="261" y="1580"/>
                  </a:cubicBezTo>
                  <a:cubicBezTo>
                    <a:pt x="194" y="1580"/>
                    <a:pt x="194" y="1580"/>
                    <a:pt x="194" y="1580"/>
                  </a:cubicBezTo>
                  <a:cubicBezTo>
                    <a:pt x="194" y="858"/>
                    <a:pt x="194" y="858"/>
                    <a:pt x="194" y="858"/>
                  </a:cubicBezTo>
                  <a:cubicBezTo>
                    <a:pt x="194" y="843"/>
                    <a:pt x="183" y="828"/>
                    <a:pt x="165" y="828"/>
                  </a:cubicBezTo>
                  <a:cubicBezTo>
                    <a:pt x="147" y="825"/>
                    <a:pt x="132" y="839"/>
                    <a:pt x="132" y="858"/>
                  </a:cubicBezTo>
                  <a:cubicBezTo>
                    <a:pt x="132" y="1609"/>
                    <a:pt x="132" y="1609"/>
                    <a:pt x="132" y="1609"/>
                  </a:cubicBezTo>
                  <a:cubicBezTo>
                    <a:pt x="132" y="1628"/>
                    <a:pt x="147" y="1642"/>
                    <a:pt x="161" y="1642"/>
                  </a:cubicBezTo>
                  <a:cubicBezTo>
                    <a:pt x="1236" y="1642"/>
                    <a:pt x="1236" y="1642"/>
                    <a:pt x="1236" y="1642"/>
                  </a:cubicBezTo>
                  <a:cubicBezTo>
                    <a:pt x="1236" y="1653"/>
                    <a:pt x="1236" y="1661"/>
                    <a:pt x="1239" y="1672"/>
                  </a:cubicBezTo>
                  <a:cubicBezTo>
                    <a:pt x="1181" y="1712"/>
                    <a:pt x="1181" y="1712"/>
                    <a:pt x="1181" y="1712"/>
                  </a:cubicBezTo>
                  <a:cubicBezTo>
                    <a:pt x="1173" y="1708"/>
                    <a:pt x="1247" y="1708"/>
                    <a:pt x="88" y="1708"/>
                  </a:cubicBezTo>
                  <a:cubicBezTo>
                    <a:pt x="73" y="1708"/>
                    <a:pt x="62" y="1701"/>
                    <a:pt x="62" y="1686"/>
                  </a:cubicBezTo>
                  <a:moveTo>
                    <a:pt x="1009" y="1972"/>
                  </a:moveTo>
                  <a:lnTo>
                    <a:pt x="1009" y="1972"/>
                  </a:lnTo>
                  <a:cubicBezTo>
                    <a:pt x="565" y="1972"/>
                    <a:pt x="565" y="1972"/>
                    <a:pt x="565" y="1972"/>
                  </a:cubicBezTo>
                  <a:cubicBezTo>
                    <a:pt x="598" y="1774"/>
                    <a:pt x="598" y="1774"/>
                    <a:pt x="598" y="1774"/>
                  </a:cubicBezTo>
                  <a:cubicBezTo>
                    <a:pt x="975" y="1774"/>
                    <a:pt x="975" y="1774"/>
                    <a:pt x="975" y="1774"/>
                  </a:cubicBezTo>
                  <a:lnTo>
                    <a:pt x="1009" y="1972"/>
                  </a:lnTo>
                  <a:moveTo>
                    <a:pt x="1980" y="1826"/>
                  </a:moveTo>
                  <a:lnTo>
                    <a:pt x="1980" y="1826"/>
                  </a:lnTo>
                  <a:cubicBezTo>
                    <a:pt x="1885" y="1807"/>
                    <a:pt x="1885" y="1807"/>
                    <a:pt x="1885" y="1807"/>
                  </a:cubicBezTo>
                  <a:cubicBezTo>
                    <a:pt x="1870" y="1804"/>
                    <a:pt x="1859" y="1807"/>
                    <a:pt x="1852" y="1818"/>
                  </a:cubicBezTo>
                  <a:cubicBezTo>
                    <a:pt x="1833" y="1844"/>
                    <a:pt x="1811" y="1862"/>
                    <a:pt x="1789" y="1881"/>
                  </a:cubicBezTo>
                  <a:cubicBezTo>
                    <a:pt x="1778" y="1888"/>
                    <a:pt x="1775" y="1899"/>
                    <a:pt x="1778" y="1914"/>
                  </a:cubicBezTo>
                  <a:cubicBezTo>
                    <a:pt x="1797" y="2009"/>
                    <a:pt x="1797" y="2009"/>
                    <a:pt x="1797" y="2009"/>
                  </a:cubicBezTo>
                  <a:cubicBezTo>
                    <a:pt x="1778" y="2020"/>
                    <a:pt x="1757" y="2027"/>
                    <a:pt x="1738" y="2035"/>
                  </a:cubicBezTo>
                  <a:cubicBezTo>
                    <a:pt x="1683" y="1950"/>
                    <a:pt x="1683" y="1950"/>
                    <a:pt x="1683" y="1950"/>
                  </a:cubicBezTo>
                  <a:cubicBezTo>
                    <a:pt x="1665" y="1925"/>
                    <a:pt x="1643" y="1950"/>
                    <a:pt x="1562" y="1939"/>
                  </a:cubicBezTo>
                  <a:cubicBezTo>
                    <a:pt x="1551" y="1936"/>
                    <a:pt x="1540" y="1943"/>
                    <a:pt x="1533" y="1950"/>
                  </a:cubicBezTo>
                  <a:cubicBezTo>
                    <a:pt x="1478" y="2035"/>
                    <a:pt x="1478" y="2035"/>
                    <a:pt x="1478" y="2035"/>
                  </a:cubicBezTo>
                  <a:cubicBezTo>
                    <a:pt x="1459" y="2027"/>
                    <a:pt x="1437" y="2020"/>
                    <a:pt x="1419" y="2009"/>
                  </a:cubicBezTo>
                  <a:cubicBezTo>
                    <a:pt x="1437" y="1914"/>
                    <a:pt x="1437" y="1914"/>
                    <a:pt x="1437" y="1914"/>
                  </a:cubicBezTo>
                  <a:cubicBezTo>
                    <a:pt x="1441" y="1899"/>
                    <a:pt x="1437" y="1888"/>
                    <a:pt x="1426" y="1881"/>
                  </a:cubicBezTo>
                  <a:cubicBezTo>
                    <a:pt x="1405" y="1862"/>
                    <a:pt x="1382" y="1844"/>
                    <a:pt x="1364" y="1818"/>
                  </a:cubicBezTo>
                  <a:cubicBezTo>
                    <a:pt x="1357" y="1807"/>
                    <a:pt x="1346" y="1804"/>
                    <a:pt x="1331" y="1807"/>
                  </a:cubicBezTo>
                  <a:cubicBezTo>
                    <a:pt x="1236" y="1826"/>
                    <a:pt x="1236" y="1826"/>
                    <a:pt x="1236" y="1826"/>
                  </a:cubicBezTo>
                  <a:cubicBezTo>
                    <a:pt x="1225" y="1807"/>
                    <a:pt x="1217" y="1789"/>
                    <a:pt x="1210" y="1767"/>
                  </a:cubicBezTo>
                  <a:cubicBezTo>
                    <a:pt x="1294" y="1712"/>
                    <a:pt x="1294" y="1712"/>
                    <a:pt x="1294" y="1712"/>
                  </a:cubicBezTo>
                  <a:cubicBezTo>
                    <a:pt x="1305" y="1705"/>
                    <a:pt x="1309" y="1694"/>
                    <a:pt x="1305" y="1683"/>
                  </a:cubicBezTo>
                  <a:cubicBezTo>
                    <a:pt x="1294" y="1602"/>
                    <a:pt x="1320" y="1580"/>
                    <a:pt x="1294" y="1562"/>
                  </a:cubicBezTo>
                  <a:cubicBezTo>
                    <a:pt x="1210" y="1507"/>
                    <a:pt x="1210" y="1507"/>
                    <a:pt x="1210" y="1507"/>
                  </a:cubicBezTo>
                  <a:cubicBezTo>
                    <a:pt x="1217" y="1488"/>
                    <a:pt x="1225" y="1467"/>
                    <a:pt x="1236" y="1448"/>
                  </a:cubicBezTo>
                  <a:cubicBezTo>
                    <a:pt x="1331" y="1467"/>
                    <a:pt x="1331" y="1467"/>
                    <a:pt x="1331" y="1467"/>
                  </a:cubicBezTo>
                  <a:cubicBezTo>
                    <a:pt x="1346" y="1470"/>
                    <a:pt x="1357" y="1467"/>
                    <a:pt x="1364" y="1455"/>
                  </a:cubicBezTo>
                  <a:cubicBezTo>
                    <a:pt x="1382" y="1433"/>
                    <a:pt x="1405" y="1411"/>
                    <a:pt x="1426" y="1393"/>
                  </a:cubicBezTo>
                  <a:cubicBezTo>
                    <a:pt x="1437" y="1386"/>
                    <a:pt x="1441" y="1375"/>
                    <a:pt x="1437" y="1360"/>
                  </a:cubicBezTo>
                  <a:cubicBezTo>
                    <a:pt x="1419" y="1265"/>
                    <a:pt x="1419" y="1265"/>
                    <a:pt x="1419" y="1265"/>
                  </a:cubicBezTo>
                  <a:cubicBezTo>
                    <a:pt x="1437" y="1254"/>
                    <a:pt x="1459" y="1247"/>
                    <a:pt x="1478" y="1239"/>
                  </a:cubicBezTo>
                  <a:cubicBezTo>
                    <a:pt x="1533" y="1323"/>
                    <a:pt x="1533" y="1323"/>
                    <a:pt x="1533" y="1323"/>
                  </a:cubicBezTo>
                  <a:cubicBezTo>
                    <a:pt x="1540" y="1335"/>
                    <a:pt x="1551" y="1338"/>
                    <a:pt x="1562" y="1338"/>
                  </a:cubicBezTo>
                  <a:cubicBezTo>
                    <a:pt x="1591" y="1331"/>
                    <a:pt x="1625" y="1331"/>
                    <a:pt x="1654" y="1338"/>
                  </a:cubicBezTo>
                  <a:cubicBezTo>
                    <a:pt x="1665" y="1338"/>
                    <a:pt x="1676" y="1335"/>
                    <a:pt x="1683" y="1323"/>
                  </a:cubicBezTo>
                  <a:cubicBezTo>
                    <a:pt x="1738" y="1239"/>
                    <a:pt x="1738" y="1239"/>
                    <a:pt x="1738" y="1239"/>
                  </a:cubicBezTo>
                  <a:cubicBezTo>
                    <a:pt x="1757" y="1247"/>
                    <a:pt x="1778" y="1254"/>
                    <a:pt x="1797" y="1265"/>
                  </a:cubicBezTo>
                  <a:cubicBezTo>
                    <a:pt x="1778" y="1360"/>
                    <a:pt x="1778" y="1360"/>
                    <a:pt x="1778" y="1360"/>
                  </a:cubicBezTo>
                  <a:cubicBezTo>
                    <a:pt x="1775" y="1375"/>
                    <a:pt x="1778" y="1386"/>
                    <a:pt x="1789" y="1393"/>
                  </a:cubicBezTo>
                  <a:cubicBezTo>
                    <a:pt x="1811" y="1411"/>
                    <a:pt x="1833" y="1433"/>
                    <a:pt x="1852" y="1455"/>
                  </a:cubicBezTo>
                  <a:cubicBezTo>
                    <a:pt x="1859" y="1467"/>
                    <a:pt x="1870" y="1470"/>
                    <a:pt x="1885" y="1467"/>
                  </a:cubicBezTo>
                  <a:cubicBezTo>
                    <a:pt x="1980" y="1448"/>
                    <a:pt x="1980" y="1448"/>
                    <a:pt x="1980" y="1448"/>
                  </a:cubicBezTo>
                  <a:cubicBezTo>
                    <a:pt x="1991" y="1467"/>
                    <a:pt x="1998" y="1488"/>
                    <a:pt x="2006" y="1507"/>
                  </a:cubicBezTo>
                  <a:cubicBezTo>
                    <a:pt x="1921" y="1562"/>
                    <a:pt x="1921" y="1562"/>
                    <a:pt x="1921" y="1562"/>
                  </a:cubicBezTo>
                  <a:cubicBezTo>
                    <a:pt x="1910" y="1569"/>
                    <a:pt x="1907" y="1580"/>
                    <a:pt x="1910" y="1591"/>
                  </a:cubicBezTo>
                  <a:cubicBezTo>
                    <a:pt x="1914" y="1620"/>
                    <a:pt x="1914" y="1653"/>
                    <a:pt x="1910" y="1683"/>
                  </a:cubicBezTo>
                  <a:cubicBezTo>
                    <a:pt x="1907" y="1694"/>
                    <a:pt x="1910" y="1705"/>
                    <a:pt x="1921" y="1712"/>
                  </a:cubicBezTo>
                  <a:cubicBezTo>
                    <a:pt x="2006" y="1767"/>
                    <a:pt x="2006" y="1767"/>
                    <a:pt x="2006" y="1767"/>
                  </a:cubicBezTo>
                  <a:cubicBezTo>
                    <a:pt x="1998" y="1789"/>
                    <a:pt x="1991" y="1807"/>
                    <a:pt x="1980" y="18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5708286" y="3755642"/>
              <a:ext cx="99183" cy="98441"/>
            </a:xfrm>
            <a:custGeom>
              <a:avLst/>
              <a:gdLst/>
              <a:ahLst/>
              <a:cxnLst/>
              <a:rect l="l" t="t" r="r" b="b"/>
              <a:pathLst>
                <a:path w="401" h="398" extrusionOk="0">
                  <a:moveTo>
                    <a:pt x="334" y="93"/>
                  </a:moveTo>
                  <a:lnTo>
                    <a:pt x="334" y="93"/>
                  </a:lnTo>
                  <a:cubicBezTo>
                    <a:pt x="319" y="101"/>
                    <a:pt x="312" y="119"/>
                    <a:pt x="319" y="134"/>
                  </a:cubicBezTo>
                  <a:cubicBezTo>
                    <a:pt x="367" y="225"/>
                    <a:pt x="305" y="335"/>
                    <a:pt x="198" y="335"/>
                  </a:cubicBezTo>
                  <a:cubicBezTo>
                    <a:pt x="125" y="335"/>
                    <a:pt x="62" y="273"/>
                    <a:pt x="62" y="200"/>
                  </a:cubicBezTo>
                  <a:cubicBezTo>
                    <a:pt x="62" y="112"/>
                    <a:pt x="147" y="46"/>
                    <a:pt x="231" y="64"/>
                  </a:cubicBezTo>
                  <a:cubicBezTo>
                    <a:pt x="249" y="68"/>
                    <a:pt x="264" y="60"/>
                    <a:pt x="268" y="42"/>
                  </a:cubicBezTo>
                  <a:cubicBezTo>
                    <a:pt x="271" y="24"/>
                    <a:pt x="264" y="9"/>
                    <a:pt x="246" y="5"/>
                  </a:cubicBezTo>
                  <a:cubicBezTo>
                    <a:pt x="121" y="-24"/>
                    <a:pt x="0" y="72"/>
                    <a:pt x="0" y="200"/>
                  </a:cubicBezTo>
                  <a:cubicBezTo>
                    <a:pt x="0" y="310"/>
                    <a:pt x="88" y="398"/>
                    <a:pt x="198" y="398"/>
                  </a:cubicBezTo>
                  <a:cubicBezTo>
                    <a:pt x="349" y="398"/>
                    <a:pt x="447" y="236"/>
                    <a:pt x="378" y="104"/>
                  </a:cubicBezTo>
                  <a:cubicBezTo>
                    <a:pt x="367" y="90"/>
                    <a:pt x="349" y="82"/>
                    <a:pt x="334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5457235" y="3433109"/>
              <a:ext cx="16077" cy="15582"/>
            </a:xfrm>
            <a:custGeom>
              <a:avLst/>
              <a:gdLst/>
              <a:ahLst/>
              <a:cxnLst/>
              <a:rect l="l" t="t" r="r" b="b"/>
              <a:pathLst>
                <a:path w="65" h="63" extrusionOk="0">
                  <a:moveTo>
                    <a:pt x="32" y="0"/>
                  </a:moveTo>
                  <a:lnTo>
                    <a:pt x="32" y="0"/>
                  </a:lnTo>
                  <a:cubicBezTo>
                    <a:pt x="51" y="0"/>
                    <a:pt x="65" y="12"/>
                    <a:pt x="65" y="30"/>
                  </a:cubicBezTo>
                  <a:cubicBezTo>
                    <a:pt x="65" y="48"/>
                    <a:pt x="51" y="63"/>
                    <a:pt x="32" y="63"/>
                  </a:cubicBezTo>
                  <a:cubicBezTo>
                    <a:pt x="14" y="63"/>
                    <a:pt x="0" y="48"/>
                    <a:pt x="0" y="30"/>
                  </a:cubicBezTo>
                  <a:cubicBezTo>
                    <a:pt x="0" y="12"/>
                    <a:pt x="14" y="0"/>
                    <a:pt x="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5489884" y="3433109"/>
              <a:ext cx="15335" cy="1558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2" y="63"/>
                  </a:moveTo>
                  <a:lnTo>
                    <a:pt x="32" y="63"/>
                  </a:lnTo>
                  <a:cubicBezTo>
                    <a:pt x="51" y="63"/>
                    <a:pt x="62" y="48"/>
                    <a:pt x="62" y="30"/>
                  </a:cubicBezTo>
                  <a:cubicBezTo>
                    <a:pt x="62" y="12"/>
                    <a:pt x="47" y="0"/>
                    <a:pt x="32" y="0"/>
                  </a:cubicBezTo>
                  <a:cubicBezTo>
                    <a:pt x="14" y="0"/>
                    <a:pt x="0" y="12"/>
                    <a:pt x="0" y="30"/>
                  </a:cubicBezTo>
                  <a:cubicBezTo>
                    <a:pt x="0" y="48"/>
                    <a:pt x="14" y="63"/>
                    <a:pt x="32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5522533" y="3433109"/>
              <a:ext cx="15335" cy="15582"/>
            </a:xfrm>
            <a:custGeom>
              <a:avLst/>
              <a:gdLst/>
              <a:ahLst/>
              <a:cxnLst/>
              <a:rect l="l" t="t" r="r" b="b"/>
              <a:pathLst>
                <a:path w="62" h="63" extrusionOk="0">
                  <a:moveTo>
                    <a:pt x="32" y="63"/>
                  </a:moveTo>
                  <a:lnTo>
                    <a:pt x="32" y="63"/>
                  </a:lnTo>
                  <a:cubicBezTo>
                    <a:pt x="51" y="63"/>
                    <a:pt x="62" y="48"/>
                    <a:pt x="62" y="30"/>
                  </a:cubicBezTo>
                  <a:cubicBezTo>
                    <a:pt x="62" y="12"/>
                    <a:pt x="47" y="0"/>
                    <a:pt x="32" y="0"/>
                  </a:cubicBezTo>
                  <a:cubicBezTo>
                    <a:pt x="14" y="0"/>
                    <a:pt x="0" y="12"/>
                    <a:pt x="0" y="30"/>
                  </a:cubicBezTo>
                  <a:cubicBezTo>
                    <a:pt x="0" y="48"/>
                    <a:pt x="14" y="63"/>
                    <a:pt x="32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5457235" y="3513990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32" y="62"/>
                  </a:moveTo>
                  <a:lnTo>
                    <a:pt x="32" y="62"/>
                  </a:ln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7"/>
                  </a:cubicBezTo>
                  <a:cubicBezTo>
                    <a:pt x="132" y="14"/>
                    <a:pt x="117" y="0"/>
                    <a:pt x="9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9"/>
                  </a:cubicBezTo>
                  <a:cubicBezTo>
                    <a:pt x="0" y="48"/>
                    <a:pt x="14" y="62"/>
                    <a:pt x="32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5457235" y="3546639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5"/>
                  </a:cubicBezTo>
                  <a:cubicBezTo>
                    <a:pt x="0" y="48"/>
                    <a:pt x="14" y="62"/>
                    <a:pt x="32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3"/>
                  </a:cubicBezTo>
                  <a:cubicBezTo>
                    <a:pt x="132" y="14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5457235" y="3579288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5"/>
                  </a:cubicBezTo>
                  <a:cubicBezTo>
                    <a:pt x="0" y="44"/>
                    <a:pt x="14" y="62"/>
                    <a:pt x="32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3"/>
                  </a:cubicBezTo>
                  <a:cubicBezTo>
                    <a:pt x="132" y="14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5457235" y="3610947"/>
              <a:ext cx="32649" cy="16324"/>
            </a:xfrm>
            <a:custGeom>
              <a:avLst/>
              <a:gdLst/>
              <a:ahLst/>
              <a:cxnLst/>
              <a:rect l="l" t="t" r="r" b="b"/>
              <a:pathLst>
                <a:path w="132" h="66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9"/>
                  </a:cubicBezTo>
                  <a:cubicBezTo>
                    <a:pt x="0" y="48"/>
                    <a:pt x="14" y="66"/>
                    <a:pt x="32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13" y="66"/>
                    <a:pt x="128" y="51"/>
                    <a:pt x="132" y="37"/>
                  </a:cubicBezTo>
                  <a:cubicBezTo>
                    <a:pt x="132" y="18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5457235" y="3643596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9"/>
                  </a:cubicBezTo>
                  <a:cubicBezTo>
                    <a:pt x="0" y="48"/>
                    <a:pt x="14" y="62"/>
                    <a:pt x="32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7"/>
                  </a:cubicBezTo>
                  <a:cubicBezTo>
                    <a:pt x="132" y="18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5457235" y="3676245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6"/>
                  </a:cubicBezTo>
                  <a:cubicBezTo>
                    <a:pt x="0" y="48"/>
                    <a:pt x="14" y="62"/>
                    <a:pt x="32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7"/>
                  </a:cubicBezTo>
                  <a:cubicBezTo>
                    <a:pt x="132" y="15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5457235" y="3708894"/>
              <a:ext cx="32649" cy="15335"/>
            </a:xfrm>
            <a:custGeom>
              <a:avLst/>
              <a:gdLst/>
              <a:ahLst/>
              <a:cxnLst/>
              <a:rect l="l" t="t" r="r" b="b"/>
              <a:pathLst>
                <a:path w="132" h="62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1"/>
                    <a:pt x="0" y="26"/>
                  </a:cubicBezTo>
                  <a:cubicBezTo>
                    <a:pt x="0" y="44"/>
                    <a:pt x="14" y="62"/>
                    <a:pt x="32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13" y="62"/>
                    <a:pt x="128" y="51"/>
                    <a:pt x="132" y="33"/>
                  </a:cubicBezTo>
                  <a:cubicBezTo>
                    <a:pt x="132" y="15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5457235" y="3740801"/>
              <a:ext cx="32649" cy="16077"/>
            </a:xfrm>
            <a:custGeom>
              <a:avLst/>
              <a:gdLst/>
              <a:ahLst/>
              <a:cxnLst/>
              <a:rect l="l" t="t" r="r" b="b"/>
              <a:pathLst>
                <a:path w="132" h="65" extrusionOk="0">
                  <a:moveTo>
                    <a:pt x="98" y="0"/>
                  </a:moveTo>
                  <a:lnTo>
                    <a:pt x="98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18" y="0"/>
                    <a:pt x="3" y="14"/>
                    <a:pt x="0" y="29"/>
                  </a:cubicBezTo>
                  <a:cubicBezTo>
                    <a:pt x="0" y="47"/>
                    <a:pt x="14" y="65"/>
                    <a:pt x="32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113" y="65"/>
                    <a:pt x="128" y="51"/>
                    <a:pt x="132" y="36"/>
                  </a:cubicBezTo>
                  <a:cubicBezTo>
                    <a:pt x="132" y="18"/>
                    <a:pt x="117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5538610" y="3514237"/>
              <a:ext cx="26218" cy="46500"/>
            </a:xfrm>
            <a:custGeom>
              <a:avLst/>
              <a:gdLst/>
              <a:ahLst/>
              <a:cxnLst/>
              <a:rect l="l" t="t" r="r" b="b"/>
              <a:pathLst>
                <a:path w="106" h="188" extrusionOk="0">
                  <a:moveTo>
                    <a:pt x="48" y="171"/>
                  </a:moveTo>
                  <a:lnTo>
                    <a:pt x="48" y="171"/>
                  </a:lnTo>
                  <a:cubicBezTo>
                    <a:pt x="55" y="186"/>
                    <a:pt x="74" y="193"/>
                    <a:pt x="92" y="182"/>
                  </a:cubicBezTo>
                  <a:cubicBezTo>
                    <a:pt x="107" y="175"/>
                    <a:pt x="111" y="153"/>
                    <a:pt x="99" y="138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11" y="36"/>
                    <a:pt x="107" y="17"/>
                    <a:pt x="92" y="6"/>
                  </a:cubicBezTo>
                  <a:cubicBezTo>
                    <a:pt x="77" y="-5"/>
                    <a:pt x="59" y="-1"/>
                    <a:pt x="48" y="1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0" y="80"/>
                    <a:pt x="-3" y="94"/>
                    <a:pt x="4" y="105"/>
                  </a:cubicBezTo>
                  <a:lnTo>
                    <a:pt x="48" y="1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2675" rIns="90000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5622459" y="3514237"/>
              <a:ext cx="26218" cy="46500"/>
            </a:xfrm>
            <a:custGeom>
              <a:avLst/>
              <a:gdLst/>
              <a:ahLst/>
              <a:cxnLst/>
              <a:rect l="l" t="t" r="r" b="b"/>
              <a:pathLst>
                <a:path w="106" h="188" extrusionOk="0">
                  <a:moveTo>
                    <a:pt x="13" y="182"/>
                  </a:moveTo>
                  <a:lnTo>
                    <a:pt x="13" y="182"/>
                  </a:lnTo>
                  <a:cubicBezTo>
                    <a:pt x="28" y="193"/>
                    <a:pt x="50" y="186"/>
                    <a:pt x="57" y="171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9" y="94"/>
                    <a:pt x="105" y="80"/>
                    <a:pt x="98" y="72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6" y="-1"/>
                    <a:pt x="28" y="-5"/>
                    <a:pt x="13" y="6"/>
                  </a:cubicBezTo>
                  <a:cubicBezTo>
                    <a:pt x="-1" y="17"/>
                    <a:pt x="-5" y="36"/>
                    <a:pt x="6" y="5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6" y="138"/>
                    <a:pt x="6" y="138"/>
                    <a:pt x="6" y="138"/>
                  </a:cubicBezTo>
                  <a:cubicBezTo>
                    <a:pt x="-5" y="153"/>
                    <a:pt x="-1" y="175"/>
                    <a:pt x="13" y="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2675" rIns="90000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5580905" y="3515227"/>
              <a:ext cx="26465" cy="45511"/>
            </a:xfrm>
            <a:custGeom>
              <a:avLst/>
              <a:gdLst/>
              <a:ahLst/>
              <a:cxnLst/>
              <a:rect l="l" t="t" r="r" b="b"/>
              <a:pathLst>
                <a:path w="107" h="184" extrusionOk="0">
                  <a:moveTo>
                    <a:pt x="20" y="182"/>
                  </a:moveTo>
                  <a:lnTo>
                    <a:pt x="20" y="182"/>
                  </a:lnTo>
                  <a:cubicBezTo>
                    <a:pt x="38" y="189"/>
                    <a:pt x="57" y="178"/>
                    <a:pt x="60" y="164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12" y="28"/>
                    <a:pt x="101" y="9"/>
                    <a:pt x="86" y="2"/>
                  </a:cubicBezTo>
                  <a:cubicBezTo>
                    <a:pt x="68" y="-5"/>
                    <a:pt x="49" y="6"/>
                    <a:pt x="46" y="2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-6" y="156"/>
                    <a:pt x="5" y="175"/>
                    <a:pt x="20" y="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21225" rIns="90000" bIns="21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5538610" y="3579288"/>
              <a:ext cx="69008" cy="15335"/>
            </a:xfrm>
            <a:custGeom>
              <a:avLst/>
              <a:gdLst/>
              <a:ahLst/>
              <a:cxnLst/>
              <a:rect l="l" t="t" r="r" b="b"/>
              <a:pathLst>
                <a:path w="279" h="62" extrusionOk="0">
                  <a:moveTo>
                    <a:pt x="33" y="62"/>
                  </a:moveTo>
                  <a:lnTo>
                    <a:pt x="33" y="62"/>
                  </a:lnTo>
                  <a:cubicBezTo>
                    <a:pt x="246" y="62"/>
                    <a:pt x="246" y="62"/>
                    <a:pt x="246" y="62"/>
                  </a:cubicBezTo>
                  <a:cubicBezTo>
                    <a:pt x="261" y="62"/>
                    <a:pt x="275" y="51"/>
                    <a:pt x="279" y="33"/>
                  </a:cubicBezTo>
                  <a:cubicBezTo>
                    <a:pt x="279" y="14"/>
                    <a:pt x="264" y="0"/>
                    <a:pt x="24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1"/>
                    <a:pt x="0" y="25"/>
                  </a:cubicBezTo>
                  <a:cubicBezTo>
                    <a:pt x="-3" y="44"/>
                    <a:pt x="11" y="62"/>
                    <a:pt x="3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5627653" y="3579288"/>
              <a:ext cx="24487" cy="15335"/>
            </a:xfrm>
            <a:custGeom>
              <a:avLst/>
              <a:gdLst/>
              <a:ahLst/>
              <a:cxnLst/>
              <a:rect l="l" t="t" r="r" b="b"/>
              <a:pathLst>
                <a:path w="99" h="62" extrusionOk="0">
                  <a:moveTo>
                    <a:pt x="33" y="0"/>
                  </a:moveTo>
                  <a:lnTo>
                    <a:pt x="33" y="0"/>
                  </a:lnTo>
                  <a:cubicBezTo>
                    <a:pt x="15" y="0"/>
                    <a:pt x="-4" y="14"/>
                    <a:pt x="0" y="33"/>
                  </a:cubicBezTo>
                  <a:cubicBezTo>
                    <a:pt x="3" y="51"/>
                    <a:pt x="18" y="62"/>
                    <a:pt x="33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80" y="62"/>
                    <a:pt x="95" y="51"/>
                    <a:pt x="99" y="33"/>
                  </a:cubicBezTo>
                  <a:cubicBezTo>
                    <a:pt x="99" y="14"/>
                    <a:pt x="84" y="0"/>
                    <a:pt x="6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5538610" y="3610947"/>
              <a:ext cx="32154" cy="16324"/>
            </a:xfrm>
            <a:custGeom>
              <a:avLst/>
              <a:gdLst/>
              <a:ahLst/>
              <a:cxnLst/>
              <a:rect l="l" t="t" r="r" b="b"/>
              <a:pathLst>
                <a:path w="130" h="66" extrusionOk="0">
                  <a:moveTo>
                    <a:pt x="33" y="66"/>
                  </a:moveTo>
                  <a:lnTo>
                    <a:pt x="33" y="66"/>
                  </a:lnTo>
                  <a:cubicBezTo>
                    <a:pt x="96" y="66"/>
                    <a:pt x="96" y="66"/>
                    <a:pt x="96" y="66"/>
                  </a:cubicBezTo>
                  <a:cubicBezTo>
                    <a:pt x="114" y="66"/>
                    <a:pt x="129" y="51"/>
                    <a:pt x="129" y="37"/>
                  </a:cubicBezTo>
                  <a:cubicBezTo>
                    <a:pt x="132" y="18"/>
                    <a:pt x="118" y="0"/>
                    <a:pt x="9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1"/>
                    <a:pt x="0" y="29"/>
                  </a:cubicBezTo>
                  <a:cubicBezTo>
                    <a:pt x="-3" y="48"/>
                    <a:pt x="11" y="66"/>
                    <a:pt x="33" y="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5585852" y="3610947"/>
              <a:ext cx="69255" cy="16324"/>
            </a:xfrm>
            <a:custGeom>
              <a:avLst/>
              <a:gdLst/>
              <a:ahLst/>
              <a:cxnLst/>
              <a:rect l="l" t="t" r="r" b="b"/>
              <a:pathLst>
                <a:path w="280" h="66" extrusionOk="0">
                  <a:moveTo>
                    <a:pt x="33" y="0"/>
                  </a:moveTo>
                  <a:lnTo>
                    <a:pt x="33" y="0"/>
                  </a:lnTo>
                  <a:cubicBezTo>
                    <a:pt x="15" y="0"/>
                    <a:pt x="0" y="18"/>
                    <a:pt x="0" y="37"/>
                  </a:cubicBezTo>
                  <a:cubicBezTo>
                    <a:pt x="4" y="51"/>
                    <a:pt x="18" y="66"/>
                    <a:pt x="33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64" y="66"/>
                    <a:pt x="279" y="51"/>
                    <a:pt x="279" y="37"/>
                  </a:cubicBezTo>
                  <a:cubicBezTo>
                    <a:pt x="282" y="18"/>
                    <a:pt x="268" y="0"/>
                    <a:pt x="24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5538610" y="3643596"/>
              <a:ext cx="32154" cy="15335"/>
            </a:xfrm>
            <a:custGeom>
              <a:avLst/>
              <a:gdLst/>
              <a:ahLst/>
              <a:cxnLst/>
              <a:rect l="l" t="t" r="r" b="b"/>
              <a:pathLst>
                <a:path w="130" h="62" extrusionOk="0">
                  <a:moveTo>
                    <a:pt x="33" y="62"/>
                  </a:moveTo>
                  <a:lnTo>
                    <a:pt x="33" y="62"/>
                  </a:lnTo>
                  <a:cubicBezTo>
                    <a:pt x="96" y="62"/>
                    <a:pt x="96" y="62"/>
                    <a:pt x="96" y="62"/>
                  </a:cubicBezTo>
                  <a:cubicBezTo>
                    <a:pt x="114" y="62"/>
                    <a:pt x="129" y="51"/>
                    <a:pt x="129" y="37"/>
                  </a:cubicBezTo>
                  <a:cubicBezTo>
                    <a:pt x="132" y="18"/>
                    <a:pt x="118" y="0"/>
                    <a:pt x="9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1"/>
                    <a:pt x="0" y="29"/>
                  </a:cubicBezTo>
                  <a:cubicBezTo>
                    <a:pt x="-3" y="48"/>
                    <a:pt x="11" y="62"/>
                    <a:pt x="3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5585852" y="3643596"/>
              <a:ext cx="69255" cy="15335"/>
            </a:xfrm>
            <a:custGeom>
              <a:avLst/>
              <a:gdLst/>
              <a:ahLst/>
              <a:cxnLst/>
              <a:rect l="l" t="t" r="r" b="b"/>
              <a:pathLst>
                <a:path w="280" h="62" extrusionOk="0">
                  <a:moveTo>
                    <a:pt x="246" y="0"/>
                  </a:moveTo>
                  <a:lnTo>
                    <a:pt x="246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4" y="11"/>
                    <a:pt x="0" y="29"/>
                  </a:cubicBezTo>
                  <a:cubicBezTo>
                    <a:pt x="0" y="48"/>
                    <a:pt x="15" y="62"/>
                    <a:pt x="33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64" y="62"/>
                    <a:pt x="279" y="51"/>
                    <a:pt x="279" y="37"/>
                  </a:cubicBezTo>
                  <a:cubicBezTo>
                    <a:pt x="282" y="18"/>
                    <a:pt x="268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5538610" y="3676245"/>
              <a:ext cx="65298" cy="15335"/>
            </a:xfrm>
            <a:custGeom>
              <a:avLst/>
              <a:gdLst/>
              <a:ahLst/>
              <a:cxnLst/>
              <a:rect l="l" t="t" r="r" b="b"/>
              <a:pathLst>
                <a:path w="264" h="62" extrusionOk="0">
                  <a:moveTo>
                    <a:pt x="33" y="62"/>
                  </a:moveTo>
                  <a:lnTo>
                    <a:pt x="33" y="62"/>
                  </a:lnTo>
                  <a:cubicBezTo>
                    <a:pt x="231" y="62"/>
                    <a:pt x="231" y="62"/>
                    <a:pt x="231" y="62"/>
                  </a:cubicBezTo>
                  <a:cubicBezTo>
                    <a:pt x="246" y="62"/>
                    <a:pt x="261" y="51"/>
                    <a:pt x="264" y="37"/>
                  </a:cubicBezTo>
                  <a:cubicBezTo>
                    <a:pt x="264" y="15"/>
                    <a:pt x="250" y="0"/>
                    <a:pt x="2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1"/>
                    <a:pt x="0" y="26"/>
                  </a:cubicBezTo>
                  <a:cubicBezTo>
                    <a:pt x="-3" y="48"/>
                    <a:pt x="11" y="62"/>
                    <a:pt x="3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5619491" y="3676245"/>
              <a:ext cx="35617" cy="15335"/>
            </a:xfrm>
            <a:custGeom>
              <a:avLst/>
              <a:gdLst/>
              <a:ahLst/>
              <a:cxnLst/>
              <a:rect l="l" t="t" r="r" b="b"/>
              <a:pathLst>
                <a:path w="144" h="62" extrusionOk="0">
                  <a:moveTo>
                    <a:pt x="110" y="0"/>
                  </a:moveTo>
                  <a:lnTo>
                    <a:pt x="110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4" y="0"/>
                    <a:pt x="0" y="11"/>
                    <a:pt x="0" y="26"/>
                  </a:cubicBezTo>
                  <a:cubicBezTo>
                    <a:pt x="-4" y="48"/>
                    <a:pt x="11" y="62"/>
                    <a:pt x="33" y="62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28" y="62"/>
                    <a:pt x="143" y="51"/>
                    <a:pt x="143" y="37"/>
                  </a:cubicBezTo>
                  <a:cubicBezTo>
                    <a:pt x="146" y="15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5538610" y="3708894"/>
              <a:ext cx="41058" cy="15335"/>
            </a:xfrm>
            <a:custGeom>
              <a:avLst/>
              <a:gdLst/>
              <a:ahLst/>
              <a:cxnLst/>
              <a:rect l="l" t="t" r="r" b="b"/>
              <a:pathLst>
                <a:path w="166" h="62" extrusionOk="0">
                  <a:moveTo>
                    <a:pt x="33" y="62"/>
                  </a:moveTo>
                  <a:lnTo>
                    <a:pt x="33" y="62"/>
                  </a:lnTo>
                  <a:cubicBezTo>
                    <a:pt x="136" y="62"/>
                    <a:pt x="136" y="62"/>
                    <a:pt x="136" y="62"/>
                  </a:cubicBezTo>
                  <a:cubicBezTo>
                    <a:pt x="151" y="62"/>
                    <a:pt x="165" y="51"/>
                    <a:pt x="165" y="33"/>
                  </a:cubicBezTo>
                  <a:cubicBezTo>
                    <a:pt x="169" y="15"/>
                    <a:pt x="155" y="0"/>
                    <a:pt x="13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1"/>
                    <a:pt x="0" y="26"/>
                  </a:cubicBezTo>
                  <a:cubicBezTo>
                    <a:pt x="-3" y="44"/>
                    <a:pt x="11" y="62"/>
                    <a:pt x="3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5595746" y="3708894"/>
              <a:ext cx="59362" cy="15335"/>
            </a:xfrm>
            <a:custGeom>
              <a:avLst/>
              <a:gdLst/>
              <a:ahLst/>
              <a:cxnLst/>
              <a:rect l="l" t="t" r="r" b="b"/>
              <a:pathLst>
                <a:path w="240" h="62" extrusionOk="0">
                  <a:moveTo>
                    <a:pt x="206" y="0"/>
                  </a:moveTo>
                  <a:lnTo>
                    <a:pt x="206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1"/>
                    <a:pt x="0" y="26"/>
                  </a:cubicBezTo>
                  <a:cubicBezTo>
                    <a:pt x="-3" y="44"/>
                    <a:pt x="12" y="62"/>
                    <a:pt x="30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28" y="62"/>
                    <a:pt x="242" y="44"/>
                    <a:pt x="239" y="26"/>
                  </a:cubicBezTo>
                  <a:cubicBezTo>
                    <a:pt x="239" y="11"/>
                    <a:pt x="224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5538610" y="3740801"/>
              <a:ext cx="80880" cy="16077"/>
            </a:xfrm>
            <a:custGeom>
              <a:avLst/>
              <a:gdLst/>
              <a:ahLst/>
              <a:cxnLst/>
              <a:rect l="l" t="t" r="r" b="b"/>
              <a:pathLst>
                <a:path w="327" h="65" extrusionOk="0">
                  <a:moveTo>
                    <a:pt x="294" y="0"/>
                  </a:moveTo>
                  <a:lnTo>
                    <a:pt x="294" y="0"/>
                  </a:ln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4" y="14"/>
                    <a:pt x="0" y="29"/>
                  </a:cubicBezTo>
                  <a:cubicBezTo>
                    <a:pt x="-3" y="47"/>
                    <a:pt x="11" y="65"/>
                    <a:pt x="33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308" y="65"/>
                    <a:pt x="323" y="51"/>
                    <a:pt x="327" y="36"/>
                  </a:cubicBezTo>
                  <a:cubicBezTo>
                    <a:pt x="327" y="18"/>
                    <a:pt x="312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13225" y="2692275"/>
            <a:ext cx="46611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IZRADA VIDEOZAPISA_</a:t>
            </a:r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 idx="2"/>
          </p:nvPr>
        </p:nvSpPr>
        <p:spPr>
          <a:xfrm>
            <a:off x="3501425" y="1109925"/>
            <a:ext cx="1872900" cy="10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03</a:t>
            </a:r>
            <a:endParaRPr dirty="0"/>
          </a:p>
        </p:txBody>
      </p:sp>
      <p:cxnSp>
        <p:nvCxnSpPr>
          <p:cNvPr id="356" name="Google Shape;356;p32"/>
          <p:cNvCxnSpPr>
            <a:endCxn id="354" idx="1"/>
          </p:cNvCxnSpPr>
          <p:nvPr/>
        </p:nvCxnSpPr>
        <p:spPr>
          <a:xfrm>
            <a:off x="-7075" y="1634175"/>
            <a:ext cx="350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Google Shape;596;p44">
            <a:extLst>
              <a:ext uri="{FF2B5EF4-FFF2-40B4-BE49-F238E27FC236}">
                <a16:creationId xmlns:a16="http://schemas.microsoft.com/office/drawing/2014/main" id="{FB11122B-4FF4-4EA6-8F55-85DF70924DC5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6506" r="6506"/>
          <a:stretch/>
        </p:blipFill>
        <p:spPr>
          <a:xfrm>
            <a:off x="5649913" y="539750"/>
            <a:ext cx="2781300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IZRADA VIDEOZAPISA</a:t>
            </a:r>
            <a:endParaRPr dirty="0"/>
          </a:p>
        </p:txBody>
      </p:sp>
      <p:sp>
        <p:nvSpPr>
          <p:cNvPr id="569" name="Google Shape;569;p42"/>
          <p:cNvSpPr txBox="1"/>
          <p:nvPr/>
        </p:nvSpPr>
        <p:spPr>
          <a:xfrm flipH="1">
            <a:off x="5255519" y="143522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Uređivanje glavnog sloja </a:t>
            </a:r>
            <a:r>
              <a:rPr lang="hr-HR" sz="12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lang="hr-HR" sz="1200" i="1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common</a:t>
            </a:r>
            <a:r>
              <a:rPr lang="hr-HR" sz="1200" i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scene)</a:t>
            </a: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pozadinski audio zapis, tekst…</a:t>
            </a:r>
            <a:endParaRPr sz="1200" i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0" name="Google Shape;570;p42"/>
          <p:cNvSpPr txBox="1"/>
          <p:nvPr/>
        </p:nvSpPr>
        <p:spPr>
          <a:xfrm flipH="1">
            <a:off x="5255519" y="225937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Uređivanje pojedinih scena, odabir glasa i upisivanje teksta.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1" name="Google Shape;571;p42"/>
          <p:cNvSpPr txBox="1"/>
          <p:nvPr/>
        </p:nvSpPr>
        <p:spPr>
          <a:xfrm flipH="1">
            <a:off x="5255519" y="308352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Uređivanje ostalih elementa scene; sloj </a:t>
            </a:r>
            <a:r>
              <a:rPr lang="hr-HR" sz="12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avatara</a:t>
            </a: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; sloj slike u slici; tekstni sloj; sloj zvuka…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2" name="Google Shape;572;p42"/>
          <p:cNvSpPr txBox="1"/>
          <p:nvPr/>
        </p:nvSpPr>
        <p:spPr>
          <a:xfrm flipH="1">
            <a:off x="5255519" y="390767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Na kraju, klik na "Preuzmi", a zatim "Započni izvoz" kako biste preuzeli video u MP4 formatu.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3" name="Google Shape;573;p42"/>
          <p:cNvSpPr txBox="1"/>
          <p:nvPr/>
        </p:nvSpPr>
        <p:spPr>
          <a:xfrm flipH="1">
            <a:off x="713216" y="143522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Registracija/prijava u alati FLIKI</a:t>
            </a:r>
            <a:b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https://fliki.ai/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4" name="Google Shape;574;p42"/>
          <p:cNvSpPr txBox="1"/>
          <p:nvPr/>
        </p:nvSpPr>
        <p:spPr>
          <a:xfrm flipH="1">
            <a:off x="713216" y="225937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Izrada novog zapisa (video/audio/dizajn).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5" name="Google Shape;575;p42"/>
          <p:cNvSpPr txBox="1"/>
          <p:nvPr/>
        </p:nvSpPr>
        <p:spPr>
          <a:xfrm flipH="1">
            <a:off x="713216" y="308352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Unos imena datoteke (odabir jezika, odabir jezika govora,  omjer slike, izrada iz…).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76" name="Google Shape;576;p42"/>
          <p:cNvSpPr txBox="1"/>
          <p:nvPr/>
        </p:nvSpPr>
        <p:spPr>
          <a:xfrm flipH="1">
            <a:off x="713216" y="3907675"/>
            <a:ext cx="31752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Unos teksta, odabir načina generiranja, dodavanje </a:t>
            </a:r>
            <a:r>
              <a:rPr lang="hr-HR" sz="1200" dirty="0" err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avatara</a:t>
            </a:r>
            <a:r>
              <a:rPr lang="hr-HR" sz="12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zvučnih efekata, naslova…</a:t>
            </a:r>
            <a:endParaRPr sz="12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77" name="Google Shape;577;p42"/>
          <p:cNvCxnSpPr>
            <a:stCxn id="576" idx="1"/>
            <a:endCxn id="569" idx="3"/>
          </p:cNvCxnSpPr>
          <p:nvPr/>
        </p:nvCxnSpPr>
        <p:spPr>
          <a:xfrm rot="10800000" flipH="1">
            <a:off x="3888416" y="1677625"/>
            <a:ext cx="1367100" cy="2472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8" name="Google Shape;578;p42"/>
          <p:cNvCxnSpPr>
            <a:stCxn id="573" idx="2"/>
            <a:endCxn id="574" idx="0"/>
          </p:cNvCxnSpPr>
          <p:nvPr/>
        </p:nvCxnSpPr>
        <p:spPr>
          <a:xfrm>
            <a:off x="2300816" y="191972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9" name="Google Shape;579;p42"/>
          <p:cNvCxnSpPr>
            <a:stCxn id="574" idx="2"/>
            <a:endCxn id="575" idx="0"/>
          </p:cNvCxnSpPr>
          <p:nvPr/>
        </p:nvCxnSpPr>
        <p:spPr>
          <a:xfrm>
            <a:off x="2300816" y="274387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0" name="Google Shape;580;p42"/>
          <p:cNvCxnSpPr>
            <a:stCxn id="575" idx="2"/>
            <a:endCxn id="576" idx="0"/>
          </p:cNvCxnSpPr>
          <p:nvPr/>
        </p:nvCxnSpPr>
        <p:spPr>
          <a:xfrm>
            <a:off x="2300816" y="356802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1" name="Google Shape;581;p42"/>
          <p:cNvCxnSpPr>
            <a:stCxn id="569" idx="2"/>
            <a:endCxn id="570" idx="0"/>
          </p:cNvCxnSpPr>
          <p:nvPr/>
        </p:nvCxnSpPr>
        <p:spPr>
          <a:xfrm>
            <a:off x="6843119" y="191972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2" name="Google Shape;582;p42"/>
          <p:cNvCxnSpPr>
            <a:stCxn id="570" idx="2"/>
            <a:endCxn id="571" idx="0"/>
          </p:cNvCxnSpPr>
          <p:nvPr/>
        </p:nvCxnSpPr>
        <p:spPr>
          <a:xfrm>
            <a:off x="6843119" y="274387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83" name="Google Shape;583;p42"/>
          <p:cNvCxnSpPr>
            <a:stCxn id="571" idx="2"/>
            <a:endCxn id="572" idx="0"/>
          </p:cNvCxnSpPr>
          <p:nvPr/>
        </p:nvCxnSpPr>
        <p:spPr>
          <a:xfrm>
            <a:off x="6843119" y="3568025"/>
            <a:ext cx="0" cy="33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141D35B2-D20D-4676-829D-45677613F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514" y="1476024"/>
            <a:ext cx="3184209" cy="2535701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37D6F923-6F92-4D51-8C6A-0FA5556A372C}"/>
              </a:ext>
            </a:extLst>
          </p:cNvPr>
          <p:cNvSpPr/>
          <p:nvPr/>
        </p:nvSpPr>
        <p:spPr>
          <a:xfrm>
            <a:off x="7444950" y="1798899"/>
            <a:ext cx="670994" cy="242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BA27912-10B7-42CD-9813-E5645B435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338" y="2094730"/>
            <a:ext cx="1786026" cy="100848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C4EFF79-31B9-4358-8BB5-96C232996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978" y="1343435"/>
            <a:ext cx="2614745" cy="283966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D2F7C27-4FEE-40FC-AB93-AE591E1FB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147" y="1254812"/>
            <a:ext cx="2815539" cy="318297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50B7834-F74F-476B-A289-DCEA6E0DA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88" y="1677475"/>
            <a:ext cx="4644674" cy="247230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A7F373AF-A369-42E9-AC6F-17275695D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788" y="1674641"/>
            <a:ext cx="4644674" cy="259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/>
      <p:bldP spid="570" grpId="0"/>
      <p:bldP spid="571" grpId="0"/>
      <p:bldP spid="572" grpId="0"/>
      <p:bldP spid="573" grpId="0"/>
      <p:bldP spid="573" grpId="1"/>
      <p:bldP spid="574" grpId="0"/>
      <p:bldP spid="574" grpId="1"/>
      <p:bldP spid="574" grpId="2"/>
      <p:bldP spid="575" grpId="0"/>
      <p:bldP spid="575" grpId="1"/>
      <p:bldP spid="575" grpId="2"/>
      <p:bldP spid="576" grpId="0"/>
      <p:bldP spid="576" grpId="1"/>
      <p:bldP spid="576" grpId="2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13225" y="2692275"/>
            <a:ext cx="4661100" cy="13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ZAKLJUČAK</a:t>
            </a:r>
            <a:br>
              <a:rPr lang="hr-HR" dirty="0"/>
            </a:br>
            <a:r>
              <a:rPr lang="hr-HR" dirty="0"/>
              <a:t>REZULTATI_</a:t>
            </a:r>
          </a:p>
        </p:txBody>
      </p:sp>
      <p:sp>
        <p:nvSpPr>
          <p:cNvPr id="354" name="Google Shape;354;p32"/>
          <p:cNvSpPr txBox="1">
            <a:spLocks noGrp="1"/>
          </p:cNvSpPr>
          <p:nvPr>
            <p:ph type="title" idx="2"/>
          </p:nvPr>
        </p:nvSpPr>
        <p:spPr>
          <a:xfrm>
            <a:off x="3501425" y="1109925"/>
            <a:ext cx="1872900" cy="10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04</a:t>
            </a:r>
            <a:endParaRPr dirty="0"/>
          </a:p>
        </p:txBody>
      </p:sp>
      <p:cxnSp>
        <p:nvCxnSpPr>
          <p:cNvPr id="356" name="Google Shape;356;p32"/>
          <p:cNvCxnSpPr>
            <a:endCxn id="354" idx="1"/>
          </p:cNvCxnSpPr>
          <p:nvPr/>
        </p:nvCxnSpPr>
        <p:spPr>
          <a:xfrm>
            <a:off x="-7075" y="1634175"/>
            <a:ext cx="3508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Google Shape;1167;p49">
            <a:extLst>
              <a:ext uri="{FF2B5EF4-FFF2-40B4-BE49-F238E27FC236}">
                <a16:creationId xmlns:a16="http://schemas.microsoft.com/office/drawing/2014/main" id="{ECDB6BFD-1AAD-4DA4-B0CC-C8B12438ACE1}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6020" r="16020"/>
          <a:stretch/>
        </p:blipFill>
        <p:spPr>
          <a:xfrm>
            <a:off x="5649913" y="539750"/>
            <a:ext cx="2781300" cy="409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61294"/>
      </p:ext>
    </p:extLst>
  </p:cSld>
  <p:clrMapOvr>
    <a:masterClrMapping/>
  </p:clrMapOvr>
</p:sld>
</file>

<file path=ppt/theme/theme1.xml><?xml version="1.0" encoding="utf-8"?>
<a:theme xmlns:a="http://schemas.openxmlformats.org/drawingml/2006/main" name="AI Tech Project by Slidesgo">
  <a:themeElements>
    <a:clrScheme name="Simple Light">
      <a:dk1>
        <a:srgbClr val="FFFFFF"/>
      </a:dk1>
      <a:lt1>
        <a:srgbClr val="56E8E8"/>
      </a:lt1>
      <a:dk2>
        <a:srgbClr val="040D0B"/>
      </a:dk2>
      <a:lt2>
        <a:srgbClr val="10342A"/>
      </a:lt2>
      <a:accent1>
        <a:srgbClr val="225769"/>
      </a:accent1>
      <a:accent2>
        <a:srgbClr val="2D6E70"/>
      </a:accent2>
      <a:accent3>
        <a:srgbClr val="3D9E95"/>
      </a:accent3>
      <a:accent4>
        <a:srgbClr val="1BC7CC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651</Words>
  <Application>Microsoft Office PowerPoint</Application>
  <PresentationFormat>Prikaz na zaslonu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Anuphan</vt:lpstr>
      <vt:lpstr>Arial</vt:lpstr>
      <vt:lpstr>Barlow</vt:lpstr>
      <vt:lpstr>Chivo</vt:lpstr>
      <vt:lpstr>Chivo SemiBold</vt:lpstr>
      <vt:lpstr>AI Tech Project by Slidesgo</vt:lpstr>
      <vt:lpstr>AI &amp;  VIDEO_</vt:lpstr>
      <vt:lpstr>CILJEVI PROJEKTA_</vt:lpstr>
      <vt:lpstr>PROJEKTNA NASTAVA*</vt:lpstr>
      <vt:lpstr>PROJEKTNI ZADATAK – IZRADA VIDEOZAPISA</vt:lpstr>
      <vt:lpstr>PROJEKTNI ZADATAK_</vt:lpstr>
      <vt:lpstr>AI &amp; video</vt:lpstr>
      <vt:lpstr>IZRADA VIDEOZAPISA_</vt:lpstr>
      <vt:lpstr>IZRADA VIDEOZAPISA</vt:lpstr>
      <vt:lpstr>ZAKLJUČAK REZULTATI_</vt:lpstr>
      <vt:lpstr>WHAT TO SHOW IN A MOCKUP</vt:lpstr>
      <vt:lpstr>REZULTATI</vt:lpstr>
      <vt:lpstr>HVALA!_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&amp;  VIDEO_</dc:title>
  <dc:creator>Leki</dc:creator>
  <cp:lastModifiedBy>Tomislav Leček</cp:lastModifiedBy>
  <cp:revision>22</cp:revision>
  <dcterms:modified xsi:type="dcterms:W3CDTF">2024-04-17T16:34:09Z</dcterms:modified>
</cp:coreProperties>
</file>