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72" r:id="rId8"/>
    <p:sldId id="269" r:id="rId9"/>
    <p:sldId id="262" r:id="rId10"/>
    <p:sldId id="270" r:id="rId11"/>
    <p:sldId id="263" r:id="rId12"/>
    <p:sldId id="264" r:id="rId13"/>
    <p:sldId id="267" r:id="rId14"/>
    <p:sldId id="266" r:id="rId15"/>
    <p:sldId id="265" r:id="rId16"/>
    <p:sldId id="268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B4A83-99CC-4D8C-BCC6-595FCF5683F1}" type="doc">
      <dgm:prSet loTypeId="urn:microsoft.com/office/officeart/2008/layout/Lin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95EA2CF9-4CCC-4300-8E7E-4FEA24681A0E}">
      <dgm:prSet phldrT="[Tekst]"/>
      <dgm:spPr/>
      <dgm:t>
        <a:bodyPr/>
        <a:lstStyle/>
        <a:p>
          <a:r>
            <a:rPr lang="hr-HR" b="1" dirty="0"/>
            <a:t>Angažman - </a:t>
          </a:r>
          <a:r>
            <a:rPr lang="hr-HR" dirty="0"/>
            <a:t>učenici se bave izazovnom problemskom situacijom, pitanje, aktivira se predznanje</a:t>
          </a:r>
        </a:p>
      </dgm:t>
    </dgm:pt>
    <dgm:pt modelId="{14A5DD6F-7E7F-4479-B809-559474AD0D4C}" type="parTrans" cxnId="{7D1963E2-B5EF-478E-9348-F4CE13870C4A}">
      <dgm:prSet/>
      <dgm:spPr/>
      <dgm:t>
        <a:bodyPr/>
        <a:lstStyle/>
        <a:p>
          <a:endParaRPr lang="hr-HR"/>
        </a:p>
      </dgm:t>
    </dgm:pt>
    <dgm:pt modelId="{18E76625-0665-415F-9AFA-56D91CF16B97}" type="sibTrans" cxnId="{7D1963E2-B5EF-478E-9348-F4CE13870C4A}">
      <dgm:prSet/>
      <dgm:spPr/>
      <dgm:t>
        <a:bodyPr/>
        <a:lstStyle/>
        <a:p>
          <a:endParaRPr lang="hr-HR"/>
        </a:p>
      </dgm:t>
    </dgm:pt>
    <dgm:pt modelId="{4FAB3996-6035-4D8E-93F2-86566FE5163B}">
      <dgm:prSet phldrT="[Tekst]"/>
      <dgm:spPr/>
      <dgm:t>
        <a:bodyPr/>
        <a:lstStyle/>
        <a:p>
          <a:r>
            <a:rPr lang="hr-HR" b="1" dirty="0"/>
            <a:t>Istraživanje</a:t>
          </a:r>
          <a:r>
            <a:rPr lang="hr-HR" dirty="0"/>
            <a:t> – učenici istražuju problemsko pitanje, propituje se predznanje, pojavljuju se nove ideje</a:t>
          </a:r>
        </a:p>
      </dgm:t>
    </dgm:pt>
    <dgm:pt modelId="{20C26F12-1639-4721-B69D-4DC69496FE6F}" type="parTrans" cxnId="{17A0104C-6689-4A06-87CC-82D4112B6E40}">
      <dgm:prSet/>
      <dgm:spPr/>
      <dgm:t>
        <a:bodyPr/>
        <a:lstStyle/>
        <a:p>
          <a:endParaRPr lang="hr-HR"/>
        </a:p>
      </dgm:t>
    </dgm:pt>
    <dgm:pt modelId="{8614B323-185C-4BBC-9908-E7B61206B907}" type="sibTrans" cxnId="{17A0104C-6689-4A06-87CC-82D4112B6E40}">
      <dgm:prSet/>
      <dgm:spPr/>
      <dgm:t>
        <a:bodyPr/>
        <a:lstStyle/>
        <a:p>
          <a:endParaRPr lang="hr-HR"/>
        </a:p>
      </dgm:t>
    </dgm:pt>
    <dgm:pt modelId="{70160CB3-B9ED-4920-824E-D5059E25F4B4}">
      <dgm:prSet phldrT="[Tekst]"/>
      <dgm:spPr/>
      <dgm:t>
        <a:bodyPr/>
        <a:lstStyle/>
        <a:p>
          <a:r>
            <a:rPr lang="hr-HR" b="1"/>
            <a:t>Objašnjavanje</a:t>
          </a:r>
          <a:r>
            <a:rPr lang="hr-HR"/>
            <a:t> - učenici objašnjavaju problemsku situaciju, stječu se i primjenjuju nova znanja</a:t>
          </a:r>
        </a:p>
      </dgm:t>
    </dgm:pt>
    <dgm:pt modelId="{80404A80-818C-4FD1-9050-67896735990A}" type="parTrans" cxnId="{73FF3A24-6EA4-450A-8D90-5E8125B9229E}">
      <dgm:prSet/>
      <dgm:spPr/>
      <dgm:t>
        <a:bodyPr/>
        <a:lstStyle/>
        <a:p>
          <a:endParaRPr lang="hr-HR"/>
        </a:p>
      </dgm:t>
    </dgm:pt>
    <dgm:pt modelId="{73F3469F-B667-4409-A72E-544CD312D797}" type="sibTrans" cxnId="{73FF3A24-6EA4-450A-8D90-5E8125B9229E}">
      <dgm:prSet/>
      <dgm:spPr/>
      <dgm:t>
        <a:bodyPr/>
        <a:lstStyle/>
        <a:p>
          <a:endParaRPr lang="hr-HR"/>
        </a:p>
      </dgm:t>
    </dgm:pt>
    <dgm:pt modelId="{55F1DDA4-2AF5-40B4-99B4-D739A135F700}">
      <dgm:prSet phldrT="[Tekst]"/>
      <dgm:spPr/>
      <dgm:t>
        <a:bodyPr/>
        <a:lstStyle/>
        <a:p>
          <a:r>
            <a:rPr lang="hr-HR" b="1"/>
            <a:t>Razrada</a:t>
          </a:r>
          <a:r>
            <a:rPr lang="hr-HR"/>
            <a:t> - učenici svoje znanje prilagođavaju novim situacijama, znanje se produbljuje i proširuje</a:t>
          </a:r>
        </a:p>
      </dgm:t>
    </dgm:pt>
    <dgm:pt modelId="{A29988A4-C5BA-46F6-B810-15767F6BC147}" type="parTrans" cxnId="{E42E6385-71D1-43C2-B067-30E822EEA663}">
      <dgm:prSet/>
      <dgm:spPr/>
      <dgm:t>
        <a:bodyPr/>
        <a:lstStyle/>
        <a:p>
          <a:endParaRPr lang="hr-HR"/>
        </a:p>
      </dgm:t>
    </dgm:pt>
    <dgm:pt modelId="{2B804EC6-E610-45FB-A5ED-D58CC86D8AED}" type="sibTrans" cxnId="{E42E6385-71D1-43C2-B067-30E822EEA663}">
      <dgm:prSet/>
      <dgm:spPr/>
      <dgm:t>
        <a:bodyPr/>
        <a:lstStyle/>
        <a:p>
          <a:endParaRPr lang="hr-HR"/>
        </a:p>
      </dgm:t>
    </dgm:pt>
    <dgm:pt modelId="{54E4E964-E0E4-4851-B743-8300C787AE04}">
      <dgm:prSet phldrT="[Tekst]"/>
      <dgm:spPr/>
      <dgm:t>
        <a:bodyPr/>
        <a:lstStyle/>
        <a:p>
          <a:r>
            <a:rPr lang="hr-HR" b="1"/>
            <a:t>Evaluacija</a:t>
          </a:r>
          <a:r>
            <a:rPr lang="hr-HR"/>
            <a:t> - učenici promišljaju o svom znanju i procesu učenja, (samo)vrednovanje</a:t>
          </a:r>
        </a:p>
      </dgm:t>
    </dgm:pt>
    <dgm:pt modelId="{14659864-9679-4206-8D33-12C5241C8D6F}" type="parTrans" cxnId="{7EAFCA99-2A9D-4D67-B6A2-C56ABC7DD179}">
      <dgm:prSet/>
      <dgm:spPr/>
      <dgm:t>
        <a:bodyPr/>
        <a:lstStyle/>
        <a:p>
          <a:endParaRPr lang="hr-HR"/>
        </a:p>
      </dgm:t>
    </dgm:pt>
    <dgm:pt modelId="{B6B0B253-4599-482C-8EFE-6DA2222CA576}" type="sibTrans" cxnId="{7EAFCA99-2A9D-4D67-B6A2-C56ABC7DD179}">
      <dgm:prSet/>
      <dgm:spPr/>
      <dgm:t>
        <a:bodyPr/>
        <a:lstStyle/>
        <a:p>
          <a:endParaRPr lang="hr-HR"/>
        </a:p>
      </dgm:t>
    </dgm:pt>
    <dgm:pt modelId="{4D9CA853-FE8F-4BDD-A72F-E4F05467380D}" type="pres">
      <dgm:prSet presAssocID="{ACEB4A83-99CC-4D8C-BCC6-595FCF5683F1}" presName="vert0" presStyleCnt="0">
        <dgm:presLayoutVars>
          <dgm:dir/>
          <dgm:animOne val="branch"/>
          <dgm:animLvl val="lvl"/>
        </dgm:presLayoutVars>
      </dgm:prSet>
      <dgm:spPr/>
    </dgm:pt>
    <dgm:pt modelId="{E4BCCCCF-93A9-4276-952B-9C9AAB6D6488}" type="pres">
      <dgm:prSet presAssocID="{95EA2CF9-4CCC-4300-8E7E-4FEA24681A0E}" presName="thickLine" presStyleLbl="alignNode1" presStyleIdx="0" presStyleCnt="5"/>
      <dgm:spPr/>
    </dgm:pt>
    <dgm:pt modelId="{0296484A-C3C6-48EE-B8BC-36A8DDECE4CB}" type="pres">
      <dgm:prSet presAssocID="{95EA2CF9-4CCC-4300-8E7E-4FEA24681A0E}" presName="horz1" presStyleCnt="0"/>
      <dgm:spPr/>
    </dgm:pt>
    <dgm:pt modelId="{9028F1B1-BB55-4B1E-94ED-D4EDCDCB7D02}" type="pres">
      <dgm:prSet presAssocID="{95EA2CF9-4CCC-4300-8E7E-4FEA24681A0E}" presName="tx1" presStyleLbl="revTx" presStyleIdx="0" presStyleCnt="5"/>
      <dgm:spPr/>
    </dgm:pt>
    <dgm:pt modelId="{15FD41D9-DE41-4FF8-BBC8-D66C429E2ADA}" type="pres">
      <dgm:prSet presAssocID="{95EA2CF9-4CCC-4300-8E7E-4FEA24681A0E}" presName="vert1" presStyleCnt="0"/>
      <dgm:spPr/>
    </dgm:pt>
    <dgm:pt modelId="{0C263141-A5B8-44DE-8FB6-6F034128675B}" type="pres">
      <dgm:prSet presAssocID="{4FAB3996-6035-4D8E-93F2-86566FE5163B}" presName="thickLine" presStyleLbl="alignNode1" presStyleIdx="1" presStyleCnt="5"/>
      <dgm:spPr/>
    </dgm:pt>
    <dgm:pt modelId="{2683D344-078D-4CAD-8722-AA8F6DEC4197}" type="pres">
      <dgm:prSet presAssocID="{4FAB3996-6035-4D8E-93F2-86566FE5163B}" presName="horz1" presStyleCnt="0"/>
      <dgm:spPr/>
    </dgm:pt>
    <dgm:pt modelId="{45492A47-6026-49A4-8F49-83FC42C72D0E}" type="pres">
      <dgm:prSet presAssocID="{4FAB3996-6035-4D8E-93F2-86566FE5163B}" presName="tx1" presStyleLbl="revTx" presStyleIdx="1" presStyleCnt="5"/>
      <dgm:spPr/>
    </dgm:pt>
    <dgm:pt modelId="{76CB4311-6ED7-44AF-8F65-396A40758764}" type="pres">
      <dgm:prSet presAssocID="{4FAB3996-6035-4D8E-93F2-86566FE5163B}" presName="vert1" presStyleCnt="0"/>
      <dgm:spPr/>
    </dgm:pt>
    <dgm:pt modelId="{62548FD5-35A8-4CD8-A107-48AA03157784}" type="pres">
      <dgm:prSet presAssocID="{70160CB3-B9ED-4920-824E-D5059E25F4B4}" presName="thickLine" presStyleLbl="alignNode1" presStyleIdx="2" presStyleCnt="5"/>
      <dgm:spPr/>
    </dgm:pt>
    <dgm:pt modelId="{FD413250-F216-4271-A3AF-08CD1879736A}" type="pres">
      <dgm:prSet presAssocID="{70160CB3-B9ED-4920-824E-D5059E25F4B4}" presName="horz1" presStyleCnt="0"/>
      <dgm:spPr/>
    </dgm:pt>
    <dgm:pt modelId="{DFD8A939-7C3B-4FBA-8A9E-F6712409EA4B}" type="pres">
      <dgm:prSet presAssocID="{70160CB3-B9ED-4920-824E-D5059E25F4B4}" presName="tx1" presStyleLbl="revTx" presStyleIdx="2" presStyleCnt="5"/>
      <dgm:spPr/>
    </dgm:pt>
    <dgm:pt modelId="{7CF310EA-6DBD-433D-A66B-253713608963}" type="pres">
      <dgm:prSet presAssocID="{70160CB3-B9ED-4920-824E-D5059E25F4B4}" presName="vert1" presStyleCnt="0"/>
      <dgm:spPr/>
    </dgm:pt>
    <dgm:pt modelId="{12255758-3042-4ADA-8A72-E2B271D25543}" type="pres">
      <dgm:prSet presAssocID="{55F1DDA4-2AF5-40B4-99B4-D739A135F700}" presName="thickLine" presStyleLbl="alignNode1" presStyleIdx="3" presStyleCnt="5"/>
      <dgm:spPr/>
    </dgm:pt>
    <dgm:pt modelId="{663C3CA6-DC7A-4469-9F77-0FFA3DF0B7C1}" type="pres">
      <dgm:prSet presAssocID="{55F1DDA4-2AF5-40B4-99B4-D739A135F700}" presName="horz1" presStyleCnt="0"/>
      <dgm:spPr/>
    </dgm:pt>
    <dgm:pt modelId="{B9E05796-2544-4E08-996F-D08430CCB530}" type="pres">
      <dgm:prSet presAssocID="{55F1DDA4-2AF5-40B4-99B4-D739A135F700}" presName="tx1" presStyleLbl="revTx" presStyleIdx="3" presStyleCnt="5"/>
      <dgm:spPr/>
    </dgm:pt>
    <dgm:pt modelId="{C1B614B1-3123-48AC-A59E-6DA71D5E8BA4}" type="pres">
      <dgm:prSet presAssocID="{55F1DDA4-2AF5-40B4-99B4-D739A135F700}" presName="vert1" presStyleCnt="0"/>
      <dgm:spPr/>
    </dgm:pt>
    <dgm:pt modelId="{E44D8BA7-AA57-48EE-BE77-8D3A7A3086C9}" type="pres">
      <dgm:prSet presAssocID="{54E4E964-E0E4-4851-B743-8300C787AE04}" presName="thickLine" presStyleLbl="alignNode1" presStyleIdx="4" presStyleCnt="5"/>
      <dgm:spPr/>
    </dgm:pt>
    <dgm:pt modelId="{0CCF205B-585A-428F-8E4E-984AE334D0BC}" type="pres">
      <dgm:prSet presAssocID="{54E4E964-E0E4-4851-B743-8300C787AE04}" presName="horz1" presStyleCnt="0"/>
      <dgm:spPr/>
    </dgm:pt>
    <dgm:pt modelId="{330D0B3C-6AAA-4192-ADF9-D0206774C44F}" type="pres">
      <dgm:prSet presAssocID="{54E4E964-E0E4-4851-B743-8300C787AE04}" presName="tx1" presStyleLbl="revTx" presStyleIdx="4" presStyleCnt="5"/>
      <dgm:spPr/>
    </dgm:pt>
    <dgm:pt modelId="{74A06C4E-6130-4F80-BE4E-02E207E9BD44}" type="pres">
      <dgm:prSet presAssocID="{54E4E964-E0E4-4851-B743-8300C787AE04}" presName="vert1" presStyleCnt="0"/>
      <dgm:spPr/>
    </dgm:pt>
  </dgm:ptLst>
  <dgm:cxnLst>
    <dgm:cxn modelId="{94C6E90B-E6F2-4B3D-8B14-3BD0376433CC}" type="presOf" srcId="{4FAB3996-6035-4D8E-93F2-86566FE5163B}" destId="{45492A47-6026-49A4-8F49-83FC42C72D0E}" srcOrd="0" destOrd="0" presId="urn:microsoft.com/office/officeart/2008/layout/LinedList"/>
    <dgm:cxn modelId="{2A19BA11-EB23-44F6-BEBF-FB88187976F0}" type="presOf" srcId="{55F1DDA4-2AF5-40B4-99B4-D739A135F700}" destId="{B9E05796-2544-4E08-996F-D08430CCB530}" srcOrd="0" destOrd="0" presId="urn:microsoft.com/office/officeart/2008/layout/LinedList"/>
    <dgm:cxn modelId="{73FF3A24-6EA4-450A-8D90-5E8125B9229E}" srcId="{ACEB4A83-99CC-4D8C-BCC6-595FCF5683F1}" destId="{70160CB3-B9ED-4920-824E-D5059E25F4B4}" srcOrd="2" destOrd="0" parTransId="{80404A80-818C-4FD1-9050-67896735990A}" sibTransId="{73F3469F-B667-4409-A72E-544CD312D797}"/>
    <dgm:cxn modelId="{E71EE160-1E91-4E59-AFE9-2E8EC8827F2F}" type="presOf" srcId="{70160CB3-B9ED-4920-824E-D5059E25F4B4}" destId="{DFD8A939-7C3B-4FBA-8A9E-F6712409EA4B}" srcOrd="0" destOrd="0" presId="urn:microsoft.com/office/officeart/2008/layout/LinedList"/>
    <dgm:cxn modelId="{17A0104C-6689-4A06-87CC-82D4112B6E40}" srcId="{ACEB4A83-99CC-4D8C-BCC6-595FCF5683F1}" destId="{4FAB3996-6035-4D8E-93F2-86566FE5163B}" srcOrd="1" destOrd="0" parTransId="{20C26F12-1639-4721-B69D-4DC69496FE6F}" sibTransId="{8614B323-185C-4BBC-9908-E7B61206B907}"/>
    <dgm:cxn modelId="{39424481-0F11-4D94-817F-EA8F19857A69}" type="presOf" srcId="{ACEB4A83-99CC-4D8C-BCC6-595FCF5683F1}" destId="{4D9CA853-FE8F-4BDD-A72F-E4F05467380D}" srcOrd="0" destOrd="0" presId="urn:microsoft.com/office/officeart/2008/layout/LinedList"/>
    <dgm:cxn modelId="{E42E6385-71D1-43C2-B067-30E822EEA663}" srcId="{ACEB4A83-99CC-4D8C-BCC6-595FCF5683F1}" destId="{55F1DDA4-2AF5-40B4-99B4-D739A135F700}" srcOrd="3" destOrd="0" parTransId="{A29988A4-C5BA-46F6-B810-15767F6BC147}" sibTransId="{2B804EC6-E610-45FB-A5ED-D58CC86D8AED}"/>
    <dgm:cxn modelId="{2B5BD487-350C-4EA0-9136-986879FC838C}" type="presOf" srcId="{95EA2CF9-4CCC-4300-8E7E-4FEA24681A0E}" destId="{9028F1B1-BB55-4B1E-94ED-D4EDCDCB7D02}" srcOrd="0" destOrd="0" presId="urn:microsoft.com/office/officeart/2008/layout/LinedList"/>
    <dgm:cxn modelId="{7EAFCA99-2A9D-4D67-B6A2-C56ABC7DD179}" srcId="{ACEB4A83-99CC-4D8C-BCC6-595FCF5683F1}" destId="{54E4E964-E0E4-4851-B743-8300C787AE04}" srcOrd="4" destOrd="0" parTransId="{14659864-9679-4206-8D33-12C5241C8D6F}" sibTransId="{B6B0B253-4599-482C-8EFE-6DA2222CA576}"/>
    <dgm:cxn modelId="{2DC595C9-E939-4CDF-931F-5CE751077BEC}" type="presOf" srcId="{54E4E964-E0E4-4851-B743-8300C787AE04}" destId="{330D0B3C-6AAA-4192-ADF9-D0206774C44F}" srcOrd="0" destOrd="0" presId="urn:microsoft.com/office/officeart/2008/layout/LinedList"/>
    <dgm:cxn modelId="{7D1963E2-B5EF-478E-9348-F4CE13870C4A}" srcId="{ACEB4A83-99CC-4D8C-BCC6-595FCF5683F1}" destId="{95EA2CF9-4CCC-4300-8E7E-4FEA24681A0E}" srcOrd="0" destOrd="0" parTransId="{14A5DD6F-7E7F-4479-B809-559474AD0D4C}" sibTransId="{18E76625-0665-415F-9AFA-56D91CF16B97}"/>
    <dgm:cxn modelId="{EAEAF0E9-D6D4-49D1-B839-A688F01DCD0F}" type="presParOf" srcId="{4D9CA853-FE8F-4BDD-A72F-E4F05467380D}" destId="{E4BCCCCF-93A9-4276-952B-9C9AAB6D6488}" srcOrd="0" destOrd="0" presId="urn:microsoft.com/office/officeart/2008/layout/LinedList"/>
    <dgm:cxn modelId="{E4DAA085-A261-4830-A87D-B122A68DB64B}" type="presParOf" srcId="{4D9CA853-FE8F-4BDD-A72F-E4F05467380D}" destId="{0296484A-C3C6-48EE-B8BC-36A8DDECE4CB}" srcOrd="1" destOrd="0" presId="urn:microsoft.com/office/officeart/2008/layout/LinedList"/>
    <dgm:cxn modelId="{470D0950-992E-4F7E-8929-F14623937ACF}" type="presParOf" srcId="{0296484A-C3C6-48EE-B8BC-36A8DDECE4CB}" destId="{9028F1B1-BB55-4B1E-94ED-D4EDCDCB7D02}" srcOrd="0" destOrd="0" presId="urn:microsoft.com/office/officeart/2008/layout/LinedList"/>
    <dgm:cxn modelId="{30D32C8D-E224-4EFE-91BC-67EEBE1D8798}" type="presParOf" srcId="{0296484A-C3C6-48EE-B8BC-36A8DDECE4CB}" destId="{15FD41D9-DE41-4FF8-BBC8-D66C429E2ADA}" srcOrd="1" destOrd="0" presId="urn:microsoft.com/office/officeart/2008/layout/LinedList"/>
    <dgm:cxn modelId="{60D90A51-1FEC-4E5B-942D-53CC77178987}" type="presParOf" srcId="{4D9CA853-FE8F-4BDD-A72F-E4F05467380D}" destId="{0C263141-A5B8-44DE-8FB6-6F034128675B}" srcOrd="2" destOrd="0" presId="urn:microsoft.com/office/officeart/2008/layout/LinedList"/>
    <dgm:cxn modelId="{850080ED-ED11-469C-B78F-1999BB2BF0AA}" type="presParOf" srcId="{4D9CA853-FE8F-4BDD-A72F-E4F05467380D}" destId="{2683D344-078D-4CAD-8722-AA8F6DEC4197}" srcOrd="3" destOrd="0" presId="urn:microsoft.com/office/officeart/2008/layout/LinedList"/>
    <dgm:cxn modelId="{AB3D1985-02FB-4A23-B41F-1857E70867CA}" type="presParOf" srcId="{2683D344-078D-4CAD-8722-AA8F6DEC4197}" destId="{45492A47-6026-49A4-8F49-83FC42C72D0E}" srcOrd="0" destOrd="0" presId="urn:microsoft.com/office/officeart/2008/layout/LinedList"/>
    <dgm:cxn modelId="{0336F820-5CB1-4E7C-ACB6-6D7C72A14EE6}" type="presParOf" srcId="{2683D344-078D-4CAD-8722-AA8F6DEC4197}" destId="{76CB4311-6ED7-44AF-8F65-396A40758764}" srcOrd="1" destOrd="0" presId="urn:microsoft.com/office/officeart/2008/layout/LinedList"/>
    <dgm:cxn modelId="{76A24644-8D49-40A6-AE0F-E81F23FC8219}" type="presParOf" srcId="{4D9CA853-FE8F-4BDD-A72F-E4F05467380D}" destId="{62548FD5-35A8-4CD8-A107-48AA03157784}" srcOrd="4" destOrd="0" presId="urn:microsoft.com/office/officeart/2008/layout/LinedList"/>
    <dgm:cxn modelId="{D0BA9C0D-9191-4482-909A-63FD129D28BC}" type="presParOf" srcId="{4D9CA853-FE8F-4BDD-A72F-E4F05467380D}" destId="{FD413250-F216-4271-A3AF-08CD1879736A}" srcOrd="5" destOrd="0" presId="urn:microsoft.com/office/officeart/2008/layout/LinedList"/>
    <dgm:cxn modelId="{65055BC3-B98D-4DBD-9370-2CC56CC1B802}" type="presParOf" srcId="{FD413250-F216-4271-A3AF-08CD1879736A}" destId="{DFD8A939-7C3B-4FBA-8A9E-F6712409EA4B}" srcOrd="0" destOrd="0" presId="urn:microsoft.com/office/officeart/2008/layout/LinedList"/>
    <dgm:cxn modelId="{0417D731-F707-4367-A66F-04444569C364}" type="presParOf" srcId="{FD413250-F216-4271-A3AF-08CD1879736A}" destId="{7CF310EA-6DBD-433D-A66B-253713608963}" srcOrd="1" destOrd="0" presId="urn:microsoft.com/office/officeart/2008/layout/LinedList"/>
    <dgm:cxn modelId="{BF02BFF3-ECAC-4D4C-86B8-79D0064D22EC}" type="presParOf" srcId="{4D9CA853-FE8F-4BDD-A72F-E4F05467380D}" destId="{12255758-3042-4ADA-8A72-E2B271D25543}" srcOrd="6" destOrd="0" presId="urn:microsoft.com/office/officeart/2008/layout/LinedList"/>
    <dgm:cxn modelId="{BBD95DC7-502E-412F-8376-869C971C87C9}" type="presParOf" srcId="{4D9CA853-FE8F-4BDD-A72F-E4F05467380D}" destId="{663C3CA6-DC7A-4469-9F77-0FFA3DF0B7C1}" srcOrd="7" destOrd="0" presId="urn:microsoft.com/office/officeart/2008/layout/LinedList"/>
    <dgm:cxn modelId="{471F1286-964D-40DB-A0F9-4B722E3D4134}" type="presParOf" srcId="{663C3CA6-DC7A-4469-9F77-0FFA3DF0B7C1}" destId="{B9E05796-2544-4E08-996F-D08430CCB530}" srcOrd="0" destOrd="0" presId="urn:microsoft.com/office/officeart/2008/layout/LinedList"/>
    <dgm:cxn modelId="{54FA4485-B638-41BE-8478-FEFDF5AB5ED6}" type="presParOf" srcId="{663C3CA6-DC7A-4469-9F77-0FFA3DF0B7C1}" destId="{C1B614B1-3123-48AC-A59E-6DA71D5E8BA4}" srcOrd="1" destOrd="0" presId="urn:microsoft.com/office/officeart/2008/layout/LinedList"/>
    <dgm:cxn modelId="{06517187-A1E5-4A8D-9D6F-5D8A32BABBDC}" type="presParOf" srcId="{4D9CA853-FE8F-4BDD-A72F-E4F05467380D}" destId="{E44D8BA7-AA57-48EE-BE77-8D3A7A3086C9}" srcOrd="8" destOrd="0" presId="urn:microsoft.com/office/officeart/2008/layout/LinedList"/>
    <dgm:cxn modelId="{5B402473-DFCC-4758-B966-D5FDD6E6464C}" type="presParOf" srcId="{4D9CA853-FE8F-4BDD-A72F-E4F05467380D}" destId="{0CCF205B-585A-428F-8E4E-984AE334D0BC}" srcOrd="9" destOrd="0" presId="urn:microsoft.com/office/officeart/2008/layout/LinedList"/>
    <dgm:cxn modelId="{CE873BDF-CFA0-429A-AB54-E3A9C5C21C65}" type="presParOf" srcId="{0CCF205B-585A-428F-8E4E-984AE334D0BC}" destId="{330D0B3C-6AAA-4192-ADF9-D0206774C44F}" srcOrd="0" destOrd="0" presId="urn:microsoft.com/office/officeart/2008/layout/LinedList"/>
    <dgm:cxn modelId="{EE3BCBAD-35C5-43F6-87FD-EA4609CC4881}" type="presParOf" srcId="{0CCF205B-585A-428F-8E4E-984AE334D0BC}" destId="{74A06C4E-6130-4F80-BE4E-02E207E9BD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261815-67BC-4309-BB50-52844C1D8A9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85FF6-E059-44A0-B845-73E9C82C7222}">
      <dgm:prSet/>
      <dgm:spPr/>
      <dgm:t>
        <a:bodyPr anchor="ctr" anchorCtr="0"/>
        <a:lstStyle/>
        <a:p>
          <a:r>
            <a:rPr lang="hr-HR" dirty="0"/>
            <a:t>Inovativan pristup. </a:t>
          </a:r>
          <a:endParaRPr lang="en-US" dirty="0"/>
        </a:p>
      </dgm:t>
    </dgm:pt>
    <dgm:pt modelId="{3271430E-EE86-49D9-BAE8-5F186680CF8B}" type="parTrans" cxnId="{A12E2429-2EF5-4647-BB33-190603A42C7F}">
      <dgm:prSet/>
      <dgm:spPr/>
      <dgm:t>
        <a:bodyPr/>
        <a:lstStyle/>
        <a:p>
          <a:endParaRPr lang="en-US"/>
        </a:p>
      </dgm:t>
    </dgm:pt>
    <dgm:pt modelId="{F78BC61B-EA29-44BA-9226-2C37C7604A58}" type="sibTrans" cxnId="{A12E2429-2EF5-4647-BB33-190603A42C7F}">
      <dgm:prSet/>
      <dgm:spPr/>
      <dgm:t>
        <a:bodyPr/>
        <a:lstStyle/>
        <a:p>
          <a:endParaRPr lang="en-US"/>
        </a:p>
      </dgm:t>
    </dgm:pt>
    <dgm:pt modelId="{705C141C-B732-498C-8E42-EE027BA3DA0F}">
      <dgm:prSet custT="1"/>
      <dgm:spPr/>
      <dgm:t>
        <a:bodyPr anchor="ctr" anchorCtr="1"/>
        <a:lstStyle/>
        <a:p>
          <a:r>
            <a:rPr lang="hr-HR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/>
              <a:ea typeface="+mn-ea"/>
              <a:cs typeface="+mn-cs"/>
            </a:rPr>
            <a:t>Učenicima</a:t>
          </a:r>
          <a:r>
            <a:rPr lang="hr-HR" sz="2000" kern="1200" dirty="0"/>
            <a:t> i nastavnicima osigurava izravno iskustvo rada s AI sustavima.</a:t>
          </a:r>
          <a:endParaRPr lang="en-US" sz="2000" kern="1200" dirty="0"/>
        </a:p>
      </dgm:t>
    </dgm:pt>
    <dgm:pt modelId="{FF70F684-8361-43FC-906B-1D13E3C296C4}" type="parTrans" cxnId="{6E50BC6A-56E8-437A-BE59-5F2DED2E48E9}">
      <dgm:prSet/>
      <dgm:spPr/>
      <dgm:t>
        <a:bodyPr/>
        <a:lstStyle/>
        <a:p>
          <a:endParaRPr lang="en-US"/>
        </a:p>
      </dgm:t>
    </dgm:pt>
    <dgm:pt modelId="{ADD8AC4E-F742-42DA-91C5-10A6737FD03D}" type="sibTrans" cxnId="{6E50BC6A-56E8-437A-BE59-5F2DED2E48E9}">
      <dgm:prSet/>
      <dgm:spPr/>
      <dgm:t>
        <a:bodyPr/>
        <a:lstStyle/>
        <a:p>
          <a:endParaRPr lang="en-US"/>
        </a:p>
      </dgm:t>
    </dgm:pt>
    <dgm:pt modelId="{3BC05278-C4D5-4638-A9F7-245F856902BE}">
      <dgm:prSet custT="1"/>
      <dgm:spPr/>
      <dgm:t>
        <a:bodyPr anchor="ctr" anchorCtr="0"/>
        <a:lstStyle/>
        <a:p>
          <a:r>
            <a:rPr lang="hr-HR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/>
              <a:ea typeface="+mn-ea"/>
              <a:cs typeface="+mn-cs"/>
            </a:rPr>
            <a:t>Potiče</a:t>
          </a:r>
          <a:r>
            <a:rPr lang="hr-HR" sz="2100" kern="1200" dirty="0"/>
            <a:t> prihvaćanje AI.</a:t>
          </a:r>
          <a:endParaRPr lang="en-US" sz="2100" kern="1200" dirty="0"/>
        </a:p>
      </dgm:t>
    </dgm:pt>
    <dgm:pt modelId="{ADB5A08F-3F4D-4B10-907D-0754C9287B5F}" type="parTrans" cxnId="{64699A17-45FA-42B4-BB22-053FEE6F1080}">
      <dgm:prSet/>
      <dgm:spPr/>
      <dgm:t>
        <a:bodyPr/>
        <a:lstStyle/>
        <a:p>
          <a:endParaRPr lang="en-US"/>
        </a:p>
      </dgm:t>
    </dgm:pt>
    <dgm:pt modelId="{E76A123D-7D0F-4659-83F9-062DC80354CD}" type="sibTrans" cxnId="{64699A17-45FA-42B4-BB22-053FEE6F1080}">
      <dgm:prSet/>
      <dgm:spPr/>
      <dgm:t>
        <a:bodyPr/>
        <a:lstStyle/>
        <a:p>
          <a:endParaRPr lang="en-US"/>
        </a:p>
      </dgm:t>
    </dgm:pt>
    <dgm:pt modelId="{E08E93E7-E7AC-4ED6-A2AF-48F70640B8F9}">
      <dgm:prSet/>
      <dgm:spPr/>
      <dgm:t>
        <a:bodyPr anchor="ctr" anchorCtr="0"/>
        <a:lstStyle/>
        <a:p>
          <a:r>
            <a:rPr lang="hr-HR" dirty="0"/>
            <a:t>Olakšava razumijevanje apstraktnih koncepata AI.</a:t>
          </a:r>
          <a:endParaRPr lang="en-US" dirty="0"/>
        </a:p>
      </dgm:t>
    </dgm:pt>
    <dgm:pt modelId="{A2464903-722C-4B36-B02B-BE3FCBFFD0A6}" type="parTrans" cxnId="{113374AE-A9FB-4B78-BF83-E83E5C5B826A}">
      <dgm:prSet/>
      <dgm:spPr/>
      <dgm:t>
        <a:bodyPr/>
        <a:lstStyle/>
        <a:p>
          <a:endParaRPr lang="en-US"/>
        </a:p>
      </dgm:t>
    </dgm:pt>
    <dgm:pt modelId="{CD93FAB1-4275-4853-898D-ACD3D9DF6EBC}" type="sibTrans" cxnId="{113374AE-A9FB-4B78-BF83-E83E5C5B826A}">
      <dgm:prSet/>
      <dgm:spPr/>
      <dgm:t>
        <a:bodyPr/>
        <a:lstStyle/>
        <a:p>
          <a:endParaRPr lang="en-US"/>
        </a:p>
      </dgm:t>
    </dgm:pt>
    <dgm:pt modelId="{FD90510D-4C15-4DE1-ADF2-7AE74CDF1EEE}">
      <dgm:prSet/>
      <dgm:spPr/>
      <dgm:t>
        <a:bodyPr anchor="ctr" anchorCtr="0"/>
        <a:lstStyle/>
        <a:p>
          <a:r>
            <a:rPr lang="hr-HR" dirty="0"/>
            <a:t>Razvija kritičko razmišljanje.</a:t>
          </a:r>
          <a:endParaRPr lang="en-US" dirty="0"/>
        </a:p>
      </dgm:t>
    </dgm:pt>
    <dgm:pt modelId="{35205A2F-4A0A-4BC3-96AC-81D1BD42278D}" type="parTrans" cxnId="{A7A0D632-D0A2-452A-87B9-74F39EA1F284}">
      <dgm:prSet/>
      <dgm:spPr/>
      <dgm:t>
        <a:bodyPr/>
        <a:lstStyle/>
        <a:p>
          <a:endParaRPr lang="en-US"/>
        </a:p>
      </dgm:t>
    </dgm:pt>
    <dgm:pt modelId="{A115BCD0-C19D-4F5D-A355-8B5760EF01FC}" type="sibTrans" cxnId="{A7A0D632-D0A2-452A-87B9-74F39EA1F284}">
      <dgm:prSet/>
      <dgm:spPr/>
      <dgm:t>
        <a:bodyPr/>
        <a:lstStyle/>
        <a:p>
          <a:endParaRPr lang="en-US"/>
        </a:p>
      </dgm:t>
    </dgm:pt>
    <dgm:pt modelId="{4720C3C7-F6F6-40BA-A949-091BA1421076}">
      <dgm:prSet/>
      <dgm:spPr/>
      <dgm:t>
        <a:bodyPr anchor="ctr" anchorCtr="0"/>
        <a:lstStyle/>
        <a:p>
          <a:r>
            <a:rPr lang="hr-HR" dirty="0"/>
            <a:t>Podiže svijest o etičkim i društvenim pitanjima.</a:t>
          </a:r>
          <a:endParaRPr lang="en-US" dirty="0"/>
        </a:p>
      </dgm:t>
    </dgm:pt>
    <dgm:pt modelId="{9B73BDCF-2056-4736-AB77-E017432F6535}" type="parTrans" cxnId="{E1BB94F0-B877-47F0-A85E-126A1CD5EE92}">
      <dgm:prSet/>
      <dgm:spPr/>
      <dgm:t>
        <a:bodyPr/>
        <a:lstStyle/>
        <a:p>
          <a:endParaRPr lang="en-US"/>
        </a:p>
      </dgm:t>
    </dgm:pt>
    <dgm:pt modelId="{3A98D0F9-A186-40A1-870D-1F294A8B8EA5}" type="sibTrans" cxnId="{E1BB94F0-B877-47F0-A85E-126A1CD5EE92}">
      <dgm:prSet/>
      <dgm:spPr/>
      <dgm:t>
        <a:bodyPr/>
        <a:lstStyle/>
        <a:p>
          <a:endParaRPr lang="en-US"/>
        </a:p>
      </dgm:t>
    </dgm:pt>
    <dgm:pt modelId="{FD785D2B-9971-42B9-AAF7-0606B836F70A}">
      <dgm:prSet/>
      <dgm:spPr/>
      <dgm:t>
        <a:bodyPr anchor="ctr" anchorCtr="0"/>
        <a:lstStyle/>
        <a:p>
          <a:r>
            <a:rPr lang="hr-HR" dirty="0"/>
            <a:t>Unaprjeđuje obrazovno iskustvo.</a:t>
          </a:r>
          <a:endParaRPr lang="en-US" dirty="0"/>
        </a:p>
      </dgm:t>
    </dgm:pt>
    <dgm:pt modelId="{99EEC225-A40B-4A0C-9F02-ABD194D820FF}" type="parTrans" cxnId="{7750ECBC-67BD-4B95-A5B7-E5D368F896A5}">
      <dgm:prSet/>
      <dgm:spPr/>
      <dgm:t>
        <a:bodyPr/>
        <a:lstStyle/>
        <a:p>
          <a:endParaRPr lang="en-US"/>
        </a:p>
      </dgm:t>
    </dgm:pt>
    <dgm:pt modelId="{899C6B61-5C8E-44C5-B12A-D67174E73AF2}" type="sibTrans" cxnId="{7750ECBC-67BD-4B95-A5B7-E5D368F896A5}">
      <dgm:prSet/>
      <dgm:spPr/>
      <dgm:t>
        <a:bodyPr/>
        <a:lstStyle/>
        <a:p>
          <a:endParaRPr lang="en-US"/>
        </a:p>
      </dgm:t>
    </dgm:pt>
    <dgm:pt modelId="{BC07526D-1D0A-4845-B344-47D50D2DA45E}" type="pres">
      <dgm:prSet presAssocID="{7B261815-67BC-4309-BB50-52844C1D8A9C}" presName="vert0" presStyleCnt="0">
        <dgm:presLayoutVars>
          <dgm:dir/>
          <dgm:animOne val="branch"/>
          <dgm:animLvl val="lvl"/>
        </dgm:presLayoutVars>
      </dgm:prSet>
      <dgm:spPr/>
    </dgm:pt>
    <dgm:pt modelId="{979BE8BF-0452-49E0-B037-532BDDAC5BCE}" type="pres">
      <dgm:prSet presAssocID="{E9D85FF6-E059-44A0-B845-73E9C82C7222}" presName="thickLine" presStyleLbl="alignNode1" presStyleIdx="0" presStyleCnt="7"/>
      <dgm:spPr/>
    </dgm:pt>
    <dgm:pt modelId="{D84972D2-5E64-477F-BDD8-3BA85740AFFA}" type="pres">
      <dgm:prSet presAssocID="{E9D85FF6-E059-44A0-B845-73E9C82C7222}" presName="horz1" presStyleCnt="0"/>
      <dgm:spPr/>
    </dgm:pt>
    <dgm:pt modelId="{53A731AB-C2E2-4406-AB27-52A7C09AE2A9}" type="pres">
      <dgm:prSet presAssocID="{E9D85FF6-E059-44A0-B845-73E9C82C7222}" presName="tx1" presStyleLbl="revTx" presStyleIdx="0" presStyleCnt="7"/>
      <dgm:spPr/>
    </dgm:pt>
    <dgm:pt modelId="{B773ABF5-027B-468A-AF70-5F8F5C972AE4}" type="pres">
      <dgm:prSet presAssocID="{E9D85FF6-E059-44A0-B845-73E9C82C7222}" presName="vert1" presStyleCnt="0"/>
      <dgm:spPr/>
    </dgm:pt>
    <dgm:pt modelId="{CE572FD5-91D6-4D09-82BC-0F9E1CD98596}" type="pres">
      <dgm:prSet presAssocID="{705C141C-B732-498C-8E42-EE027BA3DA0F}" presName="thickLine" presStyleLbl="alignNode1" presStyleIdx="1" presStyleCnt="7"/>
      <dgm:spPr/>
    </dgm:pt>
    <dgm:pt modelId="{2625EC58-B8B8-4F67-A446-4501A277CC81}" type="pres">
      <dgm:prSet presAssocID="{705C141C-B732-498C-8E42-EE027BA3DA0F}" presName="horz1" presStyleCnt="0"/>
      <dgm:spPr/>
    </dgm:pt>
    <dgm:pt modelId="{D233CF7A-A45B-4247-BB17-C51D06BADC85}" type="pres">
      <dgm:prSet presAssocID="{705C141C-B732-498C-8E42-EE027BA3DA0F}" presName="tx1" presStyleLbl="revTx" presStyleIdx="1" presStyleCnt="7"/>
      <dgm:spPr/>
    </dgm:pt>
    <dgm:pt modelId="{72D8BBD3-05CD-4571-AA38-3E70BE7D8EA0}" type="pres">
      <dgm:prSet presAssocID="{705C141C-B732-498C-8E42-EE027BA3DA0F}" presName="vert1" presStyleCnt="0"/>
      <dgm:spPr/>
    </dgm:pt>
    <dgm:pt modelId="{C1280008-8787-43AF-A12F-D3386A2D2234}" type="pres">
      <dgm:prSet presAssocID="{3BC05278-C4D5-4638-A9F7-245F856902BE}" presName="thickLine" presStyleLbl="alignNode1" presStyleIdx="2" presStyleCnt="7"/>
      <dgm:spPr/>
    </dgm:pt>
    <dgm:pt modelId="{667618AA-7B54-4B62-A7CA-C268DC0ECD7E}" type="pres">
      <dgm:prSet presAssocID="{3BC05278-C4D5-4638-A9F7-245F856902BE}" presName="horz1" presStyleCnt="0"/>
      <dgm:spPr/>
    </dgm:pt>
    <dgm:pt modelId="{21E312F9-6988-4C5E-AD41-27970CD51FBE}" type="pres">
      <dgm:prSet presAssocID="{3BC05278-C4D5-4638-A9F7-245F856902BE}" presName="tx1" presStyleLbl="revTx" presStyleIdx="2" presStyleCnt="7"/>
      <dgm:spPr/>
    </dgm:pt>
    <dgm:pt modelId="{D15B612F-B8E9-478D-8B88-8DD48343EA0C}" type="pres">
      <dgm:prSet presAssocID="{3BC05278-C4D5-4638-A9F7-245F856902BE}" presName="vert1" presStyleCnt="0"/>
      <dgm:spPr/>
    </dgm:pt>
    <dgm:pt modelId="{7C12157B-CA3B-468B-A0CF-59BBD35D9167}" type="pres">
      <dgm:prSet presAssocID="{E08E93E7-E7AC-4ED6-A2AF-48F70640B8F9}" presName="thickLine" presStyleLbl="alignNode1" presStyleIdx="3" presStyleCnt="7"/>
      <dgm:spPr/>
    </dgm:pt>
    <dgm:pt modelId="{CCF161F2-D851-4FCA-BDC2-07B58EBA0352}" type="pres">
      <dgm:prSet presAssocID="{E08E93E7-E7AC-4ED6-A2AF-48F70640B8F9}" presName="horz1" presStyleCnt="0"/>
      <dgm:spPr/>
    </dgm:pt>
    <dgm:pt modelId="{18C4117D-F81A-46E4-BE3A-3B8028E5CBFB}" type="pres">
      <dgm:prSet presAssocID="{E08E93E7-E7AC-4ED6-A2AF-48F70640B8F9}" presName="tx1" presStyleLbl="revTx" presStyleIdx="3" presStyleCnt="7"/>
      <dgm:spPr/>
    </dgm:pt>
    <dgm:pt modelId="{0E4B6BE6-904E-4C45-8E34-AC2BD615071D}" type="pres">
      <dgm:prSet presAssocID="{E08E93E7-E7AC-4ED6-A2AF-48F70640B8F9}" presName="vert1" presStyleCnt="0"/>
      <dgm:spPr/>
    </dgm:pt>
    <dgm:pt modelId="{28BE8E8C-FFF3-4909-908F-B0B6ECE0131A}" type="pres">
      <dgm:prSet presAssocID="{FD90510D-4C15-4DE1-ADF2-7AE74CDF1EEE}" presName="thickLine" presStyleLbl="alignNode1" presStyleIdx="4" presStyleCnt="7"/>
      <dgm:spPr/>
    </dgm:pt>
    <dgm:pt modelId="{4BA8B8B9-A9DD-4CB2-9B18-81A925E9C35B}" type="pres">
      <dgm:prSet presAssocID="{FD90510D-4C15-4DE1-ADF2-7AE74CDF1EEE}" presName="horz1" presStyleCnt="0"/>
      <dgm:spPr/>
    </dgm:pt>
    <dgm:pt modelId="{7E50614F-2BE7-4756-BB2A-C78E80DA5716}" type="pres">
      <dgm:prSet presAssocID="{FD90510D-4C15-4DE1-ADF2-7AE74CDF1EEE}" presName="tx1" presStyleLbl="revTx" presStyleIdx="4" presStyleCnt="7"/>
      <dgm:spPr/>
    </dgm:pt>
    <dgm:pt modelId="{98C2BC87-41F3-4910-AFD3-4D66063CC173}" type="pres">
      <dgm:prSet presAssocID="{FD90510D-4C15-4DE1-ADF2-7AE74CDF1EEE}" presName="vert1" presStyleCnt="0"/>
      <dgm:spPr/>
    </dgm:pt>
    <dgm:pt modelId="{9B9AF819-FA67-4BB0-A630-419F87B1C63B}" type="pres">
      <dgm:prSet presAssocID="{4720C3C7-F6F6-40BA-A949-091BA1421076}" presName="thickLine" presStyleLbl="alignNode1" presStyleIdx="5" presStyleCnt="7"/>
      <dgm:spPr/>
    </dgm:pt>
    <dgm:pt modelId="{B880DB59-A014-4385-B002-7712035B8CE5}" type="pres">
      <dgm:prSet presAssocID="{4720C3C7-F6F6-40BA-A949-091BA1421076}" presName="horz1" presStyleCnt="0"/>
      <dgm:spPr/>
    </dgm:pt>
    <dgm:pt modelId="{0E14DD78-1F7A-422D-8505-B931A5BBB454}" type="pres">
      <dgm:prSet presAssocID="{4720C3C7-F6F6-40BA-A949-091BA1421076}" presName="tx1" presStyleLbl="revTx" presStyleIdx="5" presStyleCnt="7"/>
      <dgm:spPr/>
    </dgm:pt>
    <dgm:pt modelId="{F8650FDB-BBFC-4114-BAA2-53372C11CCF5}" type="pres">
      <dgm:prSet presAssocID="{4720C3C7-F6F6-40BA-A949-091BA1421076}" presName="vert1" presStyleCnt="0"/>
      <dgm:spPr/>
    </dgm:pt>
    <dgm:pt modelId="{EF947F65-B7F7-4B70-A36D-1415831740FE}" type="pres">
      <dgm:prSet presAssocID="{FD785D2B-9971-42B9-AAF7-0606B836F70A}" presName="thickLine" presStyleLbl="alignNode1" presStyleIdx="6" presStyleCnt="7"/>
      <dgm:spPr/>
    </dgm:pt>
    <dgm:pt modelId="{61BBA2F6-A53E-4CA4-A5FA-BB06D3FCFE4D}" type="pres">
      <dgm:prSet presAssocID="{FD785D2B-9971-42B9-AAF7-0606B836F70A}" presName="horz1" presStyleCnt="0"/>
      <dgm:spPr/>
    </dgm:pt>
    <dgm:pt modelId="{9553032F-D0F8-4D4E-A756-F3785FF0283C}" type="pres">
      <dgm:prSet presAssocID="{FD785D2B-9971-42B9-AAF7-0606B836F70A}" presName="tx1" presStyleLbl="revTx" presStyleIdx="6" presStyleCnt="7"/>
      <dgm:spPr/>
    </dgm:pt>
    <dgm:pt modelId="{89CD50A6-617B-41DC-90F4-F681DC188857}" type="pres">
      <dgm:prSet presAssocID="{FD785D2B-9971-42B9-AAF7-0606B836F70A}" presName="vert1" presStyleCnt="0"/>
      <dgm:spPr/>
    </dgm:pt>
  </dgm:ptLst>
  <dgm:cxnLst>
    <dgm:cxn modelId="{D691240B-CF77-47DE-A0FC-459562ECF298}" type="presOf" srcId="{E9D85FF6-E059-44A0-B845-73E9C82C7222}" destId="{53A731AB-C2E2-4406-AB27-52A7C09AE2A9}" srcOrd="0" destOrd="0" presId="urn:microsoft.com/office/officeart/2008/layout/LinedList"/>
    <dgm:cxn modelId="{64699A17-45FA-42B4-BB22-053FEE6F1080}" srcId="{7B261815-67BC-4309-BB50-52844C1D8A9C}" destId="{3BC05278-C4D5-4638-A9F7-245F856902BE}" srcOrd="2" destOrd="0" parTransId="{ADB5A08F-3F4D-4B10-907D-0754C9287B5F}" sibTransId="{E76A123D-7D0F-4659-83F9-062DC80354CD}"/>
    <dgm:cxn modelId="{C141FD18-7D97-4A5C-896D-9DBD84F2D597}" type="presOf" srcId="{7B261815-67BC-4309-BB50-52844C1D8A9C}" destId="{BC07526D-1D0A-4845-B344-47D50D2DA45E}" srcOrd="0" destOrd="0" presId="urn:microsoft.com/office/officeart/2008/layout/LinedList"/>
    <dgm:cxn modelId="{04C1201F-7716-4366-B7F0-746420682BC2}" type="presOf" srcId="{3BC05278-C4D5-4638-A9F7-245F856902BE}" destId="{21E312F9-6988-4C5E-AD41-27970CD51FBE}" srcOrd="0" destOrd="0" presId="urn:microsoft.com/office/officeart/2008/layout/LinedList"/>
    <dgm:cxn modelId="{A12E2429-2EF5-4647-BB33-190603A42C7F}" srcId="{7B261815-67BC-4309-BB50-52844C1D8A9C}" destId="{E9D85FF6-E059-44A0-B845-73E9C82C7222}" srcOrd="0" destOrd="0" parTransId="{3271430E-EE86-49D9-BAE8-5F186680CF8B}" sibTransId="{F78BC61B-EA29-44BA-9226-2C37C7604A58}"/>
    <dgm:cxn modelId="{A7A0D632-D0A2-452A-87B9-74F39EA1F284}" srcId="{7B261815-67BC-4309-BB50-52844C1D8A9C}" destId="{FD90510D-4C15-4DE1-ADF2-7AE74CDF1EEE}" srcOrd="4" destOrd="0" parTransId="{35205A2F-4A0A-4BC3-96AC-81D1BD42278D}" sibTransId="{A115BCD0-C19D-4F5D-A355-8B5760EF01FC}"/>
    <dgm:cxn modelId="{7B1D3D47-EEDB-463F-9A02-33220091EFC5}" type="presOf" srcId="{705C141C-B732-498C-8E42-EE027BA3DA0F}" destId="{D233CF7A-A45B-4247-BB17-C51D06BADC85}" srcOrd="0" destOrd="0" presId="urn:microsoft.com/office/officeart/2008/layout/LinedList"/>
    <dgm:cxn modelId="{6E50BC6A-56E8-437A-BE59-5F2DED2E48E9}" srcId="{7B261815-67BC-4309-BB50-52844C1D8A9C}" destId="{705C141C-B732-498C-8E42-EE027BA3DA0F}" srcOrd="1" destOrd="0" parTransId="{FF70F684-8361-43FC-906B-1D13E3C296C4}" sibTransId="{ADD8AC4E-F742-42DA-91C5-10A6737FD03D}"/>
    <dgm:cxn modelId="{9C33AB51-9A00-4A39-A46D-5D8FF91FED2F}" type="presOf" srcId="{FD90510D-4C15-4DE1-ADF2-7AE74CDF1EEE}" destId="{7E50614F-2BE7-4756-BB2A-C78E80DA5716}" srcOrd="0" destOrd="0" presId="urn:microsoft.com/office/officeart/2008/layout/LinedList"/>
    <dgm:cxn modelId="{1AD99953-190B-4CA5-80F0-C58FB4C02ED0}" type="presOf" srcId="{E08E93E7-E7AC-4ED6-A2AF-48F70640B8F9}" destId="{18C4117D-F81A-46E4-BE3A-3B8028E5CBFB}" srcOrd="0" destOrd="0" presId="urn:microsoft.com/office/officeart/2008/layout/LinedList"/>
    <dgm:cxn modelId="{54374954-D9E2-4D66-B876-ADBA13BFEFD1}" type="presOf" srcId="{FD785D2B-9971-42B9-AAF7-0606B836F70A}" destId="{9553032F-D0F8-4D4E-A756-F3785FF0283C}" srcOrd="0" destOrd="0" presId="urn:microsoft.com/office/officeart/2008/layout/LinedList"/>
    <dgm:cxn modelId="{113374AE-A9FB-4B78-BF83-E83E5C5B826A}" srcId="{7B261815-67BC-4309-BB50-52844C1D8A9C}" destId="{E08E93E7-E7AC-4ED6-A2AF-48F70640B8F9}" srcOrd="3" destOrd="0" parTransId="{A2464903-722C-4B36-B02B-BE3FCBFFD0A6}" sibTransId="{CD93FAB1-4275-4853-898D-ACD3D9DF6EBC}"/>
    <dgm:cxn modelId="{BC2B33B6-3F64-46C3-A8ED-ADFBCA284C91}" type="presOf" srcId="{4720C3C7-F6F6-40BA-A949-091BA1421076}" destId="{0E14DD78-1F7A-422D-8505-B931A5BBB454}" srcOrd="0" destOrd="0" presId="urn:microsoft.com/office/officeart/2008/layout/LinedList"/>
    <dgm:cxn modelId="{7750ECBC-67BD-4B95-A5B7-E5D368F896A5}" srcId="{7B261815-67BC-4309-BB50-52844C1D8A9C}" destId="{FD785D2B-9971-42B9-AAF7-0606B836F70A}" srcOrd="6" destOrd="0" parTransId="{99EEC225-A40B-4A0C-9F02-ABD194D820FF}" sibTransId="{899C6B61-5C8E-44C5-B12A-D67174E73AF2}"/>
    <dgm:cxn modelId="{E1BB94F0-B877-47F0-A85E-126A1CD5EE92}" srcId="{7B261815-67BC-4309-BB50-52844C1D8A9C}" destId="{4720C3C7-F6F6-40BA-A949-091BA1421076}" srcOrd="5" destOrd="0" parTransId="{9B73BDCF-2056-4736-AB77-E017432F6535}" sibTransId="{3A98D0F9-A186-40A1-870D-1F294A8B8EA5}"/>
    <dgm:cxn modelId="{F4008B2C-DC23-4563-8B4A-0F8DB1CFF430}" type="presParOf" srcId="{BC07526D-1D0A-4845-B344-47D50D2DA45E}" destId="{979BE8BF-0452-49E0-B037-532BDDAC5BCE}" srcOrd="0" destOrd="0" presId="urn:microsoft.com/office/officeart/2008/layout/LinedList"/>
    <dgm:cxn modelId="{C83F0FE1-7964-4E57-8572-877A5BF04A2F}" type="presParOf" srcId="{BC07526D-1D0A-4845-B344-47D50D2DA45E}" destId="{D84972D2-5E64-477F-BDD8-3BA85740AFFA}" srcOrd="1" destOrd="0" presId="urn:microsoft.com/office/officeart/2008/layout/LinedList"/>
    <dgm:cxn modelId="{4BFA9046-0100-40E6-93C1-41C8DACFEAF8}" type="presParOf" srcId="{D84972D2-5E64-477F-BDD8-3BA85740AFFA}" destId="{53A731AB-C2E2-4406-AB27-52A7C09AE2A9}" srcOrd="0" destOrd="0" presId="urn:microsoft.com/office/officeart/2008/layout/LinedList"/>
    <dgm:cxn modelId="{1DBBCE91-38D2-4D67-98C6-E3DE32A268CB}" type="presParOf" srcId="{D84972D2-5E64-477F-BDD8-3BA85740AFFA}" destId="{B773ABF5-027B-468A-AF70-5F8F5C972AE4}" srcOrd="1" destOrd="0" presId="urn:microsoft.com/office/officeart/2008/layout/LinedList"/>
    <dgm:cxn modelId="{0E092964-F28F-4124-9698-E02AB7C71AB2}" type="presParOf" srcId="{BC07526D-1D0A-4845-B344-47D50D2DA45E}" destId="{CE572FD5-91D6-4D09-82BC-0F9E1CD98596}" srcOrd="2" destOrd="0" presId="urn:microsoft.com/office/officeart/2008/layout/LinedList"/>
    <dgm:cxn modelId="{B02C3D18-4E95-4CCD-A470-79EB8A1DCDCA}" type="presParOf" srcId="{BC07526D-1D0A-4845-B344-47D50D2DA45E}" destId="{2625EC58-B8B8-4F67-A446-4501A277CC81}" srcOrd="3" destOrd="0" presId="urn:microsoft.com/office/officeart/2008/layout/LinedList"/>
    <dgm:cxn modelId="{2269122A-3D3F-4944-9F29-A6DB2356D1E3}" type="presParOf" srcId="{2625EC58-B8B8-4F67-A446-4501A277CC81}" destId="{D233CF7A-A45B-4247-BB17-C51D06BADC85}" srcOrd="0" destOrd="0" presId="urn:microsoft.com/office/officeart/2008/layout/LinedList"/>
    <dgm:cxn modelId="{9188B066-AD6A-4886-956E-1BDD79C116D1}" type="presParOf" srcId="{2625EC58-B8B8-4F67-A446-4501A277CC81}" destId="{72D8BBD3-05CD-4571-AA38-3E70BE7D8EA0}" srcOrd="1" destOrd="0" presId="urn:microsoft.com/office/officeart/2008/layout/LinedList"/>
    <dgm:cxn modelId="{5AA26493-7921-4A91-8459-D99ECE1CF353}" type="presParOf" srcId="{BC07526D-1D0A-4845-B344-47D50D2DA45E}" destId="{C1280008-8787-43AF-A12F-D3386A2D2234}" srcOrd="4" destOrd="0" presId="urn:microsoft.com/office/officeart/2008/layout/LinedList"/>
    <dgm:cxn modelId="{3EFDBF15-C96D-46C2-8348-51A886ADB7F0}" type="presParOf" srcId="{BC07526D-1D0A-4845-B344-47D50D2DA45E}" destId="{667618AA-7B54-4B62-A7CA-C268DC0ECD7E}" srcOrd="5" destOrd="0" presId="urn:microsoft.com/office/officeart/2008/layout/LinedList"/>
    <dgm:cxn modelId="{9E461319-16E1-4F18-A079-4E686D537B80}" type="presParOf" srcId="{667618AA-7B54-4B62-A7CA-C268DC0ECD7E}" destId="{21E312F9-6988-4C5E-AD41-27970CD51FBE}" srcOrd="0" destOrd="0" presId="urn:microsoft.com/office/officeart/2008/layout/LinedList"/>
    <dgm:cxn modelId="{B4125813-70EA-4CDA-BB96-4E95F7325B4E}" type="presParOf" srcId="{667618AA-7B54-4B62-A7CA-C268DC0ECD7E}" destId="{D15B612F-B8E9-478D-8B88-8DD48343EA0C}" srcOrd="1" destOrd="0" presId="urn:microsoft.com/office/officeart/2008/layout/LinedList"/>
    <dgm:cxn modelId="{3E25CDE8-5C15-4855-8681-4468DCF1EFAC}" type="presParOf" srcId="{BC07526D-1D0A-4845-B344-47D50D2DA45E}" destId="{7C12157B-CA3B-468B-A0CF-59BBD35D9167}" srcOrd="6" destOrd="0" presId="urn:microsoft.com/office/officeart/2008/layout/LinedList"/>
    <dgm:cxn modelId="{B673DB7F-0292-459B-A582-D526B077CFE5}" type="presParOf" srcId="{BC07526D-1D0A-4845-B344-47D50D2DA45E}" destId="{CCF161F2-D851-4FCA-BDC2-07B58EBA0352}" srcOrd="7" destOrd="0" presId="urn:microsoft.com/office/officeart/2008/layout/LinedList"/>
    <dgm:cxn modelId="{9959875C-5CBB-494A-9CFA-B644E5D87C40}" type="presParOf" srcId="{CCF161F2-D851-4FCA-BDC2-07B58EBA0352}" destId="{18C4117D-F81A-46E4-BE3A-3B8028E5CBFB}" srcOrd="0" destOrd="0" presId="urn:microsoft.com/office/officeart/2008/layout/LinedList"/>
    <dgm:cxn modelId="{94E69137-65B1-4F56-B369-C868D134D81E}" type="presParOf" srcId="{CCF161F2-D851-4FCA-BDC2-07B58EBA0352}" destId="{0E4B6BE6-904E-4C45-8E34-AC2BD615071D}" srcOrd="1" destOrd="0" presId="urn:microsoft.com/office/officeart/2008/layout/LinedList"/>
    <dgm:cxn modelId="{766C030A-1819-4BD3-9FCF-8CB78533377A}" type="presParOf" srcId="{BC07526D-1D0A-4845-B344-47D50D2DA45E}" destId="{28BE8E8C-FFF3-4909-908F-B0B6ECE0131A}" srcOrd="8" destOrd="0" presId="urn:microsoft.com/office/officeart/2008/layout/LinedList"/>
    <dgm:cxn modelId="{3012A008-FA9E-4CF2-87AA-D02A5D33EDF5}" type="presParOf" srcId="{BC07526D-1D0A-4845-B344-47D50D2DA45E}" destId="{4BA8B8B9-A9DD-4CB2-9B18-81A925E9C35B}" srcOrd="9" destOrd="0" presId="urn:microsoft.com/office/officeart/2008/layout/LinedList"/>
    <dgm:cxn modelId="{61975D7B-D487-4C2A-BEF4-76D64D1D9C7E}" type="presParOf" srcId="{4BA8B8B9-A9DD-4CB2-9B18-81A925E9C35B}" destId="{7E50614F-2BE7-4756-BB2A-C78E80DA5716}" srcOrd="0" destOrd="0" presId="urn:microsoft.com/office/officeart/2008/layout/LinedList"/>
    <dgm:cxn modelId="{97975659-42F6-4140-BC81-4EAF9A655788}" type="presParOf" srcId="{4BA8B8B9-A9DD-4CB2-9B18-81A925E9C35B}" destId="{98C2BC87-41F3-4910-AFD3-4D66063CC173}" srcOrd="1" destOrd="0" presId="urn:microsoft.com/office/officeart/2008/layout/LinedList"/>
    <dgm:cxn modelId="{0F5C55E0-1FF2-4894-B9ED-CEFEDFE2F62C}" type="presParOf" srcId="{BC07526D-1D0A-4845-B344-47D50D2DA45E}" destId="{9B9AF819-FA67-4BB0-A630-419F87B1C63B}" srcOrd="10" destOrd="0" presId="urn:microsoft.com/office/officeart/2008/layout/LinedList"/>
    <dgm:cxn modelId="{7A9EE958-B758-40A5-B335-73FDACCB71F1}" type="presParOf" srcId="{BC07526D-1D0A-4845-B344-47D50D2DA45E}" destId="{B880DB59-A014-4385-B002-7712035B8CE5}" srcOrd="11" destOrd="0" presId="urn:microsoft.com/office/officeart/2008/layout/LinedList"/>
    <dgm:cxn modelId="{582413D8-FEAB-4573-A6CF-FEE24AD0AD49}" type="presParOf" srcId="{B880DB59-A014-4385-B002-7712035B8CE5}" destId="{0E14DD78-1F7A-422D-8505-B931A5BBB454}" srcOrd="0" destOrd="0" presId="urn:microsoft.com/office/officeart/2008/layout/LinedList"/>
    <dgm:cxn modelId="{6E807054-8497-405D-8B26-05913207D0D9}" type="presParOf" srcId="{B880DB59-A014-4385-B002-7712035B8CE5}" destId="{F8650FDB-BBFC-4114-BAA2-53372C11CCF5}" srcOrd="1" destOrd="0" presId="urn:microsoft.com/office/officeart/2008/layout/LinedList"/>
    <dgm:cxn modelId="{ACA7631E-FEFE-4912-ACD0-91E01AA09E09}" type="presParOf" srcId="{BC07526D-1D0A-4845-B344-47D50D2DA45E}" destId="{EF947F65-B7F7-4B70-A36D-1415831740FE}" srcOrd="12" destOrd="0" presId="urn:microsoft.com/office/officeart/2008/layout/LinedList"/>
    <dgm:cxn modelId="{4B7FC816-6408-4D33-A1A7-922905A0436B}" type="presParOf" srcId="{BC07526D-1D0A-4845-B344-47D50D2DA45E}" destId="{61BBA2F6-A53E-4CA4-A5FA-BB06D3FCFE4D}" srcOrd="13" destOrd="0" presId="urn:microsoft.com/office/officeart/2008/layout/LinedList"/>
    <dgm:cxn modelId="{19AC0B45-49CC-4F96-8973-9E956D49887F}" type="presParOf" srcId="{61BBA2F6-A53E-4CA4-A5FA-BB06D3FCFE4D}" destId="{9553032F-D0F8-4D4E-A756-F3785FF0283C}" srcOrd="0" destOrd="0" presId="urn:microsoft.com/office/officeart/2008/layout/LinedList"/>
    <dgm:cxn modelId="{F9A959B4-64AC-4C30-977E-77EB7F6B737A}" type="presParOf" srcId="{61BBA2F6-A53E-4CA4-A5FA-BB06D3FCFE4D}" destId="{89CD50A6-617B-41DC-90F4-F681DC18885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CCCCF-93A9-4276-952B-9C9AAB6D6488}">
      <dsp:nvSpPr>
        <dsp:cNvPr id="0" name=""/>
        <dsp:cNvSpPr/>
      </dsp:nvSpPr>
      <dsp:spPr>
        <a:xfrm>
          <a:off x="0" y="334"/>
          <a:ext cx="1100003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28F1B1-BB55-4B1E-94ED-D4EDCDCB7D02}">
      <dsp:nvSpPr>
        <dsp:cNvPr id="0" name=""/>
        <dsp:cNvSpPr/>
      </dsp:nvSpPr>
      <dsp:spPr>
        <a:xfrm>
          <a:off x="0" y="334"/>
          <a:ext cx="11000038" cy="54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Angažman - </a:t>
          </a:r>
          <a:r>
            <a:rPr lang="hr-HR" sz="1800" kern="1200" dirty="0"/>
            <a:t>učenici se bave izazovnom problemskom situacijom, pitanje, aktivira se predznanje</a:t>
          </a:r>
        </a:p>
      </dsp:txBody>
      <dsp:txXfrm>
        <a:off x="0" y="334"/>
        <a:ext cx="11000038" cy="548506"/>
      </dsp:txXfrm>
    </dsp:sp>
    <dsp:sp modelId="{0C263141-A5B8-44DE-8FB6-6F034128675B}">
      <dsp:nvSpPr>
        <dsp:cNvPr id="0" name=""/>
        <dsp:cNvSpPr/>
      </dsp:nvSpPr>
      <dsp:spPr>
        <a:xfrm>
          <a:off x="0" y="548840"/>
          <a:ext cx="1100003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492A47-6026-49A4-8F49-83FC42C72D0E}">
      <dsp:nvSpPr>
        <dsp:cNvPr id="0" name=""/>
        <dsp:cNvSpPr/>
      </dsp:nvSpPr>
      <dsp:spPr>
        <a:xfrm>
          <a:off x="0" y="548840"/>
          <a:ext cx="11000038" cy="54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Istraživanje</a:t>
          </a:r>
          <a:r>
            <a:rPr lang="hr-HR" sz="1800" kern="1200" dirty="0"/>
            <a:t> – učenici istražuju problemsko pitanje, propituje se predznanje, pojavljuju se nove ideje</a:t>
          </a:r>
        </a:p>
      </dsp:txBody>
      <dsp:txXfrm>
        <a:off x="0" y="548840"/>
        <a:ext cx="11000038" cy="548506"/>
      </dsp:txXfrm>
    </dsp:sp>
    <dsp:sp modelId="{62548FD5-35A8-4CD8-A107-48AA03157784}">
      <dsp:nvSpPr>
        <dsp:cNvPr id="0" name=""/>
        <dsp:cNvSpPr/>
      </dsp:nvSpPr>
      <dsp:spPr>
        <a:xfrm>
          <a:off x="0" y="1097346"/>
          <a:ext cx="1100003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D8A939-7C3B-4FBA-8A9E-F6712409EA4B}">
      <dsp:nvSpPr>
        <dsp:cNvPr id="0" name=""/>
        <dsp:cNvSpPr/>
      </dsp:nvSpPr>
      <dsp:spPr>
        <a:xfrm>
          <a:off x="0" y="1097346"/>
          <a:ext cx="11000038" cy="54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/>
            <a:t>Objašnjavanje</a:t>
          </a:r>
          <a:r>
            <a:rPr lang="hr-HR" sz="1800" kern="1200"/>
            <a:t> - učenici objašnjavaju problemsku situaciju, stječu se i primjenjuju nova znanja</a:t>
          </a:r>
        </a:p>
      </dsp:txBody>
      <dsp:txXfrm>
        <a:off x="0" y="1097346"/>
        <a:ext cx="11000038" cy="548506"/>
      </dsp:txXfrm>
    </dsp:sp>
    <dsp:sp modelId="{12255758-3042-4ADA-8A72-E2B271D25543}">
      <dsp:nvSpPr>
        <dsp:cNvPr id="0" name=""/>
        <dsp:cNvSpPr/>
      </dsp:nvSpPr>
      <dsp:spPr>
        <a:xfrm>
          <a:off x="0" y="1645853"/>
          <a:ext cx="1100003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E05796-2544-4E08-996F-D08430CCB530}">
      <dsp:nvSpPr>
        <dsp:cNvPr id="0" name=""/>
        <dsp:cNvSpPr/>
      </dsp:nvSpPr>
      <dsp:spPr>
        <a:xfrm>
          <a:off x="0" y="1645853"/>
          <a:ext cx="11000038" cy="54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/>
            <a:t>Razrada</a:t>
          </a:r>
          <a:r>
            <a:rPr lang="hr-HR" sz="1800" kern="1200"/>
            <a:t> - učenici svoje znanje prilagođavaju novim situacijama, znanje se produbljuje i proširuje</a:t>
          </a:r>
        </a:p>
      </dsp:txBody>
      <dsp:txXfrm>
        <a:off x="0" y="1645853"/>
        <a:ext cx="11000038" cy="548506"/>
      </dsp:txXfrm>
    </dsp:sp>
    <dsp:sp modelId="{E44D8BA7-AA57-48EE-BE77-8D3A7A3086C9}">
      <dsp:nvSpPr>
        <dsp:cNvPr id="0" name=""/>
        <dsp:cNvSpPr/>
      </dsp:nvSpPr>
      <dsp:spPr>
        <a:xfrm>
          <a:off x="0" y="2194359"/>
          <a:ext cx="1100003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0D0B3C-6AAA-4192-ADF9-D0206774C44F}">
      <dsp:nvSpPr>
        <dsp:cNvPr id="0" name=""/>
        <dsp:cNvSpPr/>
      </dsp:nvSpPr>
      <dsp:spPr>
        <a:xfrm>
          <a:off x="0" y="2194359"/>
          <a:ext cx="11000038" cy="54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/>
            <a:t>Evaluacija</a:t>
          </a:r>
          <a:r>
            <a:rPr lang="hr-HR" sz="1800" kern="1200"/>
            <a:t> - učenici promišljaju o svom znanju i procesu učenja, (samo)vrednovanje</a:t>
          </a:r>
        </a:p>
      </dsp:txBody>
      <dsp:txXfrm>
        <a:off x="0" y="2194359"/>
        <a:ext cx="11000038" cy="548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BE8BF-0452-49E0-B037-532BDDAC5BCE}">
      <dsp:nvSpPr>
        <dsp:cNvPr id="0" name=""/>
        <dsp:cNvSpPr/>
      </dsp:nvSpPr>
      <dsp:spPr>
        <a:xfrm>
          <a:off x="0" y="640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731AB-C2E2-4406-AB27-52A7C09AE2A9}">
      <dsp:nvSpPr>
        <dsp:cNvPr id="0" name=""/>
        <dsp:cNvSpPr/>
      </dsp:nvSpPr>
      <dsp:spPr>
        <a:xfrm>
          <a:off x="0" y="640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Inovativan pristup. </a:t>
          </a:r>
          <a:endParaRPr lang="en-US" sz="2100" kern="1200" dirty="0"/>
        </a:p>
      </dsp:txBody>
      <dsp:txXfrm>
        <a:off x="0" y="640"/>
        <a:ext cx="4431516" cy="749823"/>
      </dsp:txXfrm>
    </dsp:sp>
    <dsp:sp modelId="{CE572FD5-91D6-4D09-82BC-0F9E1CD98596}">
      <dsp:nvSpPr>
        <dsp:cNvPr id="0" name=""/>
        <dsp:cNvSpPr/>
      </dsp:nvSpPr>
      <dsp:spPr>
        <a:xfrm>
          <a:off x="0" y="750464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3CF7A-A45B-4247-BB17-C51D06BADC85}">
      <dsp:nvSpPr>
        <dsp:cNvPr id="0" name=""/>
        <dsp:cNvSpPr/>
      </dsp:nvSpPr>
      <dsp:spPr>
        <a:xfrm>
          <a:off x="0" y="750464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/>
              <a:ea typeface="+mn-ea"/>
              <a:cs typeface="+mn-cs"/>
            </a:rPr>
            <a:t>Učenicima</a:t>
          </a:r>
          <a:r>
            <a:rPr lang="hr-HR" sz="2000" kern="1200" dirty="0"/>
            <a:t> i nastavnicima osigurava izravno iskustvo rada s AI sustavima.</a:t>
          </a:r>
          <a:endParaRPr lang="en-US" sz="2000" kern="1200" dirty="0"/>
        </a:p>
      </dsp:txBody>
      <dsp:txXfrm>
        <a:off x="0" y="750464"/>
        <a:ext cx="4431516" cy="749823"/>
      </dsp:txXfrm>
    </dsp:sp>
    <dsp:sp modelId="{C1280008-8787-43AF-A12F-D3386A2D2234}">
      <dsp:nvSpPr>
        <dsp:cNvPr id="0" name=""/>
        <dsp:cNvSpPr/>
      </dsp:nvSpPr>
      <dsp:spPr>
        <a:xfrm>
          <a:off x="0" y="1500287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312F9-6988-4C5E-AD41-27970CD51FBE}">
      <dsp:nvSpPr>
        <dsp:cNvPr id="0" name=""/>
        <dsp:cNvSpPr/>
      </dsp:nvSpPr>
      <dsp:spPr>
        <a:xfrm>
          <a:off x="0" y="1500287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/>
              <a:ea typeface="+mn-ea"/>
              <a:cs typeface="+mn-cs"/>
            </a:rPr>
            <a:t>Potiče</a:t>
          </a:r>
          <a:r>
            <a:rPr lang="hr-HR" sz="2100" kern="1200" dirty="0"/>
            <a:t> prihvaćanje AI.</a:t>
          </a:r>
          <a:endParaRPr lang="en-US" sz="2100" kern="1200" dirty="0"/>
        </a:p>
      </dsp:txBody>
      <dsp:txXfrm>
        <a:off x="0" y="1500287"/>
        <a:ext cx="4431516" cy="749823"/>
      </dsp:txXfrm>
    </dsp:sp>
    <dsp:sp modelId="{7C12157B-CA3B-468B-A0CF-59BBD35D9167}">
      <dsp:nvSpPr>
        <dsp:cNvPr id="0" name=""/>
        <dsp:cNvSpPr/>
      </dsp:nvSpPr>
      <dsp:spPr>
        <a:xfrm>
          <a:off x="0" y="2250111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4117D-F81A-46E4-BE3A-3B8028E5CBFB}">
      <dsp:nvSpPr>
        <dsp:cNvPr id="0" name=""/>
        <dsp:cNvSpPr/>
      </dsp:nvSpPr>
      <dsp:spPr>
        <a:xfrm>
          <a:off x="0" y="2250111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Olakšava razumijevanje apstraktnih koncepata AI.</a:t>
          </a:r>
          <a:endParaRPr lang="en-US" sz="2100" kern="1200" dirty="0"/>
        </a:p>
      </dsp:txBody>
      <dsp:txXfrm>
        <a:off x="0" y="2250111"/>
        <a:ext cx="4431516" cy="749823"/>
      </dsp:txXfrm>
    </dsp:sp>
    <dsp:sp modelId="{28BE8E8C-FFF3-4909-908F-B0B6ECE0131A}">
      <dsp:nvSpPr>
        <dsp:cNvPr id="0" name=""/>
        <dsp:cNvSpPr/>
      </dsp:nvSpPr>
      <dsp:spPr>
        <a:xfrm>
          <a:off x="0" y="2999934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0614F-2BE7-4756-BB2A-C78E80DA5716}">
      <dsp:nvSpPr>
        <dsp:cNvPr id="0" name=""/>
        <dsp:cNvSpPr/>
      </dsp:nvSpPr>
      <dsp:spPr>
        <a:xfrm>
          <a:off x="0" y="2999934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Razvija kritičko razmišljanje.</a:t>
          </a:r>
          <a:endParaRPr lang="en-US" sz="2100" kern="1200" dirty="0"/>
        </a:p>
      </dsp:txBody>
      <dsp:txXfrm>
        <a:off x="0" y="2999934"/>
        <a:ext cx="4431516" cy="749823"/>
      </dsp:txXfrm>
    </dsp:sp>
    <dsp:sp modelId="{9B9AF819-FA67-4BB0-A630-419F87B1C63B}">
      <dsp:nvSpPr>
        <dsp:cNvPr id="0" name=""/>
        <dsp:cNvSpPr/>
      </dsp:nvSpPr>
      <dsp:spPr>
        <a:xfrm>
          <a:off x="0" y="3749758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4DD78-1F7A-422D-8505-B931A5BBB454}">
      <dsp:nvSpPr>
        <dsp:cNvPr id="0" name=""/>
        <dsp:cNvSpPr/>
      </dsp:nvSpPr>
      <dsp:spPr>
        <a:xfrm>
          <a:off x="0" y="3749758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Podiže svijest o etičkim i društvenim pitanjima.</a:t>
          </a:r>
          <a:endParaRPr lang="en-US" sz="2100" kern="1200" dirty="0"/>
        </a:p>
      </dsp:txBody>
      <dsp:txXfrm>
        <a:off x="0" y="3749758"/>
        <a:ext cx="4431516" cy="749823"/>
      </dsp:txXfrm>
    </dsp:sp>
    <dsp:sp modelId="{EF947F65-B7F7-4B70-A36D-1415831740FE}">
      <dsp:nvSpPr>
        <dsp:cNvPr id="0" name=""/>
        <dsp:cNvSpPr/>
      </dsp:nvSpPr>
      <dsp:spPr>
        <a:xfrm>
          <a:off x="0" y="4499581"/>
          <a:ext cx="4431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3032F-D0F8-4D4E-A756-F3785FF0283C}">
      <dsp:nvSpPr>
        <dsp:cNvPr id="0" name=""/>
        <dsp:cNvSpPr/>
      </dsp:nvSpPr>
      <dsp:spPr>
        <a:xfrm>
          <a:off x="0" y="4499581"/>
          <a:ext cx="4431516" cy="749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Unaprjeđuje obrazovno iskustvo.</a:t>
          </a:r>
          <a:endParaRPr lang="en-US" sz="2100" kern="1200" dirty="0"/>
        </a:p>
      </dsp:txBody>
      <dsp:txXfrm>
        <a:off x="0" y="4499581"/>
        <a:ext cx="4431516" cy="749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6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8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4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6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6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7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1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3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emf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6.emf"/><Relationship Id="rId2" Type="http://schemas.openxmlformats.org/officeDocument/2006/relationships/hyperlink" Target="https://www.powtoon.com/online-presentation/bQtJcWDd7Tt/?utm_medium=social-share&amp;utm_campaign=studio+share&amp;utm_source=copy+link&amp;utm_content=bQtJcWDd7Tt&amp;utm_po=47006358&amp;mode=mov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wtoon.com/online-presentation/d1bNwPr2H1R/?utm_medium=social-share&amp;utm_campaign=studio+share&amp;utm_source=copy+link&amp;utm_content=d1bNwPr2H1R&amp;utm_po=46955661&amp;mode=movie" TargetMode="External"/><Relationship Id="rId5" Type="http://schemas.openxmlformats.org/officeDocument/2006/relationships/image" Target="../media/image45.emf"/><Relationship Id="rId4" Type="http://schemas.openxmlformats.org/officeDocument/2006/relationships/hyperlink" Target="https://www.powtoon.com/online-presentation/eyf1BpVy3KB/?utm_medium=social-share&amp;utm_campaign=workspace+share&amp;utm_source=copy+link&amp;utm_content=eyf1BpVy3KB&amp;utm_po=47003621&amp;mode=movi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hyperlink" Target="https://lumen5.com/user/petarvuk2/turing-test-ref7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umen5.com/user/lukamarosicevic/untitled-video-nh78o/" TargetMode="External"/><Relationship Id="rId5" Type="http://schemas.openxmlformats.org/officeDocument/2006/relationships/image" Target="../media/image48.emf"/><Relationship Id="rId4" Type="http://schemas.openxmlformats.org/officeDocument/2006/relationships/hyperlink" Target="https://lumen5.com/user/tenahideg7/turingov-test-3yk5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inga.fi/s/FRMU2W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, grafički dizajn, snimka zaslona, grafika&#10;&#10;Opis je automatski generiran">
            <a:extLst>
              <a:ext uri="{FF2B5EF4-FFF2-40B4-BE49-F238E27FC236}">
                <a16:creationId xmlns:a16="http://schemas.microsoft.com/office/drawing/2014/main" id="{5E2132F8-CB6A-1944-3BE7-DB097B45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b="213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53C703-A983-9D92-5FAF-4B8991DBD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6170" y="174188"/>
            <a:ext cx="5625810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AI</a:t>
            </a:r>
            <a:r>
              <a:rPr lang="en-US" sz="3600" kern="12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 </a:t>
            </a:r>
            <a:r>
              <a:rPr lang="en-US" sz="4000" kern="12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EXPLORERS</a:t>
            </a:r>
            <a:br>
              <a:rPr lang="en-US" sz="3200" kern="1200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</a:br>
            <a:r>
              <a:rPr lang="hr-HR" sz="3000" b="1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P</a:t>
            </a:r>
            <a:r>
              <a:rPr lang="en-US" sz="3000" b="1" kern="12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otencijali</a:t>
            </a:r>
            <a:r>
              <a:rPr lang="en-US" sz="3000" b="1" kern="12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000" b="1" kern="12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i</a:t>
            </a:r>
            <a:r>
              <a:rPr lang="en-US" sz="3000" b="1" kern="12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000" b="1" kern="12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ograničenja</a:t>
            </a:r>
            <a:r>
              <a:rPr lang="en-US" sz="3000" b="1" kern="12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000" b="1" kern="12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umjetne</a:t>
            </a:r>
            <a:r>
              <a:rPr lang="en-US" sz="3000" b="1" kern="12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000" b="1" kern="12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inteligencije</a:t>
            </a:r>
            <a:endParaRPr lang="en-US" sz="3000" b="1" kern="12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637602-0CAB-BA9D-86CB-58B902DA4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429" y="4787964"/>
            <a:ext cx="9149059" cy="10338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</a:rPr>
              <a:t>SANJA PAVLOVIĆ ŠIJANOVIĆ, DAVOR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ŠIJANOVIĆ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</a:rPr>
              <a:t>,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 Nova" panose="020B0504020202020204" pitchFamily="34" charset="0"/>
              </a:rPr>
              <a:t>ANTONIJA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 Nova" panose="020B0504020202020204" pitchFamily="34" charset="0"/>
              </a:rPr>
              <a:t> MILIĆ</a:t>
            </a:r>
          </a:p>
          <a:p>
            <a:pPr algn="ctr"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" panose="020B0504020202020204" pitchFamily="34" charset="0"/>
              </a:rPr>
              <a:t>GIMNAZIJA VUKOVAR</a:t>
            </a:r>
          </a:p>
        </p:txBody>
      </p:sp>
    </p:spTree>
    <p:extLst>
      <p:ext uri="{BB962C8B-B14F-4D97-AF65-F5344CB8AC3E}">
        <p14:creationId xmlns:p14="http://schemas.microsoft.com/office/powerpoint/2010/main" val="294397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D22558B-34F6-CBD7-E3BC-A6E7ECE8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5" y="101728"/>
            <a:ext cx="1280211" cy="22361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2FBE15C-4773-1E5F-089A-1D09CE898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180" y="2993123"/>
            <a:ext cx="1785670" cy="338516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1D8377F-42A0-5210-9DCD-A04FBB58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" y="3726683"/>
            <a:ext cx="1332917" cy="26264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90A0E1-9D76-D390-3889-7A226E36E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30" y="2961748"/>
            <a:ext cx="1887227" cy="3385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75315B6-2B02-E7A8-939E-73B0993D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72" y="118729"/>
            <a:ext cx="1856475" cy="34700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39B8728-8DF6-8A9A-84A8-F1909C23E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185" y="3628075"/>
            <a:ext cx="1532692" cy="271273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157297B-6C3F-6D5C-ADB0-EC542E820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5055" y="87430"/>
            <a:ext cx="1568178" cy="250288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8C481EF-CE5B-5EB1-1F2A-5317D0E60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9227" y="87430"/>
            <a:ext cx="2150772" cy="354813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4A0F52C-824C-ED8B-A8AD-C31B8803D8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154" y="117637"/>
            <a:ext cx="1483502" cy="239642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1DCDB7B-975D-3F42-3920-44B510292CEB}"/>
              </a:ext>
            </a:extLst>
          </p:cNvPr>
          <p:cNvSpPr txBox="1"/>
          <p:nvPr/>
        </p:nvSpPr>
        <p:spPr>
          <a:xfrm>
            <a:off x="80310" y="2379190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GA</a:t>
            </a:r>
            <a:r>
              <a:rPr lang="hr-HR" sz="2000" b="1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Đ</a:t>
            </a:r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ENJE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5FC4504-FA92-BF0F-A735-85BB021320C7}"/>
              </a:ext>
            </a:extLst>
          </p:cNvPr>
          <p:cNvSpPr txBox="1"/>
          <p:nvPr/>
        </p:nvSpPr>
        <p:spPr>
          <a:xfrm>
            <a:off x="9145855" y="3525828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IZNENA</a:t>
            </a:r>
            <a:r>
              <a:rPr lang="hr-HR" sz="2000" b="1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Đ</a:t>
            </a:r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ENJE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939D97F-444E-BE3F-2719-E90EC405E656}"/>
              </a:ext>
            </a:extLst>
          </p:cNvPr>
          <p:cNvSpPr txBox="1"/>
          <p:nvPr/>
        </p:nvSpPr>
        <p:spPr>
          <a:xfrm>
            <a:off x="592634" y="6387396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SRE</a:t>
            </a:r>
            <a:r>
              <a:rPr lang="hr-HR" sz="2000" b="1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Ć</a:t>
            </a:r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A-RADOST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AAF51C7-6669-8FEF-CD75-E63E030107A3}"/>
              </a:ext>
            </a:extLst>
          </p:cNvPr>
          <p:cNvSpPr txBox="1"/>
          <p:nvPr/>
        </p:nvSpPr>
        <p:spPr>
          <a:xfrm>
            <a:off x="5257817" y="2453879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TUGA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CB008052-0741-52B3-C57C-BCD2764391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4498" y="892201"/>
            <a:ext cx="2657231" cy="1435055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04F31655-9AA6-B57B-A671-8D861EC5055C}"/>
              </a:ext>
            </a:extLst>
          </p:cNvPr>
          <p:cNvSpPr txBox="1"/>
          <p:nvPr/>
        </p:nvSpPr>
        <p:spPr>
          <a:xfrm>
            <a:off x="2347155" y="238055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LJUTNJA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4BD1F974-3209-9935-37FF-4EDAC713C6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9097" y="2879051"/>
            <a:ext cx="1268569" cy="2955701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DE7A8D78-AED8-F5FF-C24C-D89302158F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1789" y="4128598"/>
            <a:ext cx="1827158" cy="2420322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64AEA26E-FAD9-0A93-2903-38D84DD13B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9228" y="3991629"/>
            <a:ext cx="2145622" cy="27314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F7A850-CBCC-66F4-2866-F02BE9CE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8" y="2932321"/>
            <a:ext cx="1322180" cy="25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4F7D3A58-7592-9480-F7A7-42810D3E1848}"/>
              </a:ext>
            </a:extLst>
          </p:cNvPr>
          <p:cNvSpPr txBox="1"/>
          <p:nvPr/>
        </p:nvSpPr>
        <p:spPr>
          <a:xfrm>
            <a:off x="8158360" y="645789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STRAH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B93818C4-AFE8-E876-1AEF-3A3196B34B00}"/>
              </a:ext>
            </a:extLst>
          </p:cNvPr>
          <p:cNvSpPr txBox="1"/>
          <p:nvPr/>
        </p:nvSpPr>
        <p:spPr>
          <a:xfrm>
            <a:off x="4539194" y="6452168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NEUTRALNOST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BDEC0130-C9D9-1862-6F71-C139F3F70FB6}"/>
              </a:ext>
            </a:extLst>
          </p:cNvPr>
          <p:cNvSpPr txBox="1"/>
          <p:nvPr/>
        </p:nvSpPr>
        <p:spPr>
          <a:xfrm>
            <a:off x="1594279" y="143363"/>
            <a:ext cx="2657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Dr. Paul </a:t>
            </a:r>
            <a:r>
              <a:rPr lang="hr-HR" sz="2000" dirty="0" err="1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Ekman</a:t>
            </a:r>
            <a:r>
              <a:rPr lang="hr-HR" sz="20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cs typeface="Angsana New" panose="02020603050405020304" pitchFamily="18" charset="-34"/>
              </a:rPr>
              <a:t> – OSNOVNE EMOCIJE</a:t>
            </a:r>
          </a:p>
        </p:txBody>
      </p:sp>
    </p:spTree>
    <p:extLst>
      <p:ext uri="{BB962C8B-B14F-4D97-AF65-F5344CB8AC3E}">
        <p14:creationId xmlns:p14="http://schemas.microsoft.com/office/powerpoint/2010/main" val="73443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u dvorani, osobno računalo, računalo, tekst&#10;&#10;Opis je automatski generiran">
            <a:extLst>
              <a:ext uri="{FF2B5EF4-FFF2-40B4-BE49-F238E27FC236}">
                <a16:creationId xmlns:a16="http://schemas.microsoft.com/office/drawing/2014/main" id="{9C30620C-E9E3-CDBD-3961-E42A4759C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b="2099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7716E9-38F5-D7D8-EA23-943CD26D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50" y="496111"/>
            <a:ext cx="5345543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dirty="0" err="1">
                <a:solidFill>
                  <a:srgbClr val="FFFFFF"/>
                </a:solidFill>
              </a:rPr>
              <a:t>Čovjek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ili</a:t>
            </a:r>
            <a:r>
              <a:rPr lang="en-US" sz="6600" dirty="0">
                <a:solidFill>
                  <a:srgbClr val="FFFFFF"/>
                </a:solidFill>
              </a:rPr>
              <a:t> AI</a:t>
            </a:r>
            <a:r>
              <a:rPr lang="hr-HR" sz="6600" dirty="0">
                <a:solidFill>
                  <a:srgbClr val="FFFFFF"/>
                </a:solidFill>
              </a:rPr>
              <a:t>?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5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zid, u dvorani, osoba&#10;&#10;Opis je automatski generiran">
            <a:extLst>
              <a:ext uri="{FF2B5EF4-FFF2-40B4-BE49-F238E27FC236}">
                <a16:creationId xmlns:a16="http://schemas.microsoft.com/office/drawing/2014/main" id="{3C8583A4-1E58-4D09-4C7B-3BFEDAF05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4518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2221FD-7511-5560-7DAB-BC1793F1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31" y="834887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dirty="0" err="1">
                <a:solidFill>
                  <a:srgbClr val="FFFFFF"/>
                </a:solidFill>
              </a:rPr>
              <a:t>Koncept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Turingovog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testa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2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F79B30-2001-513C-C8ED-8BF899E1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42" y="73295"/>
            <a:ext cx="3461426" cy="1325563"/>
          </a:xfrm>
        </p:spPr>
        <p:txBody>
          <a:bodyPr/>
          <a:lstStyle/>
          <a:p>
            <a:r>
              <a:rPr lang="hr-HR" dirty="0" err="1"/>
              <a:t>Powtoon</a:t>
            </a:r>
            <a:endParaRPr lang="hr-HR" dirty="0"/>
          </a:p>
        </p:txBody>
      </p:sp>
      <p:pic>
        <p:nvPicPr>
          <p:cNvPr id="9" name="Rezervirano mjesto sadržaja 8">
            <a:hlinkClick r:id="rId2"/>
            <a:extLst>
              <a:ext uri="{FF2B5EF4-FFF2-40B4-BE49-F238E27FC236}">
                <a16:creationId xmlns:a16="http://schemas.microsoft.com/office/drawing/2014/main" id="{446B3984-1045-FC1B-C510-6C2FCC808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989" y="1509306"/>
            <a:ext cx="5891811" cy="341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hlinkClick r:id="rId4"/>
            <a:extLst>
              <a:ext uri="{FF2B5EF4-FFF2-40B4-BE49-F238E27FC236}">
                <a16:creationId xmlns:a16="http://schemas.microsoft.com/office/drawing/2014/main" id="{6CD9EBA7-CADE-BC12-BAFD-54C01442E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027"/>
            <a:ext cx="5969358" cy="335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31883AD4-C44E-97C5-0469-2817AC1E9125}"/>
              </a:ext>
            </a:extLst>
          </p:cNvPr>
          <p:cNvSpPr txBox="1">
            <a:spLocks/>
          </p:cNvSpPr>
          <p:nvPr/>
        </p:nvSpPr>
        <p:spPr>
          <a:xfrm>
            <a:off x="454494" y="5227449"/>
            <a:ext cx="34614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hr-HR" dirty="0"/>
              <a:t>Animirana pri</a:t>
            </a:r>
            <a:r>
              <a:rPr lang="hr-HR" b="1" dirty="0"/>
              <a:t>č</a:t>
            </a:r>
            <a:r>
              <a:rPr lang="hr-HR" dirty="0"/>
              <a:t>a</a:t>
            </a:r>
          </a:p>
        </p:txBody>
      </p:sp>
      <p:pic>
        <p:nvPicPr>
          <p:cNvPr id="14" name="Slika 13">
            <a:hlinkClick r:id="rId6"/>
            <a:extLst>
              <a:ext uri="{FF2B5EF4-FFF2-40B4-BE49-F238E27FC236}">
                <a16:creationId xmlns:a16="http://schemas.microsoft.com/office/drawing/2014/main" id="{F208B18D-06C6-25BC-07E3-03352559F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9755" y="3544973"/>
            <a:ext cx="5745256" cy="323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73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7640AE-849B-BDD9-029A-800A4099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45" y="115289"/>
            <a:ext cx="10515600" cy="1325563"/>
          </a:xfrm>
        </p:spPr>
        <p:txBody>
          <a:bodyPr/>
          <a:lstStyle/>
          <a:p>
            <a:r>
              <a:rPr lang="hr-HR" dirty="0"/>
              <a:t>Lumen5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C8C972E5-D16A-EA4E-7C88-1C5FBD01C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045" y="1328800"/>
            <a:ext cx="5737718" cy="362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hlinkClick r:id="rId4"/>
            <a:extLst>
              <a:ext uri="{FF2B5EF4-FFF2-40B4-BE49-F238E27FC236}">
                <a16:creationId xmlns:a16="http://schemas.microsoft.com/office/drawing/2014/main" id="{8702DEAC-C5CE-F4F1-D429-8E477EE47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39" y="115289"/>
            <a:ext cx="5272845" cy="316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EBF957C7-CE54-3D27-8AFD-562933EF1A37}"/>
              </a:ext>
            </a:extLst>
          </p:cNvPr>
          <p:cNvSpPr txBox="1">
            <a:spLocks/>
          </p:cNvSpPr>
          <p:nvPr/>
        </p:nvSpPr>
        <p:spPr>
          <a:xfrm>
            <a:off x="1749358" y="5196530"/>
            <a:ext cx="404022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hr-HR" dirty="0" err="1"/>
              <a:t>Videopri</a:t>
            </a:r>
            <a:r>
              <a:rPr lang="hr-HR" b="1" dirty="0" err="1"/>
              <a:t>č</a:t>
            </a:r>
            <a:r>
              <a:rPr lang="hr-HR" dirty="0" err="1"/>
              <a:t>a</a:t>
            </a:r>
            <a:endParaRPr lang="hr-HR" dirty="0"/>
          </a:p>
        </p:txBody>
      </p:sp>
      <p:pic>
        <p:nvPicPr>
          <p:cNvPr id="10" name="Slika 9">
            <a:hlinkClick r:id="rId6"/>
            <a:extLst>
              <a:ext uri="{FF2B5EF4-FFF2-40B4-BE49-F238E27FC236}">
                <a16:creationId xmlns:a16="http://schemas.microsoft.com/office/drawing/2014/main" id="{883BE0AE-FC9D-7283-3BA2-3BF981094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5237" y="3334713"/>
            <a:ext cx="5640532" cy="340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29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173A5BB-435B-3A4E-0A9A-4E39104A8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32" y="86874"/>
            <a:ext cx="11718466" cy="6194658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51FE9A8-7B82-F1C8-04F2-6ADF779D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6" y="3700463"/>
            <a:ext cx="2028863" cy="1325563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Č</a:t>
            </a:r>
            <a:r>
              <a:rPr lang="hr-HR" sz="3200" dirty="0"/>
              <a:t>ovjek vs. </a:t>
            </a:r>
            <a:r>
              <a:rPr lang="hr-HR" sz="3200" dirty="0" err="1"/>
              <a:t>ChatGPT</a:t>
            </a:r>
            <a:r>
              <a:rPr lang="hr-HR" sz="3200" dirty="0"/>
              <a:t> &amp; Bard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FB2471-84B6-38E5-2907-E287BF5B8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6" y="946591"/>
            <a:ext cx="1551904" cy="160985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CCA787F-9AFD-CE74-935E-1A191B363BD6}"/>
              </a:ext>
            </a:extLst>
          </p:cNvPr>
          <p:cNvSpPr txBox="1"/>
          <p:nvPr/>
        </p:nvSpPr>
        <p:spPr>
          <a:xfrm>
            <a:off x="71446" y="2556450"/>
            <a:ext cx="2530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hlinkClick r:id="rId4"/>
              </a:rPr>
              <a:t>https://flinga.fi/s/FRMU2WA</a:t>
            </a:r>
            <a:r>
              <a:rPr lang="hr-H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71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dijevanje, osoba, djevojka, u dvorani&#10;&#10;Opis je automatski generiran">
            <a:extLst>
              <a:ext uri="{FF2B5EF4-FFF2-40B4-BE49-F238E27FC236}">
                <a16:creationId xmlns:a16="http://schemas.microsoft.com/office/drawing/2014/main" id="{2CC1F0FD-D917-1E08-AE2E-D94775790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r="-3" b="13548"/>
          <a:stretch/>
        </p:blipFill>
        <p:spPr>
          <a:xfrm>
            <a:off x="486981" y="505838"/>
            <a:ext cx="6805965" cy="575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6219285-D7EC-5163-6661-E63C895C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324" y="99523"/>
            <a:ext cx="4216567" cy="1292176"/>
          </a:xfrm>
        </p:spPr>
        <p:txBody>
          <a:bodyPr anchor="ctr">
            <a:normAutofit/>
          </a:bodyPr>
          <a:lstStyle/>
          <a:p>
            <a:r>
              <a:rPr lang="hr-HR" dirty="0"/>
              <a:t>Zaklju</a:t>
            </a:r>
            <a:r>
              <a:rPr lang="hr-HR" b="1" dirty="0"/>
              <a:t>č</a:t>
            </a:r>
            <a:r>
              <a:rPr lang="hr-HR" dirty="0"/>
              <a:t>no</a:t>
            </a:r>
          </a:p>
        </p:txBody>
      </p:sp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E4D81570-72A0-529D-5B0B-97C21424B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734445"/>
              </p:ext>
            </p:extLst>
          </p:nvPr>
        </p:nvGraphicFramePr>
        <p:xfrm>
          <a:off x="7455684" y="1267486"/>
          <a:ext cx="4431516" cy="5250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C17748B4-8174-37B4-C8A7-2017202EF27A}"/>
              </a:ext>
            </a:extLst>
          </p:cNvPr>
          <p:cNvSpPr txBox="1"/>
          <p:nvPr/>
        </p:nvSpPr>
        <p:spPr>
          <a:xfrm>
            <a:off x="564204" y="5778539"/>
            <a:ext cx="450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Generirano pomoću umjetne inteligencije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676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kolaž, snimka zaslona&#10;&#10;Opis je automatski generiran">
            <a:extLst>
              <a:ext uri="{FF2B5EF4-FFF2-40B4-BE49-F238E27FC236}">
                <a16:creationId xmlns:a16="http://schemas.microsoft.com/office/drawing/2014/main" id="{1A6D9529-84AB-DB98-5D4A-D9B43DE56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obuća, u dvorani, odijevanje, zid&#10;&#10;Opis je automatski generiran">
            <a:extLst>
              <a:ext uri="{FF2B5EF4-FFF2-40B4-BE49-F238E27FC236}">
                <a16:creationId xmlns:a16="http://schemas.microsoft.com/office/drawing/2014/main" id="{6E65EF27-7A32-E06B-93F9-1A1ECF6DB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355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DE983CE-695B-B5D7-F6C4-2999DA0345F1}"/>
              </a:ext>
            </a:extLst>
          </p:cNvPr>
          <p:cNvSpPr txBox="1"/>
          <p:nvPr/>
        </p:nvSpPr>
        <p:spPr>
          <a:xfrm>
            <a:off x="0" y="6488658"/>
            <a:ext cx="978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Generirano pomoću umjetne inteligencije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3108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19FF8A-F690-4161-A057-C9ED67CC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4" y="710273"/>
            <a:ext cx="5874554" cy="2813320"/>
          </a:xfrm>
        </p:spPr>
        <p:txBody>
          <a:bodyPr>
            <a:normAutofit fontScale="90000"/>
          </a:bodyPr>
          <a:lstStyle/>
          <a:p>
            <a:pPr marL="0" indent="0"/>
            <a:r>
              <a:rPr lang="hr-HR" sz="2700" dirty="0"/>
              <a:t>…Kreativan je učitelj stalno u nekom akcijskom istraživanju. </a:t>
            </a:r>
            <a:br>
              <a:rPr lang="hr-HR" sz="2700" dirty="0"/>
            </a:br>
            <a:r>
              <a:rPr lang="hr-HR" sz="2700" dirty="0"/>
              <a:t>Shvaća svoj rad kao stalno istraživanje i kreiranje novih pedagoških scenarija u kojima će sudjelovati zajedno sa svojim učenicima….(Matijević, Milan)</a:t>
            </a:r>
            <a:br>
              <a:rPr lang="hr-HR" sz="2400" dirty="0"/>
            </a:br>
            <a:endParaRPr lang="hr-HR" sz="2400" dirty="0"/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0946B9A6-74B8-4589-B426-D28C4B474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493572"/>
              </p:ext>
            </p:extLst>
          </p:nvPr>
        </p:nvGraphicFramePr>
        <p:xfrm>
          <a:off x="731519" y="3998068"/>
          <a:ext cx="11000038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987999DF-243C-1CA6-4E23-979159966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17" y="260298"/>
            <a:ext cx="3640493" cy="364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FD02BD9-6FCE-D4B3-A832-11AB2B723755}"/>
              </a:ext>
            </a:extLst>
          </p:cNvPr>
          <p:cNvSpPr txBox="1"/>
          <p:nvPr/>
        </p:nvSpPr>
        <p:spPr>
          <a:xfrm>
            <a:off x="7034717" y="3703592"/>
            <a:ext cx="2266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b="1" i="0" dirty="0">
                <a:effectLst/>
                <a:latin typeface="Roboto" panose="02000000000000000000" pitchFamily="2" charset="0"/>
              </a:rPr>
              <a:t>Generirano pomoću umjetne inteligencije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404572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 descr="Slika na kojoj se prikazuje odijevanje, u dvorani, osoba, namještaj&#10;&#10;Opis je automatski generiran">
            <a:extLst>
              <a:ext uri="{FF2B5EF4-FFF2-40B4-BE49-F238E27FC236}">
                <a16:creationId xmlns:a16="http://schemas.microsoft.com/office/drawing/2014/main" id="{912383B6-9688-DAA6-DE9C-040298371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2352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26C69A8-C88E-FD09-50A2-EB388B03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" y="214009"/>
            <a:ext cx="5666556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6600" dirty="0">
                <a:solidFill>
                  <a:srgbClr val="FFFFFF"/>
                </a:solidFill>
              </a:rPr>
              <a:t>Testirali smo granice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0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u dvorani, žena&#10;&#10;Opis je automatski generiran">
            <a:extLst>
              <a:ext uri="{FF2B5EF4-FFF2-40B4-BE49-F238E27FC236}">
                <a16:creationId xmlns:a16="http://schemas.microsoft.com/office/drawing/2014/main" id="{F35B8CCE-59FF-8CE5-7C0C-3C09DD8F8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 r="-1" b="7244"/>
          <a:stretch/>
        </p:blipFill>
        <p:spPr>
          <a:xfrm>
            <a:off x="594360" y="596644"/>
            <a:ext cx="5501640" cy="3694997"/>
          </a:xfrm>
          <a:prstGeom prst="rect">
            <a:avLst/>
          </a:prstGeom>
        </p:spPr>
      </p:pic>
      <p:pic>
        <p:nvPicPr>
          <p:cNvPr id="4" name="Slika 3" descr="Slika na kojoj se prikazuje odijevanje, osoba, računalo, u dvorani&#10;&#10;Opis je automatski generiran">
            <a:extLst>
              <a:ext uri="{FF2B5EF4-FFF2-40B4-BE49-F238E27FC236}">
                <a16:creationId xmlns:a16="http://schemas.microsoft.com/office/drawing/2014/main" id="{232C6F66-86F5-D414-E58F-94362707C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r="7" b="12352"/>
          <a:stretch/>
        </p:blipFill>
        <p:spPr>
          <a:xfrm>
            <a:off x="2470094" y="4365778"/>
            <a:ext cx="1747383" cy="1895578"/>
          </a:xfrm>
          <a:prstGeom prst="rect">
            <a:avLst/>
          </a:prstGeom>
        </p:spPr>
      </p:pic>
      <p:pic>
        <p:nvPicPr>
          <p:cNvPr id="8" name="Slika 7" descr="Slika na kojoj se prikazuje osoba, u dvorani, računalo, odijevanje&#10;&#10;Opis je automatski generiran">
            <a:extLst>
              <a:ext uri="{FF2B5EF4-FFF2-40B4-BE49-F238E27FC236}">
                <a16:creationId xmlns:a16="http://schemas.microsoft.com/office/drawing/2014/main" id="{888871D4-821C-D3B9-270A-A11C96D77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6" b="15842"/>
          <a:stretch/>
        </p:blipFill>
        <p:spPr>
          <a:xfrm>
            <a:off x="4298811" y="4365778"/>
            <a:ext cx="1797187" cy="18955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B2D6C6B-11BC-1BD1-6FDB-39CE7770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r="12874" b="6"/>
          <a:stretch/>
        </p:blipFill>
        <p:spPr>
          <a:xfrm>
            <a:off x="594358" y="4365778"/>
            <a:ext cx="1794402" cy="189557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5FD716F-99F1-424D-C04B-891FFCC3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602" y="596644"/>
            <a:ext cx="5871970" cy="1328699"/>
          </a:xfrm>
        </p:spPr>
        <p:txBody>
          <a:bodyPr anchor="ctr">
            <a:normAutofit/>
          </a:bodyPr>
          <a:lstStyle/>
          <a:p>
            <a:pPr algn="ctr"/>
            <a:r>
              <a:rPr lang="hr-HR" sz="3600" dirty="0"/>
              <a:t>Google </a:t>
            </a:r>
            <a:r>
              <a:rPr lang="hr-HR" sz="3600" dirty="0" err="1"/>
              <a:t>Teachable</a:t>
            </a:r>
            <a:r>
              <a:rPr lang="hr-HR" sz="3600" dirty="0"/>
              <a:t> </a:t>
            </a:r>
            <a:r>
              <a:rPr lang="hr-HR" sz="3600" dirty="0" err="1"/>
              <a:t>Machine</a:t>
            </a:r>
            <a:endParaRPr lang="hr-HR" sz="3600" dirty="0"/>
          </a:p>
        </p:txBody>
      </p:sp>
      <p:pic>
        <p:nvPicPr>
          <p:cNvPr id="13" name="Rezervirano mjesto sadržaja 12" descr="Slika na kojoj se prikazuje voće, Prirodna hrana, proizvodi, računalo&#10;&#10;Opis je automatski generiran">
            <a:extLst>
              <a:ext uri="{FF2B5EF4-FFF2-40B4-BE49-F238E27FC236}">
                <a16:creationId xmlns:a16="http://schemas.microsoft.com/office/drawing/2014/main" id="{3ACE8841-57C8-57DF-5B94-622D3F208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4897" y="1925343"/>
            <a:ext cx="3105149" cy="2328862"/>
          </a:xfrm>
        </p:spPr>
      </p:pic>
      <p:pic>
        <p:nvPicPr>
          <p:cNvPr id="16" name="Slika 15" descr="Slika na kojoj se prikazuje u dvorani, prijenosno računalo, voće, osoba&#10;&#10;Opis je automatski generiran">
            <a:extLst>
              <a:ext uri="{FF2B5EF4-FFF2-40B4-BE49-F238E27FC236}">
                <a16:creationId xmlns:a16="http://schemas.microsoft.com/office/drawing/2014/main" id="{35DA3927-3318-3182-2647-CEF2CAB01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55" y="1925342"/>
            <a:ext cx="2662947" cy="4336014"/>
          </a:xfrm>
          <a:prstGeom prst="rect">
            <a:avLst/>
          </a:prstGeom>
        </p:spPr>
      </p:pic>
      <p:pic>
        <p:nvPicPr>
          <p:cNvPr id="18" name="Slika 17" descr="Slika na kojoj se prikazuje u dvorani, odijevanje, osoba, zid&#10;&#10;Opis je automatski generiran">
            <a:extLst>
              <a:ext uri="{FF2B5EF4-FFF2-40B4-BE49-F238E27FC236}">
                <a16:creationId xmlns:a16="http://schemas.microsoft.com/office/drawing/2014/main" id="{51C38BC0-8B8C-E1D5-E5B2-AC647EDA4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03" y="4374827"/>
            <a:ext cx="3105150" cy="18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35B8CCE-59FF-8CE5-7C0C-3C09DD8F8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5226"/>
          <a:stretch/>
        </p:blipFill>
        <p:spPr>
          <a:xfrm>
            <a:off x="594360" y="596644"/>
            <a:ext cx="5501640" cy="369499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2C6F66-86F5-D414-E58F-94362707C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15432"/>
          <a:stretch/>
        </p:blipFill>
        <p:spPr>
          <a:xfrm>
            <a:off x="2470094" y="4365778"/>
            <a:ext cx="1747383" cy="189557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88871D4-821C-D3B9-270A-A11C96D77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6" r="14446"/>
          <a:stretch/>
        </p:blipFill>
        <p:spPr>
          <a:xfrm>
            <a:off x="4298811" y="4365778"/>
            <a:ext cx="1797187" cy="18955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B2D6C6B-11BC-1BD1-6FDB-39CE77702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14502"/>
          <a:stretch/>
        </p:blipFill>
        <p:spPr>
          <a:xfrm>
            <a:off x="594358" y="4365778"/>
            <a:ext cx="1794402" cy="189557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5FD716F-99F1-424D-C04B-891FFCC3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602" y="596644"/>
            <a:ext cx="5871970" cy="1328699"/>
          </a:xfrm>
        </p:spPr>
        <p:txBody>
          <a:bodyPr anchor="ctr">
            <a:normAutofit/>
          </a:bodyPr>
          <a:lstStyle/>
          <a:p>
            <a:pPr algn="ctr"/>
            <a:r>
              <a:rPr lang="hr-HR" sz="3600" dirty="0"/>
              <a:t>Google </a:t>
            </a:r>
            <a:r>
              <a:rPr lang="hr-HR" sz="3600" dirty="0" err="1"/>
              <a:t>Teachable</a:t>
            </a:r>
            <a:r>
              <a:rPr lang="hr-HR" sz="3600" dirty="0"/>
              <a:t> </a:t>
            </a:r>
            <a:r>
              <a:rPr lang="hr-HR" sz="3600" dirty="0" err="1"/>
              <a:t>Machine</a:t>
            </a:r>
            <a:endParaRPr lang="hr-HR" sz="3600" dirty="0"/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3ACE8841-57C8-57DF-5B94-622D3F208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897" y="1925343"/>
            <a:ext cx="3105149" cy="2328862"/>
          </a:xfr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5DA3927-3318-3182-2647-CEF2CAB01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2648" y="1925342"/>
            <a:ext cx="2662947" cy="217972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1C38BC0-8B8C-E1D5-E5B2-AC647EDA4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007" y="4374827"/>
            <a:ext cx="3007050" cy="1886529"/>
          </a:xfrm>
          <a:prstGeom prst="rect">
            <a:avLst/>
          </a:prstGeom>
        </p:spPr>
      </p:pic>
      <p:pic>
        <p:nvPicPr>
          <p:cNvPr id="6" name="Slika 5" descr="Slika na kojoj se prikazuje voće, u dvorani, osoba, stol&#10;&#10;Opis je automatski generiran">
            <a:extLst>
              <a:ext uri="{FF2B5EF4-FFF2-40B4-BE49-F238E27FC236}">
                <a16:creationId xmlns:a16="http://schemas.microsoft.com/office/drawing/2014/main" id="{11D42B47-7907-4283-A597-155975829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31" y="4177205"/>
            <a:ext cx="2659964" cy="19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DE74CDF-88C8-109C-7CCB-8945D4C7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6" y="1151984"/>
            <a:ext cx="5192217" cy="217841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6FF1E96-F996-527A-74D0-3BA0E4A1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33" y="4328887"/>
            <a:ext cx="868309" cy="187396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, snimka zaslona, banana, web-mjesto&#10;&#10;Opis je automatski generiran">
            <a:extLst>
              <a:ext uri="{FF2B5EF4-FFF2-40B4-BE49-F238E27FC236}">
                <a16:creationId xmlns:a16="http://schemas.microsoft.com/office/drawing/2014/main" id="{1323502B-A54E-19A6-16CC-53F2606B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59" y="4350186"/>
            <a:ext cx="1129063" cy="187396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1ECA68-DA76-912F-3F11-A3AD10FAC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567" y="635943"/>
            <a:ext cx="2554421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tekst, u dvorani, računalo, osobno računalo&#10;&#10;Opis je automatski generiran">
            <a:extLst>
              <a:ext uri="{FF2B5EF4-FFF2-40B4-BE49-F238E27FC236}">
                <a16:creationId xmlns:a16="http://schemas.microsoft.com/office/drawing/2014/main" id="{7E54018D-4B0D-A2D2-0A9B-F41ADBE3E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r="-2" b="1810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Slika 4" descr="Slika na kojoj se prikazuje osoba, odijevanje, stol, u dvorani&#10;&#10;Opis je automatski generiran">
            <a:extLst>
              <a:ext uri="{FF2B5EF4-FFF2-40B4-BE49-F238E27FC236}">
                <a16:creationId xmlns:a16="http://schemas.microsoft.com/office/drawing/2014/main" id="{3F685776-441D-E571-B416-F3A3BFFDD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r="-2" b="3071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Slika 8" descr="Slika na kojoj se prikazuje osoba, u dvorani, stol, osobno računalo&#10;&#10;Opis je automatski generiran">
            <a:extLst>
              <a:ext uri="{FF2B5EF4-FFF2-40B4-BE49-F238E27FC236}">
                <a16:creationId xmlns:a16="http://schemas.microsoft.com/office/drawing/2014/main" id="{B044D4DA-5F89-9CBD-B580-3F924100B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19602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83207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230</Words>
  <Application>Microsoft Office PowerPoint</Application>
  <PresentationFormat>Široki zaslon</PresentationFormat>
  <Paragraphs>39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Aharoni</vt:lpstr>
      <vt:lpstr>Arial</vt:lpstr>
      <vt:lpstr>Arial Nova</vt:lpstr>
      <vt:lpstr>Avenir Next LT Pro</vt:lpstr>
      <vt:lpstr>Consolas</vt:lpstr>
      <vt:lpstr>Roboto</vt:lpstr>
      <vt:lpstr>FadeVTI</vt:lpstr>
      <vt:lpstr>AI EXPLORERS Potencijali i ograničenja umjetne inteligencije</vt:lpstr>
      <vt:lpstr>PowerPoint prezentacija</vt:lpstr>
      <vt:lpstr>PowerPoint prezentacija</vt:lpstr>
      <vt:lpstr>…Kreativan je učitelj stalno u nekom akcijskom istraživanju.  Shvaća svoj rad kao stalno istraživanje i kreiranje novih pedagoških scenarija u kojima će sudjelovati zajedno sa svojim učenicima….(Matijević, Milan) </vt:lpstr>
      <vt:lpstr>Testirali smo granice</vt:lpstr>
      <vt:lpstr>Google Teachable Machine</vt:lpstr>
      <vt:lpstr>Google Teachable Machine</vt:lpstr>
      <vt:lpstr>PowerPoint prezentacija</vt:lpstr>
      <vt:lpstr>PowerPoint prezentacija</vt:lpstr>
      <vt:lpstr>PowerPoint prezentacija</vt:lpstr>
      <vt:lpstr>Čovjek ili AI?</vt:lpstr>
      <vt:lpstr>Koncept Turingovog testa</vt:lpstr>
      <vt:lpstr>Powtoon</vt:lpstr>
      <vt:lpstr>Lumen5</vt:lpstr>
      <vt:lpstr>Čovjek vs. ChatGPT &amp; Bard</vt:lpstr>
      <vt:lpstr>Zaključno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Explorers Potencijali i ograničenja umjetne inteligencije</dc:title>
  <dc:creator>sanja pavlovic-sijanovic</dc:creator>
  <cp:lastModifiedBy>sanja pavlovic-sijanovic</cp:lastModifiedBy>
  <cp:revision>12</cp:revision>
  <dcterms:created xsi:type="dcterms:W3CDTF">2024-02-27T16:34:06Z</dcterms:created>
  <dcterms:modified xsi:type="dcterms:W3CDTF">2024-03-15T09:16:14Z</dcterms:modified>
</cp:coreProperties>
</file>