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FCEE-4087-4967-AFB1-97FACFEA3C48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8CD-A8D4-490E-85CE-9E665DA887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883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FCEE-4087-4967-AFB1-97FACFEA3C48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8CD-A8D4-490E-85CE-9E665DA887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626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FCEE-4087-4967-AFB1-97FACFEA3C48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8CD-A8D4-490E-85CE-9E665DA887E0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486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FCEE-4087-4967-AFB1-97FACFEA3C48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8CD-A8D4-490E-85CE-9E665DA887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3252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FCEE-4087-4967-AFB1-97FACFEA3C48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8CD-A8D4-490E-85CE-9E665DA887E0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803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FCEE-4087-4967-AFB1-97FACFEA3C48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8CD-A8D4-490E-85CE-9E665DA887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727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FCEE-4087-4967-AFB1-97FACFEA3C48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8CD-A8D4-490E-85CE-9E665DA887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2414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FCEE-4087-4967-AFB1-97FACFEA3C48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8CD-A8D4-490E-85CE-9E665DA887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222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FCEE-4087-4967-AFB1-97FACFEA3C48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8CD-A8D4-490E-85CE-9E665DA887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08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FCEE-4087-4967-AFB1-97FACFEA3C48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8CD-A8D4-490E-85CE-9E665DA887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860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FCEE-4087-4967-AFB1-97FACFEA3C48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8CD-A8D4-490E-85CE-9E665DA887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367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FCEE-4087-4967-AFB1-97FACFEA3C48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8CD-A8D4-490E-85CE-9E665DA887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408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FCEE-4087-4967-AFB1-97FACFEA3C48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8CD-A8D4-490E-85CE-9E665DA887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858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FCEE-4087-4967-AFB1-97FACFEA3C48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8CD-A8D4-490E-85CE-9E665DA887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35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FCEE-4087-4967-AFB1-97FACFEA3C48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8CD-A8D4-490E-85CE-9E665DA887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509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FCEE-4087-4967-AFB1-97FACFEA3C48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8CD-A8D4-490E-85CE-9E665DA887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691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9FCEE-4087-4967-AFB1-97FACFEA3C48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15E8CD-A8D4-490E-85CE-9E665DA887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164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rnet-my.sharepoint.com/:p:/g/personal/ivan_perkovic39_skole_hr/EaGMJ4JTwChAuoUa-_7hi84BinNHR2L1U12kES8GJmzo0g?e=ynu50e" TargetMode="External"/><Relationship Id="rId2" Type="http://schemas.openxmlformats.org/officeDocument/2006/relationships/hyperlink" Target="https://carnet-my.sharepoint.com/:p:/g/personal/rozana_ivkovic-curic_skole_hr/EUV1jNubyetLtjFncO1NWQ8B_wldRvXps-5wlH2pwW7r0g?e=TKNqZ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ad.bookcreator.com/FW2dDQqN_CAKbvxS7vc6N6PIqmxbFAk96Rpa-6j5YOw/JWuXpngUQviw191-gUcu7g" TargetMode="External"/><Relationship Id="rId4" Type="http://schemas.openxmlformats.org/officeDocument/2006/relationships/hyperlink" Target="https://read.bookcreator.com/FW2dDQqN_CAKbvxS7vc6N6PIqmxbFAk96Rpa-6j5YOw/tf1yL47xSTCPGvNJkr0Pb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-rJt7RKlC4?si=gDzHBnbL6FAePR0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14B9CC53-BD19-41C2-8C89-649D3A9FF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449" y="1970203"/>
            <a:ext cx="9162854" cy="270549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hr-HR" sz="4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Umjetnom inteligencijom kroz zaštićenu prirodnu baštinu RH</a:t>
            </a:r>
          </a:p>
          <a:p>
            <a:pPr algn="ctr"/>
            <a:endParaRPr lang="hr-HR" sz="2400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hr-HR" sz="2400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hr-HR" sz="3200" dirty="0"/>
              <a:t>Rozana Ivković-Ćurić</a:t>
            </a:r>
          </a:p>
          <a:p>
            <a:r>
              <a:rPr lang="hr-HR" sz="3200" dirty="0"/>
              <a:t>Ivan Perković</a:t>
            </a:r>
          </a:p>
          <a:p>
            <a:r>
              <a:rPr lang="hr-HR" sz="3200" dirty="0"/>
              <a:t>Osnovna škola Ivana Lovrića u Sinju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4034CD5-3ED4-4C90-B64C-33CC4E547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56" y="3625441"/>
            <a:ext cx="2925451" cy="292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9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97E44B-AAFB-4A72-BD6B-22474DF3F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 u projekt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3E077F-4E60-4C12-94C2-FD87A7C98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INA Mladi planinari Leteći medvjedići</a:t>
            </a:r>
          </a:p>
          <a:p>
            <a:pPr marL="0" indent="0">
              <a:buNone/>
            </a:pPr>
            <a:endParaRPr lang="hr-H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planinareći zainteresirati učenike za upoznavanje prirodne baštine Republike Hrvatske</a:t>
            </a:r>
          </a:p>
          <a:p>
            <a:pPr marL="0" indent="0">
              <a:buNone/>
            </a:pPr>
            <a:endParaRPr lang="hr-H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upoznavanje zaštićenih i endemskih biljaka i životinja</a:t>
            </a:r>
          </a:p>
          <a:p>
            <a:pPr marL="0" indent="0">
              <a:buNone/>
            </a:pPr>
            <a:endParaRPr lang="hr-H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bliskim kontaktom razviti ljubav prema njima koja je preduvjet za podizanje njihove svijesti o važnosti očuvanja prirode te održivom razvoju</a:t>
            </a:r>
          </a:p>
          <a:p>
            <a:pPr marL="0" indent="0">
              <a:buNone/>
            </a:pPr>
            <a:endParaRPr lang="hr-H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7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3E0A81-FFB5-410D-B026-189D6AA99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65712"/>
          </a:xfrm>
        </p:spPr>
        <p:txBody>
          <a:bodyPr/>
          <a:lstStyle/>
          <a:p>
            <a:r>
              <a:rPr lang="hr-HR" dirty="0"/>
              <a:t>Projektni zadatak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1C2AEB-49FB-4399-A9AE-9482C3240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8289"/>
            <a:ext cx="8596668" cy="4533073"/>
          </a:xfrm>
        </p:spPr>
        <p:txBody>
          <a:bodyPr>
            <a:normAutofit lnSpcReduction="10000"/>
          </a:bodyPr>
          <a:lstStyle/>
          <a:p>
            <a:r>
              <a:rPr lang="hr-H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lanovi izvannastavne aktivnosti dobili su </a:t>
            </a:r>
            <a:r>
              <a:rPr lang="hr-H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zadatake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hr-H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Q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GIS programu </a:t>
            </a:r>
            <a:r>
              <a:rPr lang="hr-HR" sz="18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izraditi karte zaštićenih područja Republike Hrvatske  </a:t>
            </a:r>
          </a:p>
          <a:p>
            <a:pPr marL="0" indent="0" algn="just">
              <a:buNone/>
            </a:pPr>
            <a:endParaRPr lang="hr-HR" sz="1800" kern="0" dirty="0">
              <a:solidFill>
                <a:schemeClr val="tx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hr-HR" kern="0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</a:t>
            </a:r>
            <a:r>
              <a:rPr lang="hr-HR" sz="18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QGIS programu izraditi Fizičko geografske slijepe karte PP Dinare </a:t>
            </a:r>
          </a:p>
          <a:p>
            <a:pPr marL="0" indent="0" algn="just">
              <a:buNone/>
            </a:pPr>
            <a:endParaRPr lang="hr-H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orištenje </a:t>
            </a:r>
            <a:r>
              <a:rPr lang="hr-H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OsmAnd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izvanmrežne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aplikacije</a:t>
            </a:r>
          </a:p>
          <a:p>
            <a:pPr marL="0" indent="0" algn="just">
              <a:buNone/>
            </a:pPr>
            <a:endParaRPr lang="hr-HR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orištenjem </a:t>
            </a:r>
            <a:r>
              <a:rPr lang="hr-H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Seek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iNaturalis</a:t>
            </a:r>
            <a:r>
              <a:rPr lang="hr-H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identificirati i informirati se o određenoj vrsti biljaka i životinja </a:t>
            </a:r>
          </a:p>
          <a:p>
            <a:pPr marL="0" indent="0" algn="just">
              <a:buNone/>
            </a:pPr>
            <a:endParaRPr lang="hr-H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izrada herbarija u </a:t>
            </a:r>
            <a:r>
              <a:rPr lang="hr-HR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Creator</a:t>
            </a:r>
            <a:endParaRPr lang="hr-H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20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E12AC8-180E-4A81-91E7-822BA9C54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3A5328F-39EE-4B9E-9E46-3C7266C27B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77334" y="1700322"/>
            <a:ext cx="8596668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Presentation1.pptx</a:t>
            </a: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https://carnet-my.sharepoint.com/:p:/g/personal/ivan_perkovic39_skole_hr/EaGMJ4JTwChAuoUa-_7hi84BinNHR2L1U12kES8GJmzo0g?e=ynu50e</a:t>
            </a:r>
            <a:endParaRPr lang="sr-Latn-RS" altLang="sr-Latn-R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altLang="sr-Latn-R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r-HR" dirty="0">
                <a:hlinkClick r:id="rId4"/>
              </a:rPr>
              <a:t>https://read.bookcreator.com/FW2dDQqN_CAKbvxS7vc6N6PIqmxbFAk96Rpa-6j5YOw/tf1yL47xSTCPGvNJkr0PbA</a:t>
            </a:r>
            <a:endParaRPr lang="hr-HR" dirty="0"/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hr-HR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hr-HR" dirty="0">
                <a:hlinkClick r:id="rId5"/>
              </a:rPr>
              <a:t>https://read.bookcreator.com/FW2dDQqN_CAKbvxS7vc6N6PIqmxbFAk96Rpa-6j5YOw/tf1yL47xSTCPGvNJkr0PbA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hr-HR" dirty="0"/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hr-HR" dirty="0"/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hr-HR" dirty="0"/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hr-H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45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BE0CF2-AF7A-4178-9615-B25B2ADA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C5D1F74-C017-4798-BB70-F28E1D94D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hr-H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dirty="0">
                <a:hlinkClick r:id="rId2"/>
              </a:rPr>
              <a:t>https://youtu.be/A-rJt7RKlC4?si=gDzHBnbL6FAePR0c</a:t>
            </a:r>
            <a:endParaRPr lang="hr-HR" dirty="0"/>
          </a:p>
          <a:p>
            <a:endParaRPr lang="hr-HR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hr-HR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"Podučavajte na način na koji biste željeli da vas podučavaju!"</a:t>
            </a:r>
            <a:endParaRPr lang="hr-HR" sz="2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733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711646-B8B1-46FC-8112-5D13CF1290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NA PAŽNJI!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02CEBBD-BCDD-4B6B-A18C-C97276E8F7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444707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1184</TotalTime>
  <Words>199</Words>
  <Application>Microsoft Office PowerPoint</Application>
  <PresentationFormat>Široki zaslon</PresentationFormat>
  <Paragraphs>44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3" baseType="lpstr">
      <vt:lpstr>Arial</vt:lpstr>
      <vt:lpstr>Calibri</vt:lpstr>
      <vt:lpstr>Trebuchet MS</vt:lpstr>
      <vt:lpstr>Verdana</vt:lpstr>
      <vt:lpstr>Wingdings</vt:lpstr>
      <vt:lpstr>Wingdings 3</vt:lpstr>
      <vt:lpstr>Faseta</vt:lpstr>
      <vt:lpstr>PowerPoint prezentacija</vt:lpstr>
      <vt:lpstr>Uvod u projekt</vt:lpstr>
      <vt:lpstr>Projektni zadatak</vt:lpstr>
      <vt:lpstr>PowerPoint prezentacija</vt:lpstr>
      <vt:lpstr>ZAKLJUČAK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Umjetnom inteligencijom kroz zaštićenu prirodnu baštinu RH</dc:title>
  <dc:creator>Rozana</dc:creator>
  <cp:lastModifiedBy>Rozana</cp:lastModifiedBy>
  <cp:revision>16</cp:revision>
  <dcterms:created xsi:type="dcterms:W3CDTF">2024-03-16T13:13:07Z</dcterms:created>
  <dcterms:modified xsi:type="dcterms:W3CDTF">2024-03-27T13:41:56Z</dcterms:modified>
</cp:coreProperties>
</file>