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3"/>
  </p:notesMasterIdLst>
  <p:handoutMasterIdLst>
    <p:handoutMasterId r:id="rId14"/>
  </p:handoutMasterIdLst>
  <p:sldIdLst>
    <p:sldId id="256" r:id="rId4"/>
    <p:sldId id="270" r:id="rId5"/>
    <p:sldId id="273" r:id="rId6"/>
    <p:sldId id="275" r:id="rId7"/>
    <p:sldId id="306" r:id="rId8"/>
    <p:sldId id="307" r:id="rId9"/>
    <p:sldId id="308" r:id="rId10"/>
    <p:sldId id="265" r:id="rId11"/>
    <p:sldId id="262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D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78" y="62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FEF09C3-5432-4DA0-9890-3050357C5E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227E202-B8C5-4411-9AB9-001230F366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C0FA2-A713-4856-8F75-7FAFAF357361}" type="datetimeFigureOut">
              <a:rPr lang="ko-KR" altLang="en-US" smtClean="0"/>
              <a:t>2024-03-31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05FDCCD-9920-4087-A8EF-840D6BF967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B30773E-42C5-4B13-84D2-DE05FB0C34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52E6A-8C14-4F5B-B0CB-3A4FCBC8D1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79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866FF-EA9A-44BA-8DB2-FB8E70490571}" type="datetimeFigureOut">
              <a:rPr lang="ko-KR" altLang="en-US" smtClean="0"/>
              <a:t>2024-03-31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89A33-A361-4541-B6A7-456994CC0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56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4642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070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6235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408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49293" y="1563638"/>
            <a:ext cx="3845416" cy="10801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49145" y="2634232"/>
            <a:ext cx="3845416" cy="79993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3116" y="843558"/>
            <a:ext cx="8077768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31416" y="2475359"/>
            <a:ext cx="1062118" cy="10621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12160" y="0"/>
            <a:ext cx="313184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131840" y="0"/>
            <a:ext cx="288032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322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244000" y="0"/>
            <a:ext cx="900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811908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77595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916268" y="0"/>
            <a:ext cx="900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730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444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44008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444" y="2912740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44464" y="2912740"/>
            <a:ext cx="4104000" cy="18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65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83048" y="0"/>
            <a:ext cx="2286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83048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98953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1159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23528" y="24844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71560" y="183262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105640" y="341679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23528" y="183262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105640" y="183204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671560" y="24844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3147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191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154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7966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4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0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48616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86924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16357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23301"/>
            <a:ext cx="3024336" cy="366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687664" y="1164297"/>
            <a:ext cx="1744194" cy="2694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96830" y="1426241"/>
            <a:ext cx="1744194" cy="2694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92235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0579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68185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5936" y="2253238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95936" y="2726814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41932" y="1244876"/>
            <a:ext cx="2693964" cy="2636602"/>
            <a:chOff x="1619672" y="548680"/>
            <a:chExt cx="5904656" cy="5778928"/>
          </a:xfrm>
        </p:grpSpPr>
        <p:sp>
          <p:nvSpPr>
            <p:cNvPr id="9" name="Oval 8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13" name="Straight Connector 12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2754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1065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0381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9814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00934" y="32249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00934" y="189860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00934" y="347471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658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3" r:id="rId3"/>
    <p:sldLayoutId id="2147483660" r:id="rId4"/>
    <p:sldLayoutId id="2147483661" r:id="rId5"/>
    <p:sldLayoutId id="2147483662" r:id="rId6"/>
    <p:sldLayoutId id="2147483664" r:id="rId7"/>
    <p:sldLayoutId id="2147483655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3" r:id="rId14"/>
    <p:sldLayoutId id="2147483672" r:id="rId15"/>
    <p:sldLayoutId id="2147483671" r:id="rId16"/>
    <p:sldLayoutId id="2147483656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49145" y="2062930"/>
            <a:ext cx="3845416" cy="1080121"/>
          </a:xfrm>
        </p:spPr>
        <p:txBody>
          <a:bodyPr/>
          <a:lstStyle/>
          <a:p>
            <a:pPr lvl="0"/>
            <a:r>
              <a:rPr lang="hr-HR" altLang="ko-KR" dirty="0">
                <a:latin typeface="Consolas" panose="020B0609020204030204" pitchFamily="49" charset="0"/>
                <a:ea typeface="맑은 고딕" pitchFamily="50" charset="-127"/>
              </a:rPr>
              <a:t>Što je </a:t>
            </a:r>
            <a:br>
              <a:rPr lang="hr-HR" altLang="ko-KR" dirty="0">
                <a:latin typeface="Consolas" panose="020B0609020204030204" pitchFamily="49" charset="0"/>
                <a:ea typeface="맑은 고딕" pitchFamily="50" charset="-127"/>
              </a:rPr>
            </a:br>
            <a:r>
              <a:rPr lang="hr-HR" altLang="ko-KR" dirty="0" err="1">
                <a:latin typeface="Consolas" panose="020B0609020204030204" pitchFamily="49" charset="0"/>
                <a:ea typeface="맑은 고딕" pitchFamily="50" charset="-127"/>
              </a:rPr>
              <a:t>kreAtIvnost</a:t>
            </a:r>
            <a:r>
              <a:rPr lang="hr-HR" altLang="ko-KR" dirty="0">
                <a:latin typeface="Consolas" panose="020B0609020204030204" pitchFamily="49" charset="0"/>
                <a:ea typeface="맑은 고딕" pitchFamily="50" charset="-127"/>
              </a:rPr>
              <a:t>?</a:t>
            </a:r>
            <a:endParaRPr lang="en-US" altLang="ko-KR" dirty="0"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 flipV="1">
            <a:off x="2649145" y="2571750"/>
            <a:ext cx="3845416" cy="6248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altLang="ko-K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62281BE-22C6-428B-80C8-1992BBDFFFE1}"/>
              </a:ext>
            </a:extLst>
          </p:cNvPr>
          <p:cNvSpPr txBox="1"/>
          <p:nvPr/>
        </p:nvSpPr>
        <p:spPr>
          <a:xfrm>
            <a:off x="5004048" y="4169327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latin typeface="Consolas" panose="020B0609020204030204" pitchFamily="49" charset="0"/>
              </a:rPr>
              <a:t>Nikolina Pejić</a:t>
            </a:r>
            <a:br>
              <a:rPr lang="hr-HR" sz="1400" dirty="0">
                <a:latin typeface="Consolas" panose="020B0609020204030204" pitchFamily="49" charset="0"/>
              </a:rPr>
            </a:br>
            <a:r>
              <a:rPr lang="hr-HR" sz="1400" dirty="0" err="1">
                <a:latin typeface="Consolas" panose="020B0609020204030204" pitchFamily="49" charset="0"/>
              </a:rPr>
              <a:t>mag.hist.art</a:t>
            </a:r>
            <a:r>
              <a:rPr lang="hr-HR" sz="1400" dirty="0">
                <a:latin typeface="Consolas" panose="020B0609020204030204" pitchFamily="49" charset="0"/>
              </a:rPr>
              <a:t> </a:t>
            </a:r>
            <a:r>
              <a:rPr lang="hr-HR" sz="1400" dirty="0" err="1">
                <a:latin typeface="Consolas" panose="020B0609020204030204" pitchFamily="49" charset="0"/>
              </a:rPr>
              <a:t>et</a:t>
            </a:r>
            <a:r>
              <a:rPr lang="hr-HR" sz="1400" dirty="0">
                <a:latin typeface="Consolas" panose="020B0609020204030204" pitchFamily="49" charset="0"/>
              </a:rPr>
              <a:t> mag. bibl.</a:t>
            </a:r>
            <a:br>
              <a:rPr lang="hr-HR" sz="1400" dirty="0">
                <a:latin typeface="Consolas" panose="020B0609020204030204" pitchFamily="49" charset="0"/>
              </a:rPr>
            </a:br>
            <a:r>
              <a:rPr lang="hr-HR" sz="1400" dirty="0">
                <a:latin typeface="Consolas" panose="020B0609020204030204" pitchFamily="49" charset="0"/>
              </a:rPr>
              <a:t>Stručni suradnik knjižničar</a:t>
            </a:r>
            <a:br>
              <a:rPr lang="hr-HR" sz="1400" dirty="0">
                <a:latin typeface="Consolas" panose="020B0609020204030204" pitchFamily="49" charset="0"/>
              </a:rPr>
            </a:br>
            <a:r>
              <a:rPr lang="hr-HR" sz="1400" dirty="0">
                <a:latin typeface="Consolas" panose="020B0609020204030204" pitchFamily="49" charset="0"/>
              </a:rPr>
              <a:t>OŠ Miroslava Krleže, Čepin</a:t>
            </a: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0" y="517840"/>
            <a:ext cx="4104456" cy="902140"/>
            <a:chOff x="3779911" y="3327771"/>
            <a:chExt cx="1584177" cy="902140"/>
          </a:xfrm>
        </p:grpSpPr>
        <p:sp>
          <p:nvSpPr>
            <p:cNvPr id="6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79911" y="3952912"/>
              <a:ext cx="158417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0" y="2093950"/>
            <a:ext cx="4104456" cy="902140"/>
            <a:chOff x="3779911" y="3327771"/>
            <a:chExt cx="1584177" cy="902140"/>
          </a:xfrm>
        </p:grpSpPr>
        <p:sp>
          <p:nvSpPr>
            <p:cNvPr id="10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79911" y="3952912"/>
              <a:ext cx="158417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0" y="3670060"/>
            <a:ext cx="4104456" cy="902140"/>
            <a:chOff x="3779911" y="3327771"/>
            <a:chExt cx="1584177" cy="902140"/>
          </a:xfrm>
        </p:grpSpPr>
        <p:sp>
          <p:nvSpPr>
            <p:cNvPr id="14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79911" y="3952912"/>
              <a:ext cx="158417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 Placeholder 17"/>
          <p:cNvSpPr txBox="1">
            <a:spLocks/>
          </p:cNvSpPr>
          <p:nvPr/>
        </p:nvSpPr>
        <p:spPr>
          <a:xfrm>
            <a:off x="131304" y="3248792"/>
            <a:ext cx="7441232" cy="2291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rial" pitchFamily="34" charset="0"/>
              </a:rPr>
              <a:t>InnoCamp</a:t>
            </a:r>
            <a:b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rial" pitchFamily="34" charset="0"/>
              </a:rPr>
            </a:b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rial" pitchFamily="34" charset="0"/>
              </a:rPr>
              <a:t>Develop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rial" pitchFamily="34" charset="0"/>
              </a:rPr>
              <a:t>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rial" pitchFamily="34" charset="0"/>
              </a:rPr>
              <a:t>your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rial" pitchFamily="34" charset="0"/>
              </a:rPr>
              <a:t>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rial" pitchFamily="34" charset="0"/>
              </a:rPr>
              <a:t>digital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rial" pitchFamily="34" charset="0"/>
              </a:rPr>
              <a:t> </a:t>
            </a:r>
            <a:r>
              <a:rPr lang="hr-H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Arial" pitchFamily="34" charset="0"/>
              </a:rPr>
              <a:t>work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Arial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59C6C8-FEF9-43EB-B01C-90FFFB7EC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568" y="322695"/>
            <a:ext cx="4581128" cy="343584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901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zervirano mjesto teksta 40">
            <a:extLst>
              <a:ext uri="{FF2B5EF4-FFF2-40B4-BE49-F238E27FC236}">
                <a16:creationId xmlns:a16="http://schemas.microsoft.com/office/drawing/2014/main" id="{B759052F-3698-4EE3-89FC-9481BB702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sz="2000" b="1" dirty="0">
                <a:latin typeface="Consolas" panose="020B0609020204030204" pitchFamily="49" charset="0"/>
              </a:rPr>
              <a:t>6  u 90</a:t>
            </a:r>
          </a:p>
        </p:txBody>
      </p:sp>
      <p:sp>
        <p:nvSpPr>
          <p:cNvPr id="42" name="Rezervirano mjesto teksta 41">
            <a:extLst>
              <a:ext uri="{FF2B5EF4-FFF2-40B4-BE49-F238E27FC236}">
                <a16:creationId xmlns:a16="http://schemas.microsoft.com/office/drawing/2014/main" id="{A29891C7-5C7D-40E4-BAC4-7BD1852028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45719"/>
          </a:xfrm>
        </p:spPr>
        <p:txBody>
          <a:bodyPr/>
          <a:lstStyle/>
          <a:p>
            <a:endParaRPr lang="hr-HR" dirty="0">
              <a:latin typeface="Consolas" panose="020B0609020204030204" pitchFamily="49" charset="0"/>
            </a:endParaRPr>
          </a:p>
        </p:txBody>
      </p:sp>
      <p:sp>
        <p:nvSpPr>
          <p:cNvPr id="43" name="TekstniOkvir 42">
            <a:extLst>
              <a:ext uri="{FF2B5EF4-FFF2-40B4-BE49-F238E27FC236}">
                <a16:creationId xmlns:a16="http://schemas.microsoft.com/office/drawing/2014/main" id="{69FACEA5-E04D-4888-848C-C8DBB2B45FC4}"/>
              </a:ext>
            </a:extLst>
          </p:cNvPr>
          <p:cNvSpPr txBox="1"/>
          <p:nvPr/>
        </p:nvSpPr>
        <p:spPr>
          <a:xfrm>
            <a:off x="-108520" y="1683848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latin typeface="Consolas" panose="020B0609020204030204" pitchFamily="49" charset="0"/>
              </a:rPr>
              <a:t>1. upoznavanje s radnim karticama</a:t>
            </a:r>
          </a:p>
        </p:txBody>
      </p:sp>
      <p:sp>
        <p:nvSpPr>
          <p:cNvPr id="44" name="TekstniOkvir 43">
            <a:extLst>
              <a:ext uri="{FF2B5EF4-FFF2-40B4-BE49-F238E27FC236}">
                <a16:creationId xmlns:a16="http://schemas.microsoft.com/office/drawing/2014/main" id="{DE5216E5-CC10-4054-8BF3-B715763A52A9}"/>
              </a:ext>
            </a:extLst>
          </p:cNvPr>
          <p:cNvSpPr txBox="1"/>
          <p:nvPr/>
        </p:nvSpPr>
        <p:spPr>
          <a:xfrm>
            <a:off x="683568" y="2756177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latin typeface="Consolas" panose="020B0609020204030204" pitchFamily="49" charset="0"/>
              </a:rPr>
              <a:t>2. i 3. vježbe za ‘zagrijavanje’ i razvijanje ideja</a:t>
            </a:r>
          </a:p>
        </p:txBody>
      </p:sp>
      <p:sp>
        <p:nvSpPr>
          <p:cNvPr id="45" name="TekstniOkvir 44">
            <a:extLst>
              <a:ext uri="{FF2B5EF4-FFF2-40B4-BE49-F238E27FC236}">
                <a16:creationId xmlns:a16="http://schemas.microsoft.com/office/drawing/2014/main" id="{F68A76AD-B91C-4CDA-8C51-0984C3EFC5CB}"/>
              </a:ext>
            </a:extLst>
          </p:cNvPr>
          <p:cNvSpPr txBox="1"/>
          <p:nvPr/>
        </p:nvSpPr>
        <p:spPr>
          <a:xfrm>
            <a:off x="2339752" y="3761874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latin typeface="Consolas" panose="020B0609020204030204" pitchFamily="49" charset="0"/>
              </a:rPr>
              <a:t>4. i 5. oblikovanje i usavršavanje ideje</a:t>
            </a:r>
          </a:p>
        </p:txBody>
      </p:sp>
      <p:sp>
        <p:nvSpPr>
          <p:cNvPr id="46" name="TekstniOkvir 45">
            <a:extLst>
              <a:ext uri="{FF2B5EF4-FFF2-40B4-BE49-F238E27FC236}">
                <a16:creationId xmlns:a16="http://schemas.microsoft.com/office/drawing/2014/main" id="{018DA17B-3F59-4380-9F71-752617BF2BC2}"/>
              </a:ext>
            </a:extLst>
          </p:cNvPr>
          <p:cNvSpPr txBox="1"/>
          <p:nvPr/>
        </p:nvSpPr>
        <p:spPr>
          <a:xfrm>
            <a:off x="4355976" y="4443958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latin typeface="Consolas" panose="020B0609020204030204" pitchFamily="49" charset="0"/>
              </a:rPr>
              <a:t>6. predstavljanje ideje i rezultata</a:t>
            </a:r>
          </a:p>
        </p:txBody>
      </p:sp>
    </p:spTree>
    <p:extLst>
      <p:ext uri="{BB962C8B-B14F-4D97-AF65-F5344CB8AC3E}">
        <p14:creationId xmlns:p14="http://schemas.microsoft.com/office/powerpoint/2010/main" val="254723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zervirano mjesto teksta 31">
            <a:extLst>
              <a:ext uri="{FF2B5EF4-FFF2-40B4-BE49-F238E27FC236}">
                <a16:creationId xmlns:a16="http://schemas.microsoft.com/office/drawing/2014/main" id="{7D55BDB4-E25F-4F13-9198-2CCBDF59C6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sz="3400" dirty="0">
                <a:latin typeface="Consolas" panose="020B0609020204030204" pitchFamily="49" charset="0"/>
              </a:rPr>
              <a:t>Radne kartice</a:t>
            </a:r>
          </a:p>
        </p:txBody>
      </p:sp>
      <p:sp>
        <p:nvSpPr>
          <p:cNvPr id="34" name="Rezervirano mjesto teksta 33">
            <a:extLst>
              <a:ext uri="{FF2B5EF4-FFF2-40B4-BE49-F238E27FC236}">
                <a16:creationId xmlns:a16="http://schemas.microsoft.com/office/drawing/2014/main" id="{8B1D90D2-1B4A-43DD-8D42-03A4DB0F9D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2050" name="Picture 2" descr="P4 on X: &quot;Iz Finske je na našu adresu stigao besplatni paket materijala za  rad s mladima i digitalizaciju. Sve su to osmislili Centar izvrsnosti za  digitalni rad s mladima i Ministarstvo">
            <a:extLst>
              <a:ext uri="{FF2B5EF4-FFF2-40B4-BE49-F238E27FC236}">
                <a16:creationId xmlns:a16="http://schemas.microsoft.com/office/drawing/2014/main" id="{EC7AF6F2-F54D-4350-91A7-25BF96219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45" y="830572"/>
            <a:ext cx="4011910" cy="40119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91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zervirano mjesto teksta 31">
            <a:extLst>
              <a:ext uri="{FF2B5EF4-FFF2-40B4-BE49-F238E27FC236}">
                <a16:creationId xmlns:a16="http://schemas.microsoft.com/office/drawing/2014/main" id="{7D55BDB4-E25F-4F13-9198-2CCBDF59C6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2211710"/>
            <a:ext cx="9144000" cy="576064"/>
          </a:xfrm>
        </p:spPr>
        <p:txBody>
          <a:bodyPr/>
          <a:lstStyle/>
          <a:p>
            <a:endParaRPr lang="hr-HR" dirty="0">
              <a:latin typeface="Consolas" panose="020B0609020204030204" pitchFamily="49" charset="0"/>
            </a:endParaRPr>
          </a:p>
        </p:txBody>
      </p:sp>
      <p:sp>
        <p:nvSpPr>
          <p:cNvPr id="34" name="Rezervirano mjesto teksta 33">
            <a:extLst>
              <a:ext uri="{FF2B5EF4-FFF2-40B4-BE49-F238E27FC236}">
                <a16:creationId xmlns:a16="http://schemas.microsoft.com/office/drawing/2014/main" id="{8B1D90D2-1B4A-43DD-8D42-03A4DB0F9D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</p:spPr>
        <p:txBody>
          <a:bodyPr/>
          <a:lstStyle/>
          <a:p>
            <a:endParaRPr lang="hr-HR" dirty="0">
              <a:latin typeface="Consolas" panose="020B0609020204030204" pitchFamily="49" charset="0"/>
            </a:endParaRPr>
          </a:p>
        </p:txBody>
      </p:sp>
      <p:sp>
        <p:nvSpPr>
          <p:cNvPr id="2" name="Elipsa 1">
            <a:extLst>
              <a:ext uri="{FF2B5EF4-FFF2-40B4-BE49-F238E27FC236}">
                <a16:creationId xmlns:a16="http://schemas.microsoft.com/office/drawing/2014/main" id="{D0ADBE48-3DC6-44AB-BCC0-CAC386795B97}"/>
              </a:ext>
            </a:extLst>
          </p:cNvPr>
          <p:cNvSpPr/>
          <p:nvPr/>
        </p:nvSpPr>
        <p:spPr>
          <a:xfrm>
            <a:off x="2843809" y="1563638"/>
            <a:ext cx="3671899" cy="26642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Consolas" panose="020B0609020204030204" pitchFamily="49" charset="0"/>
              </a:rPr>
              <a:t>‘Zagrijavanje’</a:t>
            </a:r>
            <a:br>
              <a:rPr lang="hr-HR" sz="2400" dirty="0">
                <a:latin typeface="Consolas" panose="020B0609020204030204" pitchFamily="49" charset="0"/>
              </a:rPr>
            </a:br>
            <a:r>
              <a:rPr lang="hr-HR" sz="2400" dirty="0">
                <a:latin typeface="Consolas" panose="020B0609020204030204" pitchFamily="49" charset="0"/>
              </a:rPr>
              <a:t> i razvijanje ideje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6B77CBE-B1FA-4A3D-AE05-63C17EBDD4AD}"/>
              </a:ext>
            </a:extLst>
          </p:cNvPr>
          <p:cNvSpPr txBox="1"/>
          <p:nvPr/>
        </p:nvSpPr>
        <p:spPr>
          <a:xfrm>
            <a:off x="7020272" y="120359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nsolas" panose="020B0609020204030204" pitchFamily="49" charset="0"/>
              </a:rPr>
              <a:t>vizualiziraj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1EA44B7-17CB-4B87-9AFB-3B83EAD23086}"/>
              </a:ext>
            </a:extLst>
          </p:cNvPr>
          <p:cNvSpPr txBox="1"/>
          <p:nvPr/>
        </p:nvSpPr>
        <p:spPr>
          <a:xfrm>
            <a:off x="6588224" y="386789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nsolas" panose="020B0609020204030204" pitchFamily="49" charset="0"/>
              </a:rPr>
              <a:t>usavrši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9F5FC4E-34DD-4576-9902-75E9DAC3FAB6}"/>
              </a:ext>
            </a:extLst>
          </p:cNvPr>
          <p:cNvSpPr txBox="1"/>
          <p:nvPr/>
        </p:nvSpPr>
        <p:spPr>
          <a:xfrm>
            <a:off x="808888" y="403886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nsolas" panose="020B0609020204030204" pitchFamily="49" charset="0"/>
              </a:rPr>
              <a:t>prenamjeni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EA350FB-8267-4893-93B5-BA4D1BCB8D0A}"/>
              </a:ext>
            </a:extLst>
          </p:cNvPr>
          <p:cNvSpPr txBox="1"/>
          <p:nvPr/>
        </p:nvSpPr>
        <p:spPr>
          <a:xfrm>
            <a:off x="827584" y="120359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nsolas" panose="020B0609020204030204" pitchFamily="49" charset="0"/>
              </a:rPr>
              <a:t>razmišljaj</a:t>
            </a:r>
          </a:p>
        </p:txBody>
      </p:sp>
      <p:cxnSp>
        <p:nvCxnSpPr>
          <p:cNvPr id="8" name="Ravni poveznik 7">
            <a:extLst>
              <a:ext uri="{FF2B5EF4-FFF2-40B4-BE49-F238E27FC236}">
                <a16:creationId xmlns:a16="http://schemas.microsoft.com/office/drawing/2014/main" id="{C8DFE387-6D35-4FE0-AA49-7543514A08F6}"/>
              </a:ext>
            </a:extLst>
          </p:cNvPr>
          <p:cNvCxnSpPr/>
          <p:nvPr/>
        </p:nvCxnSpPr>
        <p:spPr>
          <a:xfrm>
            <a:off x="1619672" y="1626354"/>
            <a:ext cx="1440160" cy="6573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E2ED3ECD-4725-49B6-A17B-CA6371576F20}"/>
              </a:ext>
            </a:extLst>
          </p:cNvPr>
          <p:cNvCxnSpPr/>
          <p:nvPr/>
        </p:nvCxnSpPr>
        <p:spPr>
          <a:xfrm flipV="1">
            <a:off x="1907704" y="3373130"/>
            <a:ext cx="1152128" cy="6387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id="{C7977274-0107-43DA-9F51-EDDFB56B1AFA}"/>
              </a:ext>
            </a:extLst>
          </p:cNvPr>
          <p:cNvCxnSpPr/>
          <p:nvPr/>
        </p:nvCxnSpPr>
        <p:spPr>
          <a:xfrm flipV="1">
            <a:off x="6300192" y="1505568"/>
            <a:ext cx="864096" cy="6527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3D5A8508-02DE-4141-A199-B2C4EB682095}"/>
              </a:ext>
            </a:extLst>
          </p:cNvPr>
          <p:cNvCxnSpPr/>
          <p:nvPr/>
        </p:nvCxnSpPr>
        <p:spPr>
          <a:xfrm>
            <a:off x="6515708" y="3426554"/>
            <a:ext cx="504564" cy="5133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64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9696E10C-C9BC-4885-A7F7-666D346584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sz="3400" dirty="0">
                <a:latin typeface="Consolas" panose="020B0609020204030204" pitchFamily="49" charset="0"/>
              </a:rPr>
              <a:t>Oblikovanje i usavršavanje ideje</a:t>
            </a:r>
          </a:p>
        </p:txBody>
      </p:sp>
      <p:sp>
        <p:nvSpPr>
          <p:cNvPr id="9" name="Rezervirano mjesto teksta 8">
            <a:extLst>
              <a:ext uri="{FF2B5EF4-FFF2-40B4-BE49-F238E27FC236}">
                <a16:creationId xmlns:a16="http://schemas.microsoft.com/office/drawing/2014/main" id="{A927CEAD-271C-4378-B743-108C14E340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" name="Slika 12" descr="Slika na kojoj se prikazuje crtić, crtež, odijevanje, obuća&#10;&#10;Opis je automatski generiran">
            <a:extLst>
              <a:ext uri="{FF2B5EF4-FFF2-40B4-BE49-F238E27FC236}">
                <a16:creationId xmlns:a16="http://schemas.microsoft.com/office/drawing/2014/main" id="{3F6286D3-E27A-4F06-84C6-FFAB3EABE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814515"/>
            <a:ext cx="4083918" cy="408391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74169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23236D12-BB9A-4407-A543-694D67D1A4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sz="3400" dirty="0">
                <a:latin typeface="Consolas" panose="020B0609020204030204" pitchFamily="49" charset="0"/>
              </a:rPr>
              <a:t>Predstavljanje ideje i rezultata</a:t>
            </a:r>
          </a:p>
        </p:txBody>
      </p:sp>
      <p:sp>
        <p:nvSpPr>
          <p:cNvPr id="9" name="Rezervirano mjesto teksta 8">
            <a:extLst>
              <a:ext uri="{FF2B5EF4-FFF2-40B4-BE49-F238E27FC236}">
                <a16:creationId xmlns:a16="http://schemas.microsoft.com/office/drawing/2014/main" id="{C1DE402F-7A20-46EA-BC05-4E76A6BC9D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" name="Slika 12" descr="Slika na kojoj se prikazuje crtež, kontejner, kutija&#10;&#10;Opis je automatski generiran">
            <a:extLst>
              <a:ext uri="{FF2B5EF4-FFF2-40B4-BE49-F238E27FC236}">
                <a16:creationId xmlns:a16="http://schemas.microsoft.com/office/drawing/2014/main" id="{3981DF98-A5A1-4D52-8D2C-023FFFD91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41" y="879252"/>
            <a:ext cx="4083918" cy="408391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9077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zervirano mjesto teksta 44">
            <a:extLst>
              <a:ext uri="{FF2B5EF4-FFF2-40B4-BE49-F238E27FC236}">
                <a16:creationId xmlns:a16="http://schemas.microsoft.com/office/drawing/2014/main" id="{1D8000D1-99D2-41DA-A9E2-EFCE8E0F0E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sz="3400" dirty="0">
                <a:latin typeface="Consolas" panose="020B0609020204030204" pitchFamily="49" charset="0"/>
              </a:rPr>
              <a:t>UI u obrazovanju-  +/- </a:t>
            </a:r>
          </a:p>
        </p:txBody>
      </p:sp>
      <p:sp>
        <p:nvSpPr>
          <p:cNvPr id="47" name="Rezervirano mjesto teksta 46">
            <a:extLst>
              <a:ext uri="{FF2B5EF4-FFF2-40B4-BE49-F238E27FC236}">
                <a16:creationId xmlns:a16="http://schemas.microsoft.com/office/drawing/2014/main" id="{CCC64EDF-90A7-42ED-AB0B-6A272468C4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9" name="Slika 48" descr="Slika na kojoj se prikazuje u dvorani, knjiga, igračka, automatizacija&#10;&#10;Opis je automatski generiran">
            <a:extLst>
              <a:ext uri="{FF2B5EF4-FFF2-40B4-BE49-F238E27FC236}">
                <a16:creationId xmlns:a16="http://schemas.microsoft.com/office/drawing/2014/main" id="{549E29A8-FB4F-4C10-9BD6-0D62D2031E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775258"/>
            <a:ext cx="4029308" cy="4211960"/>
          </a:xfrm>
          <a:prstGeom prst="rect">
            <a:avLst/>
          </a:prstGeom>
        </p:spPr>
      </p:pic>
      <p:pic>
        <p:nvPicPr>
          <p:cNvPr id="54" name="Slika 53" descr="Slika na kojoj se prikazuje knjiga, kaciga, polica, u dvorani&#10;&#10;Opis je automatski generiran">
            <a:extLst>
              <a:ext uri="{FF2B5EF4-FFF2-40B4-BE49-F238E27FC236}">
                <a16:creationId xmlns:a16="http://schemas.microsoft.com/office/drawing/2014/main" id="{29F2C634-6346-45D3-BC1E-A9B4B09D08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"/>
          <a:stretch/>
        </p:blipFill>
        <p:spPr>
          <a:xfrm>
            <a:off x="5076056" y="884634"/>
            <a:ext cx="4067944" cy="413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zervirano mjesto teksta 14">
            <a:extLst>
              <a:ext uri="{FF2B5EF4-FFF2-40B4-BE49-F238E27FC236}">
                <a16:creationId xmlns:a16="http://schemas.microsoft.com/office/drawing/2014/main" id="{A6DAD1F7-A8C5-40D4-A658-E3C8D034D4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sz="3400" dirty="0">
                <a:latin typeface="Consolas" panose="020B0609020204030204" pitchFamily="49" charset="0"/>
              </a:rPr>
              <a:t>Hvala  </a:t>
            </a:r>
          </a:p>
        </p:txBody>
      </p:sp>
      <p:sp>
        <p:nvSpPr>
          <p:cNvPr id="17" name="Rezervirano mjesto teksta 16">
            <a:extLst>
              <a:ext uri="{FF2B5EF4-FFF2-40B4-BE49-F238E27FC236}">
                <a16:creationId xmlns:a16="http://schemas.microsoft.com/office/drawing/2014/main" id="{BCA1D375-E8B6-4725-A337-7E0282A9AB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9" name="Grafika 18" descr="Smiling face outline with solid fill">
            <a:extLst>
              <a:ext uri="{FF2B5EF4-FFF2-40B4-BE49-F238E27FC236}">
                <a16:creationId xmlns:a16="http://schemas.microsoft.com/office/drawing/2014/main" id="{E2053CC8-481B-4483-A52B-C3C1902D8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1244" y="2969890"/>
            <a:ext cx="601216" cy="6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102</Words>
  <Application>Microsoft Office PowerPoint</Application>
  <PresentationFormat>Prikaz na zaslonu (16:9)</PresentationFormat>
  <Paragraphs>22</Paragraphs>
  <Slides>9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맑은 고딕</vt:lpstr>
      <vt:lpstr>Arial</vt:lpstr>
      <vt:lpstr>Consolas</vt:lpstr>
      <vt:lpstr>Cover and End Slide Master</vt:lpstr>
      <vt:lpstr>Contents Slide Master</vt:lpstr>
      <vt:lpstr>Section Break Slide Master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Nikolina</cp:lastModifiedBy>
  <cp:revision>75</cp:revision>
  <dcterms:created xsi:type="dcterms:W3CDTF">2016-12-05T23:26:54Z</dcterms:created>
  <dcterms:modified xsi:type="dcterms:W3CDTF">2024-03-31T12:20:03Z</dcterms:modified>
</cp:coreProperties>
</file>