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1"/>
  </p:notesMasterIdLst>
  <p:sldIdLst>
    <p:sldId id="256" r:id="rId2"/>
    <p:sldId id="259" r:id="rId3"/>
    <p:sldId id="277" r:id="rId4"/>
    <p:sldId id="328" r:id="rId5"/>
    <p:sldId id="323" r:id="rId6"/>
    <p:sldId id="329" r:id="rId7"/>
    <p:sldId id="325" r:id="rId8"/>
    <p:sldId id="326" r:id="rId9"/>
    <p:sldId id="324" r:id="rId10"/>
    <p:sldId id="257" r:id="rId11"/>
    <p:sldId id="314" r:id="rId12"/>
    <p:sldId id="315" r:id="rId13"/>
    <p:sldId id="316" r:id="rId14"/>
    <p:sldId id="317" r:id="rId15"/>
    <p:sldId id="318" r:id="rId16"/>
    <p:sldId id="319" r:id="rId17"/>
    <p:sldId id="321" r:id="rId18"/>
    <p:sldId id="320" r:id="rId19"/>
    <p:sldId id="261" r:id="rId20"/>
  </p:sldIdLst>
  <p:sldSz cx="9144000" cy="5143500" type="screen16x9"/>
  <p:notesSz cx="6858000" cy="9144000"/>
  <p:embeddedFontLst>
    <p:embeddedFont>
      <p:font typeface="Montserrat" panose="00000500000000000000" pitchFamily="2" charset="-18"/>
      <p:regular r:id="rId22"/>
      <p:bold r:id="rId23"/>
      <p:italic r:id="rId24"/>
      <p:boldItalic r:id="rId25"/>
    </p:embeddedFont>
    <p:embeddedFont>
      <p:font typeface="Montserrat Black" panose="00000A00000000000000" pitchFamily="2" charset="-18"/>
      <p:bold r:id="rId26"/>
      <p:boldItalic r:id="rId27"/>
    </p:embeddedFont>
    <p:embeddedFont>
      <p:font typeface="Nunito Light" pitchFamily="2" charset="-18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E1430-23B1-E43A-7F2B-FF56411B1D13}" v="7" dt="2024-03-03T18:04:51.258"/>
    <p1510:client id="{482E51D1-85C2-B7F7-1963-7CCD1866C898}" v="587" dt="2024-03-03T18:28:00.876"/>
  </p1510:revLst>
</p1510:revInfo>
</file>

<file path=ppt/tableStyles.xml><?xml version="1.0" encoding="utf-8"?>
<a:tblStyleLst xmlns:a="http://schemas.openxmlformats.org/drawingml/2006/main" def="{7A2EF5AC-20B2-4783-8DD8-C68633D41A14}">
  <a:tblStyle styleId="{7A2EF5AC-20B2-4783-8DD8-C68633D41A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0" autoAdjust="0"/>
  </p:normalViewPr>
  <p:slideViewPr>
    <p:cSldViewPr snapToGrid="0">
      <p:cViewPr varScale="1">
        <p:scale>
          <a:sx n="108" d="100"/>
          <a:sy n="108" d="100"/>
        </p:scale>
        <p:origin x="24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734a882c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734a882c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4d33840f0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14d33840f0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1734a882cf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1734a882cf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256688"/>
            <a:ext cx="7033800" cy="21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521113"/>
            <a:ext cx="45288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780389" y="2513201"/>
            <a:ext cx="5036265" cy="4113315"/>
            <a:chOff x="4780389" y="2513201"/>
            <a:chExt cx="5036265" cy="411331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13" name="Google Shape;13;p2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" name="Google Shape;14;p2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15" name="Google Shape;15;p2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16" name="Google Shape;16;p2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7;p2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" name="Google Shape;23;p2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" name="Google Shape;24;p2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" name="Google Shape;26;p2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" name="Google Shape;27;p2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" name="Google Shape;29;p2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30;p2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32;p2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33;p2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38;p2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42;p2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4" name="Google Shape;44;p2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2" name="Google Shape;52;p2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-3382536" y="-1517162"/>
            <a:ext cx="5036265" cy="4113315"/>
            <a:chOff x="4780389" y="2513201"/>
            <a:chExt cx="5036265" cy="4113315"/>
          </a:xfrm>
        </p:grpSpPr>
        <p:grpSp>
          <p:nvGrpSpPr>
            <p:cNvPr id="56" name="Google Shape;56;p2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57" name="Google Shape;57;p2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59" name="Google Shape;59;p2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60" name="Google Shape;60;p2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61;p2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63;p2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64;p2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66;p2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67;p2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69;p2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70;p2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71;p2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73;p2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74;p2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76;p2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77;p2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79;p2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80;p2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82;p2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83;p2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85;p2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86;p2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8" name="Google Shape;88;p2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6" name="Google Shape;96;p2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720000" y="2384238"/>
            <a:ext cx="735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496250"/>
            <a:ext cx="13818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720000" y="3272250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5175689" y="2774776"/>
            <a:ext cx="5036265" cy="4113315"/>
            <a:chOff x="4780389" y="2513201"/>
            <a:chExt cx="5036265" cy="4113315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105" name="Google Shape;105;p3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6" name="Google Shape;106;p3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107" name="Google Shape;107;p3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108" name="Google Shape;108;p3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109;p3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110;p3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111;p3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112;p3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" name="Google Shape;116;p3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117;p3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3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3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125;p3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" name="Google Shape;126;p3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3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3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3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3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3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" name="Google Shape;132;p3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" name="Google Shape;133;p3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34;p3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3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6" name="Google Shape;136;p3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4" name="Google Shape;144;p3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2951589" y="-2707787"/>
            <a:ext cx="5036265" cy="4113315"/>
            <a:chOff x="4780389" y="2513201"/>
            <a:chExt cx="5036265" cy="4113315"/>
          </a:xfrm>
        </p:grpSpPr>
        <p:grpSp>
          <p:nvGrpSpPr>
            <p:cNvPr id="148" name="Google Shape;148;p3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149" name="Google Shape;149;p3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0" name="Google Shape;150;p3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151" name="Google Shape;151;p3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152" name="Google Shape;152;p3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3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3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3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3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3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3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3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3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3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3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3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3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3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3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3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3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3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174;p3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80" name="Google Shape;180;p3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3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3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3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3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3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3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3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8" name="Google Shape;188;p3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6"/>
          <p:cNvGrpSpPr/>
          <p:nvPr/>
        </p:nvGrpSpPr>
        <p:grpSpPr>
          <a:xfrm>
            <a:off x="8353997" y="-383894"/>
            <a:ext cx="1346103" cy="1863890"/>
            <a:chOff x="8353997" y="-383894"/>
            <a:chExt cx="1346103" cy="1863890"/>
          </a:xfrm>
        </p:grpSpPr>
        <p:sp>
          <p:nvSpPr>
            <p:cNvPr id="234" name="Google Shape;234;p6"/>
            <p:cNvSpPr/>
            <p:nvPr/>
          </p:nvSpPr>
          <p:spPr>
            <a:xfrm rot="10515604" flipH="1">
              <a:off x="8395233" y="733291"/>
              <a:ext cx="650155" cy="721075"/>
            </a:xfrm>
            <a:custGeom>
              <a:avLst/>
              <a:gdLst/>
              <a:ahLst/>
              <a:cxnLst/>
              <a:rect l="l" t="t" r="r" b="b"/>
              <a:pathLst>
                <a:path w="26008" h="28845" fill="none" extrusionOk="0">
                  <a:moveTo>
                    <a:pt x="26008" y="20744"/>
                  </a:moveTo>
                  <a:lnTo>
                    <a:pt x="24980" y="6321"/>
                  </a:lnTo>
                  <a:lnTo>
                    <a:pt x="11976" y="1"/>
                  </a:lnTo>
                  <a:lnTo>
                    <a:pt x="0" y="8102"/>
                  </a:lnTo>
                  <a:lnTo>
                    <a:pt x="1028" y="22524"/>
                  </a:lnTo>
                  <a:lnTo>
                    <a:pt x="14032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 rot="10515604" flipH="1">
              <a:off x="9021238" y="726016"/>
              <a:ext cx="650180" cy="721100"/>
            </a:xfrm>
            <a:custGeom>
              <a:avLst/>
              <a:gdLst/>
              <a:ahLst/>
              <a:cxnLst/>
              <a:rect l="l" t="t" r="r" b="b"/>
              <a:pathLst>
                <a:path w="26009" h="28846" fill="none" extrusionOk="0">
                  <a:moveTo>
                    <a:pt x="26009" y="20743"/>
                  </a:moveTo>
                  <a:lnTo>
                    <a:pt x="24981" y="6321"/>
                  </a:lnTo>
                  <a:lnTo>
                    <a:pt x="11976" y="1"/>
                  </a:lnTo>
                  <a:lnTo>
                    <a:pt x="1" y="8102"/>
                  </a:lnTo>
                  <a:lnTo>
                    <a:pt x="1029" y="22525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 rot="10515604" flipH="1">
              <a:off x="8701958" y="187502"/>
              <a:ext cx="650180" cy="721075"/>
            </a:xfrm>
            <a:custGeom>
              <a:avLst/>
              <a:gdLst/>
              <a:ahLst/>
              <a:cxnLst/>
              <a:rect l="l" t="t" r="r" b="b"/>
              <a:pathLst>
                <a:path w="26009" h="28845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1"/>
                  </a:lnTo>
                  <a:lnTo>
                    <a:pt x="0" y="8102"/>
                  </a:lnTo>
                  <a:lnTo>
                    <a:pt x="1028" y="22525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 rot="10515604" flipH="1">
              <a:off x="8382677" y="-351036"/>
              <a:ext cx="650155" cy="721075"/>
            </a:xfrm>
            <a:custGeom>
              <a:avLst/>
              <a:gdLst/>
              <a:ahLst/>
              <a:cxnLst/>
              <a:rect l="l" t="t" r="r" b="b"/>
              <a:pathLst>
                <a:path w="26008" h="28845" fill="none" extrusionOk="0">
                  <a:moveTo>
                    <a:pt x="26008" y="20743"/>
                  </a:moveTo>
                  <a:lnTo>
                    <a:pt x="24980" y="6320"/>
                  </a:lnTo>
                  <a:lnTo>
                    <a:pt x="11975" y="1"/>
                  </a:lnTo>
                  <a:lnTo>
                    <a:pt x="0" y="8102"/>
                  </a:lnTo>
                  <a:lnTo>
                    <a:pt x="1028" y="22524"/>
                  </a:lnTo>
                  <a:lnTo>
                    <a:pt x="14032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 rot="10515604" flipH="1">
              <a:off x="9008685" y="-358263"/>
              <a:ext cx="650205" cy="721050"/>
            </a:xfrm>
            <a:custGeom>
              <a:avLst/>
              <a:gdLst/>
              <a:ahLst/>
              <a:cxnLst/>
              <a:rect l="l" t="t" r="r" b="b"/>
              <a:pathLst>
                <a:path w="26010" h="28844" fill="none" extrusionOk="0">
                  <a:moveTo>
                    <a:pt x="26009" y="20743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1" y="8101"/>
                  </a:lnTo>
                  <a:lnTo>
                    <a:pt x="1029" y="22524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 rot="10515604" flipH="1">
              <a:off x="8988035" y="-202012"/>
              <a:ext cx="57071" cy="57046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 rot="10515604" flipH="1">
              <a:off x="9613745" y="157612"/>
              <a:ext cx="57046" cy="57071"/>
            </a:xfrm>
            <a:custGeom>
              <a:avLst/>
              <a:gdLst/>
              <a:ahLst/>
              <a:cxnLst/>
              <a:rect l="l" t="t" r="r" b="b"/>
              <a:pathLst>
                <a:path w="2282" h="2283" extrusionOk="0">
                  <a:moveTo>
                    <a:pt x="1142" y="0"/>
                  </a:moveTo>
                  <a:cubicBezTo>
                    <a:pt x="512" y="0"/>
                    <a:pt x="1" y="511"/>
                    <a:pt x="1" y="1141"/>
                  </a:cubicBezTo>
                  <a:cubicBezTo>
                    <a:pt x="1" y="1771"/>
                    <a:pt x="512" y="2282"/>
                    <a:pt x="1142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0"/>
                    <a:pt x="1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 rot="10515604" flipH="1">
              <a:off x="9310934" y="707795"/>
              <a:ext cx="57021" cy="57071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6"/>
          <p:cNvSpPr/>
          <p:nvPr/>
        </p:nvSpPr>
        <p:spPr>
          <a:xfrm rot="10515604" flipH="1">
            <a:off x="8362734" y="-200629"/>
            <a:ext cx="57046" cy="57046"/>
          </a:xfrm>
          <a:custGeom>
            <a:avLst/>
            <a:gdLst/>
            <a:ahLst/>
            <a:cxnLst/>
            <a:rect l="l" t="t" r="r" b="b"/>
            <a:pathLst>
              <a:path w="2282" h="2282" extrusionOk="0">
                <a:moveTo>
                  <a:pt x="1141" y="0"/>
                </a:moveTo>
                <a:cubicBezTo>
                  <a:pt x="511" y="0"/>
                  <a:pt x="0" y="511"/>
                  <a:pt x="0" y="1141"/>
                </a:cubicBezTo>
                <a:cubicBezTo>
                  <a:pt x="0" y="1770"/>
                  <a:pt x="511" y="2281"/>
                  <a:pt x="1141" y="2281"/>
                </a:cubicBezTo>
                <a:cubicBezTo>
                  <a:pt x="1772" y="2281"/>
                  <a:pt x="2281" y="1770"/>
                  <a:pt x="2281" y="1141"/>
                </a:cubicBezTo>
                <a:cubicBezTo>
                  <a:pt x="2281" y="511"/>
                  <a:pt x="1772" y="0"/>
                  <a:pt x="11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4135975" y="1757900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subTitle" idx="1"/>
          </p:nvPr>
        </p:nvSpPr>
        <p:spPr>
          <a:xfrm>
            <a:off x="4135975" y="2330600"/>
            <a:ext cx="4294800" cy="12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46" name="Google Shape;246;p7"/>
          <p:cNvGrpSpPr/>
          <p:nvPr/>
        </p:nvGrpSpPr>
        <p:grpSpPr>
          <a:xfrm>
            <a:off x="5478864" y="2056701"/>
            <a:ext cx="5036265" cy="4113315"/>
            <a:chOff x="4780389" y="2513201"/>
            <a:chExt cx="5036265" cy="4113315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248" name="Google Shape;248;p7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250" name="Google Shape;250;p7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251" name="Google Shape;251;p7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" name="Google Shape;252;p7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" name="Google Shape;253;p7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9" name="Google Shape;259;p7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0" name="Google Shape;260;p7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1" name="Google Shape;261;p7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2" name="Google Shape;262;p7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3" name="Google Shape;263;p7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" name="Google Shape;264;p7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5" name="Google Shape;265;p7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6" name="Google Shape;266;p7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7" name="Google Shape;267;p7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8" name="Google Shape;268;p7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9" name="Google Shape;269;p7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" name="Google Shape;270;p7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" name="Google Shape;271;p7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" name="Google Shape;272;p7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" name="Google Shape;273;p7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" name="Google Shape;274;p7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5" name="Google Shape;275;p7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6" name="Google Shape;276;p7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7" name="Google Shape;277;p7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8" name="Google Shape;278;p7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79" name="Google Shape;279;p7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7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7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7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7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7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7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7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7" name="Google Shape;287;p7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7"/>
          <p:cNvGrpSpPr/>
          <p:nvPr/>
        </p:nvGrpSpPr>
        <p:grpSpPr>
          <a:xfrm>
            <a:off x="-128336" y="-2516262"/>
            <a:ext cx="5036265" cy="4113315"/>
            <a:chOff x="4780389" y="2513201"/>
            <a:chExt cx="5036265" cy="4113315"/>
          </a:xfrm>
        </p:grpSpPr>
        <p:grpSp>
          <p:nvGrpSpPr>
            <p:cNvPr id="291" name="Google Shape;291;p7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292" name="Google Shape;292;p7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3" name="Google Shape;293;p7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294" name="Google Shape;294;p7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295" name="Google Shape;295;p7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6" name="Google Shape;296;p7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7" name="Google Shape;297;p7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8" name="Google Shape;298;p7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9" name="Google Shape;299;p7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0" name="Google Shape;300;p7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1" name="Google Shape;301;p7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2" name="Google Shape;302;p7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" name="Google Shape;303;p7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4" name="Google Shape;304;p7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5" name="Google Shape;305;p7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6" name="Google Shape;306;p7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7" name="Google Shape;307;p7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8" name="Google Shape;308;p7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9" name="Google Shape;309;p7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0" name="Google Shape;310;p7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1" name="Google Shape;311;p7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2" name="Google Shape;312;p7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3" name="Google Shape;313;p7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4" name="Google Shape;314;p7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5" name="Google Shape;315;p7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6" name="Google Shape;316;p7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7" name="Google Shape;317;p7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8" name="Google Shape;318;p7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9" name="Google Shape;319;p7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0" name="Google Shape;320;p7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1" name="Google Shape;321;p7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2" name="Google Shape;322;p7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3" name="Google Shape;323;p7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7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7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7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7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7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7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7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31" name="Google Shape;331;p7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3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9"/>
          <p:cNvSpPr txBox="1">
            <a:spLocks noGrp="1"/>
          </p:cNvSpPr>
          <p:nvPr>
            <p:ph type="title"/>
          </p:nvPr>
        </p:nvSpPr>
        <p:spPr>
          <a:xfrm>
            <a:off x="5026800" y="2001148"/>
            <a:ext cx="31575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9"/>
          <p:cNvSpPr txBox="1">
            <a:spLocks noGrp="1"/>
          </p:cNvSpPr>
          <p:nvPr>
            <p:ph type="subTitle" idx="1"/>
          </p:nvPr>
        </p:nvSpPr>
        <p:spPr>
          <a:xfrm>
            <a:off x="5027025" y="2577134"/>
            <a:ext cx="315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6" name="Google Shape;726;p19"/>
          <p:cNvGrpSpPr/>
          <p:nvPr/>
        </p:nvGrpSpPr>
        <p:grpSpPr>
          <a:xfrm>
            <a:off x="6950792" y="-147006"/>
            <a:ext cx="2532725" cy="1881750"/>
            <a:chOff x="7221517" y="-507956"/>
            <a:chExt cx="2532725" cy="1881750"/>
          </a:xfrm>
        </p:grpSpPr>
        <p:sp>
          <p:nvSpPr>
            <p:cNvPr id="727" name="Google Shape;727;p19"/>
            <p:cNvSpPr/>
            <p:nvPr/>
          </p:nvSpPr>
          <p:spPr>
            <a:xfrm rot="-157512" flipH="1">
              <a:off x="8467712" y="47987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2"/>
                  </a:cubicBezTo>
                  <a:cubicBezTo>
                    <a:pt x="2282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 rot="-157512" flipH="1">
              <a:off x="8489459" y="-461709"/>
              <a:ext cx="650192" cy="721064"/>
            </a:xfrm>
            <a:custGeom>
              <a:avLst/>
              <a:gdLst/>
              <a:ahLst/>
              <a:cxnLst/>
              <a:rect l="l" t="t" r="r" b="b"/>
              <a:pathLst>
                <a:path w="26009" h="28844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0" y="8101"/>
                  </a:lnTo>
                  <a:lnTo>
                    <a:pt x="1028" y="22524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 rot="-157512" flipH="1">
              <a:off x="7863600" y="-477589"/>
              <a:ext cx="650167" cy="721114"/>
            </a:xfrm>
            <a:custGeom>
              <a:avLst/>
              <a:gdLst/>
              <a:ahLst/>
              <a:cxnLst/>
              <a:rect l="l" t="t" r="r" b="b"/>
              <a:pathLst>
                <a:path w="26008" h="28846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5" y="1"/>
                  </a:lnTo>
                  <a:lnTo>
                    <a:pt x="0" y="8103"/>
                  </a:lnTo>
                  <a:lnTo>
                    <a:pt x="1028" y="22525"/>
                  </a:lnTo>
                  <a:lnTo>
                    <a:pt x="14032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 rot="-157512" flipH="1">
              <a:off x="7237690" y="-493444"/>
              <a:ext cx="650217" cy="721114"/>
            </a:xfrm>
            <a:custGeom>
              <a:avLst/>
              <a:gdLst/>
              <a:ahLst/>
              <a:cxnLst/>
              <a:rect l="l" t="t" r="r" b="b"/>
              <a:pathLst>
                <a:path w="26010" h="28846" fill="none" extrusionOk="0">
                  <a:moveTo>
                    <a:pt x="26010" y="20743"/>
                  </a:moveTo>
                  <a:lnTo>
                    <a:pt x="24981" y="6321"/>
                  </a:lnTo>
                  <a:lnTo>
                    <a:pt x="11976" y="0"/>
                  </a:lnTo>
                  <a:lnTo>
                    <a:pt x="1" y="8102"/>
                  </a:lnTo>
                  <a:lnTo>
                    <a:pt x="1029" y="22524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 rot="-157512" flipH="1">
              <a:off x="8788681" y="88254"/>
              <a:ext cx="650192" cy="721064"/>
            </a:xfrm>
            <a:custGeom>
              <a:avLst/>
              <a:gdLst/>
              <a:ahLst/>
              <a:cxnLst/>
              <a:rect l="l" t="t" r="r" b="b"/>
              <a:pathLst>
                <a:path w="26009" h="28844" fill="none" extrusionOk="0">
                  <a:moveTo>
                    <a:pt x="26009" y="20743"/>
                  </a:moveTo>
                  <a:lnTo>
                    <a:pt x="24981" y="6320"/>
                  </a:lnTo>
                  <a:lnTo>
                    <a:pt x="11976" y="0"/>
                  </a:lnTo>
                  <a:lnTo>
                    <a:pt x="1" y="8101"/>
                  </a:lnTo>
                  <a:lnTo>
                    <a:pt x="1029" y="22523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 rot="-157512" flipH="1">
              <a:off x="8162796" y="72374"/>
              <a:ext cx="650192" cy="721114"/>
            </a:xfrm>
            <a:custGeom>
              <a:avLst/>
              <a:gdLst/>
              <a:ahLst/>
              <a:cxnLst/>
              <a:rect l="l" t="t" r="r" b="b"/>
              <a:pathLst>
                <a:path w="26009" h="28846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1"/>
                  </a:lnTo>
                  <a:lnTo>
                    <a:pt x="1" y="8102"/>
                  </a:lnTo>
                  <a:lnTo>
                    <a:pt x="1029" y="22525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 rot="-157512" flipH="1">
              <a:off x="9087877" y="638193"/>
              <a:ext cx="650192" cy="721089"/>
            </a:xfrm>
            <a:custGeom>
              <a:avLst/>
              <a:gdLst/>
              <a:ahLst/>
              <a:cxnLst/>
              <a:rect l="l" t="t" r="r" b="b"/>
              <a:pathLst>
                <a:path w="26009" h="28845" fill="none" extrusionOk="0">
                  <a:moveTo>
                    <a:pt x="26008" y="20744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0" y="8102"/>
                  </a:lnTo>
                  <a:lnTo>
                    <a:pt x="1028" y="22524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 rot="-157512" flipH="1">
              <a:off x="7525463" y="193693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0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1"/>
                    <a:pt x="510" y="2281"/>
                    <a:pt x="1140" y="2281"/>
                  </a:cubicBezTo>
                  <a:cubicBezTo>
                    <a:pt x="1771" y="2281"/>
                    <a:pt x="2281" y="1771"/>
                    <a:pt x="2281" y="1141"/>
                  </a:cubicBezTo>
                  <a:cubicBezTo>
                    <a:pt x="2281" y="511"/>
                    <a:pt x="1771" y="0"/>
                    <a:pt x="1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 rot="-157512" flipH="1">
              <a:off x="9076066" y="781639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 rot="-157512" flipH="1">
              <a:off x="9692804" y="1158867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0"/>
                  </a:moveTo>
                  <a:cubicBezTo>
                    <a:pt x="511" y="0"/>
                    <a:pt x="0" y="510"/>
                    <a:pt x="0" y="1140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1" y="2281"/>
                    <a:pt x="2282" y="1770"/>
                    <a:pt x="2282" y="1140"/>
                  </a:cubicBezTo>
                  <a:cubicBezTo>
                    <a:pt x="2282" y="510"/>
                    <a:pt x="1771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19"/>
          <p:cNvGrpSpPr/>
          <p:nvPr/>
        </p:nvGrpSpPr>
        <p:grpSpPr>
          <a:xfrm>
            <a:off x="6399342" y="3763244"/>
            <a:ext cx="2532725" cy="1881750"/>
            <a:chOff x="7221517" y="-507956"/>
            <a:chExt cx="2532725" cy="1881750"/>
          </a:xfrm>
        </p:grpSpPr>
        <p:sp>
          <p:nvSpPr>
            <p:cNvPr id="738" name="Google Shape;738;p19"/>
            <p:cNvSpPr/>
            <p:nvPr/>
          </p:nvSpPr>
          <p:spPr>
            <a:xfrm rot="-157512" flipH="1">
              <a:off x="8467712" y="47987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2"/>
                  </a:cubicBezTo>
                  <a:cubicBezTo>
                    <a:pt x="2282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 rot="-157512" flipH="1">
              <a:off x="8489459" y="-461709"/>
              <a:ext cx="650192" cy="721064"/>
            </a:xfrm>
            <a:custGeom>
              <a:avLst/>
              <a:gdLst/>
              <a:ahLst/>
              <a:cxnLst/>
              <a:rect l="l" t="t" r="r" b="b"/>
              <a:pathLst>
                <a:path w="26009" h="28844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0" y="8101"/>
                  </a:lnTo>
                  <a:lnTo>
                    <a:pt x="1028" y="22524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 rot="-157512" flipH="1">
              <a:off x="7863600" y="-477589"/>
              <a:ext cx="650167" cy="721114"/>
            </a:xfrm>
            <a:custGeom>
              <a:avLst/>
              <a:gdLst/>
              <a:ahLst/>
              <a:cxnLst/>
              <a:rect l="l" t="t" r="r" b="b"/>
              <a:pathLst>
                <a:path w="26008" h="28846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5" y="1"/>
                  </a:lnTo>
                  <a:lnTo>
                    <a:pt x="0" y="8103"/>
                  </a:lnTo>
                  <a:lnTo>
                    <a:pt x="1028" y="22525"/>
                  </a:lnTo>
                  <a:lnTo>
                    <a:pt x="14032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 rot="-157512" flipH="1">
              <a:off x="7237690" y="-493444"/>
              <a:ext cx="650217" cy="721114"/>
            </a:xfrm>
            <a:custGeom>
              <a:avLst/>
              <a:gdLst/>
              <a:ahLst/>
              <a:cxnLst/>
              <a:rect l="l" t="t" r="r" b="b"/>
              <a:pathLst>
                <a:path w="26010" h="28846" fill="none" extrusionOk="0">
                  <a:moveTo>
                    <a:pt x="26010" y="20743"/>
                  </a:moveTo>
                  <a:lnTo>
                    <a:pt x="24981" y="6321"/>
                  </a:lnTo>
                  <a:lnTo>
                    <a:pt x="11976" y="0"/>
                  </a:lnTo>
                  <a:lnTo>
                    <a:pt x="1" y="8102"/>
                  </a:lnTo>
                  <a:lnTo>
                    <a:pt x="1029" y="22524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 rot="-157512" flipH="1">
              <a:off x="8788681" y="88254"/>
              <a:ext cx="650192" cy="721064"/>
            </a:xfrm>
            <a:custGeom>
              <a:avLst/>
              <a:gdLst/>
              <a:ahLst/>
              <a:cxnLst/>
              <a:rect l="l" t="t" r="r" b="b"/>
              <a:pathLst>
                <a:path w="26009" h="28844" fill="none" extrusionOk="0">
                  <a:moveTo>
                    <a:pt x="26009" y="20743"/>
                  </a:moveTo>
                  <a:lnTo>
                    <a:pt x="24981" y="6320"/>
                  </a:lnTo>
                  <a:lnTo>
                    <a:pt x="11976" y="0"/>
                  </a:lnTo>
                  <a:lnTo>
                    <a:pt x="1" y="8101"/>
                  </a:lnTo>
                  <a:lnTo>
                    <a:pt x="1029" y="22523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 rot="-157512" flipH="1">
              <a:off x="8162796" y="72374"/>
              <a:ext cx="650192" cy="721114"/>
            </a:xfrm>
            <a:custGeom>
              <a:avLst/>
              <a:gdLst/>
              <a:ahLst/>
              <a:cxnLst/>
              <a:rect l="l" t="t" r="r" b="b"/>
              <a:pathLst>
                <a:path w="26009" h="28846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1"/>
                  </a:lnTo>
                  <a:lnTo>
                    <a:pt x="1" y="8102"/>
                  </a:lnTo>
                  <a:lnTo>
                    <a:pt x="1029" y="22525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 rot="-157512" flipH="1">
              <a:off x="9087877" y="638193"/>
              <a:ext cx="650192" cy="721089"/>
            </a:xfrm>
            <a:custGeom>
              <a:avLst/>
              <a:gdLst/>
              <a:ahLst/>
              <a:cxnLst/>
              <a:rect l="l" t="t" r="r" b="b"/>
              <a:pathLst>
                <a:path w="26009" h="28845" fill="none" extrusionOk="0">
                  <a:moveTo>
                    <a:pt x="26008" y="20744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0" y="8102"/>
                  </a:lnTo>
                  <a:lnTo>
                    <a:pt x="1028" y="22524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 rot="-157512" flipH="1">
              <a:off x="7525463" y="193693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0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1"/>
                    <a:pt x="510" y="2281"/>
                    <a:pt x="1140" y="2281"/>
                  </a:cubicBezTo>
                  <a:cubicBezTo>
                    <a:pt x="1771" y="2281"/>
                    <a:pt x="2281" y="1771"/>
                    <a:pt x="2281" y="1141"/>
                  </a:cubicBezTo>
                  <a:cubicBezTo>
                    <a:pt x="2281" y="511"/>
                    <a:pt x="1771" y="0"/>
                    <a:pt x="1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 rot="-157512" flipH="1">
              <a:off x="9076066" y="781639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 rot="-157512" flipH="1">
              <a:off x="9692804" y="1158867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0"/>
                  </a:moveTo>
                  <a:cubicBezTo>
                    <a:pt x="511" y="0"/>
                    <a:pt x="0" y="510"/>
                    <a:pt x="0" y="1140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1" y="2281"/>
                    <a:pt x="2282" y="1770"/>
                    <a:pt x="2282" y="1140"/>
                  </a:cubicBezTo>
                  <a:cubicBezTo>
                    <a:pt x="2282" y="510"/>
                    <a:pt x="1771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30"/>
          <p:cNvPicPr preferRelativeResize="0"/>
          <p:nvPr/>
        </p:nvPicPr>
        <p:blipFill rotWithShape="1">
          <a:blip r:embed="rId2">
            <a:alphaModFix/>
          </a:blip>
          <a:srcRect l="24331" t="5721" r="23342" b="4591"/>
          <a:stretch/>
        </p:blipFill>
        <p:spPr>
          <a:xfrm rot="2268302">
            <a:off x="7595262" y="-436051"/>
            <a:ext cx="1857374" cy="1790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4" name="Google Shape;1094;p30"/>
          <p:cNvGrpSpPr/>
          <p:nvPr/>
        </p:nvGrpSpPr>
        <p:grpSpPr>
          <a:xfrm flipH="1">
            <a:off x="-884258" y="-507956"/>
            <a:ext cx="2532725" cy="1881750"/>
            <a:chOff x="7221517" y="-507956"/>
            <a:chExt cx="2532725" cy="1881750"/>
          </a:xfrm>
        </p:grpSpPr>
        <p:sp>
          <p:nvSpPr>
            <p:cNvPr id="1095" name="Google Shape;1095;p30"/>
            <p:cNvSpPr/>
            <p:nvPr/>
          </p:nvSpPr>
          <p:spPr>
            <a:xfrm rot="-157512" flipH="1">
              <a:off x="8467712" y="47987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2"/>
                  </a:cubicBezTo>
                  <a:cubicBezTo>
                    <a:pt x="2282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 rot="-157512" flipH="1">
              <a:off x="8489459" y="-461709"/>
              <a:ext cx="650192" cy="721064"/>
            </a:xfrm>
            <a:custGeom>
              <a:avLst/>
              <a:gdLst/>
              <a:ahLst/>
              <a:cxnLst/>
              <a:rect l="l" t="t" r="r" b="b"/>
              <a:pathLst>
                <a:path w="26009" h="28844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0" y="8101"/>
                  </a:lnTo>
                  <a:lnTo>
                    <a:pt x="1028" y="22524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rot="-157512" flipH="1">
              <a:off x="7863600" y="-477589"/>
              <a:ext cx="650167" cy="721114"/>
            </a:xfrm>
            <a:custGeom>
              <a:avLst/>
              <a:gdLst/>
              <a:ahLst/>
              <a:cxnLst/>
              <a:rect l="l" t="t" r="r" b="b"/>
              <a:pathLst>
                <a:path w="26008" h="28846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5" y="1"/>
                  </a:lnTo>
                  <a:lnTo>
                    <a:pt x="0" y="8103"/>
                  </a:lnTo>
                  <a:lnTo>
                    <a:pt x="1028" y="22525"/>
                  </a:lnTo>
                  <a:lnTo>
                    <a:pt x="14032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rot="-157512" flipH="1">
              <a:off x="7237690" y="-493444"/>
              <a:ext cx="650217" cy="721114"/>
            </a:xfrm>
            <a:custGeom>
              <a:avLst/>
              <a:gdLst/>
              <a:ahLst/>
              <a:cxnLst/>
              <a:rect l="l" t="t" r="r" b="b"/>
              <a:pathLst>
                <a:path w="26010" h="28846" fill="none" extrusionOk="0">
                  <a:moveTo>
                    <a:pt x="26010" y="20743"/>
                  </a:moveTo>
                  <a:lnTo>
                    <a:pt x="24981" y="6321"/>
                  </a:lnTo>
                  <a:lnTo>
                    <a:pt x="11976" y="0"/>
                  </a:lnTo>
                  <a:lnTo>
                    <a:pt x="1" y="8102"/>
                  </a:lnTo>
                  <a:lnTo>
                    <a:pt x="1029" y="22524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0"/>
            <p:cNvSpPr/>
            <p:nvPr/>
          </p:nvSpPr>
          <p:spPr>
            <a:xfrm rot="-157512" flipH="1">
              <a:off x="8788681" y="88254"/>
              <a:ext cx="650192" cy="721064"/>
            </a:xfrm>
            <a:custGeom>
              <a:avLst/>
              <a:gdLst/>
              <a:ahLst/>
              <a:cxnLst/>
              <a:rect l="l" t="t" r="r" b="b"/>
              <a:pathLst>
                <a:path w="26009" h="28844" fill="none" extrusionOk="0">
                  <a:moveTo>
                    <a:pt x="26009" y="20743"/>
                  </a:moveTo>
                  <a:lnTo>
                    <a:pt x="24981" y="6320"/>
                  </a:lnTo>
                  <a:lnTo>
                    <a:pt x="11976" y="0"/>
                  </a:lnTo>
                  <a:lnTo>
                    <a:pt x="1" y="8101"/>
                  </a:lnTo>
                  <a:lnTo>
                    <a:pt x="1029" y="22523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0"/>
            <p:cNvSpPr/>
            <p:nvPr/>
          </p:nvSpPr>
          <p:spPr>
            <a:xfrm rot="-157512" flipH="1">
              <a:off x="8162796" y="72374"/>
              <a:ext cx="650192" cy="721114"/>
            </a:xfrm>
            <a:custGeom>
              <a:avLst/>
              <a:gdLst/>
              <a:ahLst/>
              <a:cxnLst/>
              <a:rect l="l" t="t" r="r" b="b"/>
              <a:pathLst>
                <a:path w="26009" h="28846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1"/>
                  </a:lnTo>
                  <a:lnTo>
                    <a:pt x="1" y="8102"/>
                  </a:lnTo>
                  <a:lnTo>
                    <a:pt x="1029" y="22525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 rot="-157512" flipH="1">
              <a:off x="9087877" y="638193"/>
              <a:ext cx="650192" cy="721089"/>
            </a:xfrm>
            <a:custGeom>
              <a:avLst/>
              <a:gdLst/>
              <a:ahLst/>
              <a:cxnLst/>
              <a:rect l="l" t="t" r="r" b="b"/>
              <a:pathLst>
                <a:path w="26009" h="28845" fill="none" extrusionOk="0">
                  <a:moveTo>
                    <a:pt x="26008" y="20744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0" y="8102"/>
                  </a:lnTo>
                  <a:lnTo>
                    <a:pt x="1028" y="22524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 rot="-157512" flipH="1">
              <a:off x="7525463" y="193693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0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1"/>
                    <a:pt x="510" y="2281"/>
                    <a:pt x="1140" y="2281"/>
                  </a:cubicBezTo>
                  <a:cubicBezTo>
                    <a:pt x="1771" y="2281"/>
                    <a:pt x="2281" y="1771"/>
                    <a:pt x="2281" y="1141"/>
                  </a:cubicBezTo>
                  <a:cubicBezTo>
                    <a:pt x="2281" y="511"/>
                    <a:pt x="1771" y="0"/>
                    <a:pt x="1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0"/>
            <p:cNvSpPr/>
            <p:nvPr/>
          </p:nvSpPr>
          <p:spPr>
            <a:xfrm rot="-157512" flipH="1">
              <a:off x="9076066" y="781639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0"/>
            <p:cNvSpPr/>
            <p:nvPr/>
          </p:nvSpPr>
          <p:spPr>
            <a:xfrm rot="-157512" flipH="1">
              <a:off x="9692804" y="1158867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0"/>
                  </a:moveTo>
                  <a:cubicBezTo>
                    <a:pt x="511" y="0"/>
                    <a:pt x="0" y="510"/>
                    <a:pt x="0" y="1140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1" y="2281"/>
                    <a:pt x="2282" y="1770"/>
                    <a:pt x="2282" y="1140"/>
                  </a:cubicBezTo>
                  <a:cubicBezTo>
                    <a:pt x="2282" y="510"/>
                    <a:pt x="1771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30"/>
          <p:cNvGrpSpPr/>
          <p:nvPr/>
        </p:nvGrpSpPr>
        <p:grpSpPr>
          <a:xfrm flipH="1">
            <a:off x="7421542" y="4092619"/>
            <a:ext cx="2532725" cy="1881750"/>
            <a:chOff x="7221517" y="-507956"/>
            <a:chExt cx="2532725" cy="1881750"/>
          </a:xfrm>
        </p:grpSpPr>
        <p:sp>
          <p:nvSpPr>
            <p:cNvPr id="1106" name="Google Shape;1106;p30"/>
            <p:cNvSpPr/>
            <p:nvPr/>
          </p:nvSpPr>
          <p:spPr>
            <a:xfrm rot="-157512" flipH="1">
              <a:off x="8467712" y="47987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2"/>
                  </a:cubicBezTo>
                  <a:cubicBezTo>
                    <a:pt x="2282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0"/>
            <p:cNvSpPr/>
            <p:nvPr/>
          </p:nvSpPr>
          <p:spPr>
            <a:xfrm rot="-157512" flipH="1">
              <a:off x="8489459" y="-461709"/>
              <a:ext cx="650192" cy="721064"/>
            </a:xfrm>
            <a:custGeom>
              <a:avLst/>
              <a:gdLst/>
              <a:ahLst/>
              <a:cxnLst/>
              <a:rect l="l" t="t" r="r" b="b"/>
              <a:pathLst>
                <a:path w="26009" h="28844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0" y="8101"/>
                  </a:lnTo>
                  <a:lnTo>
                    <a:pt x="1028" y="22524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0"/>
            <p:cNvSpPr/>
            <p:nvPr/>
          </p:nvSpPr>
          <p:spPr>
            <a:xfrm rot="-157512" flipH="1">
              <a:off x="7863600" y="-477589"/>
              <a:ext cx="650167" cy="721114"/>
            </a:xfrm>
            <a:custGeom>
              <a:avLst/>
              <a:gdLst/>
              <a:ahLst/>
              <a:cxnLst/>
              <a:rect l="l" t="t" r="r" b="b"/>
              <a:pathLst>
                <a:path w="26008" h="28846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5" y="1"/>
                  </a:lnTo>
                  <a:lnTo>
                    <a:pt x="0" y="8103"/>
                  </a:lnTo>
                  <a:lnTo>
                    <a:pt x="1028" y="22525"/>
                  </a:lnTo>
                  <a:lnTo>
                    <a:pt x="14032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 rot="-157512" flipH="1">
              <a:off x="7237690" y="-493444"/>
              <a:ext cx="650217" cy="721114"/>
            </a:xfrm>
            <a:custGeom>
              <a:avLst/>
              <a:gdLst/>
              <a:ahLst/>
              <a:cxnLst/>
              <a:rect l="l" t="t" r="r" b="b"/>
              <a:pathLst>
                <a:path w="26010" h="28846" fill="none" extrusionOk="0">
                  <a:moveTo>
                    <a:pt x="26010" y="20743"/>
                  </a:moveTo>
                  <a:lnTo>
                    <a:pt x="24981" y="6321"/>
                  </a:lnTo>
                  <a:lnTo>
                    <a:pt x="11976" y="0"/>
                  </a:lnTo>
                  <a:lnTo>
                    <a:pt x="1" y="8102"/>
                  </a:lnTo>
                  <a:lnTo>
                    <a:pt x="1029" y="22524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 rot="-157512" flipH="1">
              <a:off x="8788681" y="88254"/>
              <a:ext cx="650192" cy="721064"/>
            </a:xfrm>
            <a:custGeom>
              <a:avLst/>
              <a:gdLst/>
              <a:ahLst/>
              <a:cxnLst/>
              <a:rect l="l" t="t" r="r" b="b"/>
              <a:pathLst>
                <a:path w="26009" h="28844" fill="none" extrusionOk="0">
                  <a:moveTo>
                    <a:pt x="26009" y="20743"/>
                  </a:moveTo>
                  <a:lnTo>
                    <a:pt x="24981" y="6320"/>
                  </a:lnTo>
                  <a:lnTo>
                    <a:pt x="11976" y="0"/>
                  </a:lnTo>
                  <a:lnTo>
                    <a:pt x="1" y="8101"/>
                  </a:lnTo>
                  <a:lnTo>
                    <a:pt x="1029" y="22523"/>
                  </a:lnTo>
                  <a:lnTo>
                    <a:pt x="14033" y="28844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0"/>
            <p:cNvSpPr/>
            <p:nvPr/>
          </p:nvSpPr>
          <p:spPr>
            <a:xfrm rot="-157512" flipH="1">
              <a:off x="8162796" y="72374"/>
              <a:ext cx="650192" cy="721114"/>
            </a:xfrm>
            <a:custGeom>
              <a:avLst/>
              <a:gdLst/>
              <a:ahLst/>
              <a:cxnLst/>
              <a:rect l="l" t="t" r="r" b="b"/>
              <a:pathLst>
                <a:path w="26009" h="28846" fill="none" extrusionOk="0">
                  <a:moveTo>
                    <a:pt x="26008" y="20743"/>
                  </a:moveTo>
                  <a:lnTo>
                    <a:pt x="24980" y="6321"/>
                  </a:lnTo>
                  <a:lnTo>
                    <a:pt x="11976" y="1"/>
                  </a:lnTo>
                  <a:lnTo>
                    <a:pt x="1" y="8102"/>
                  </a:lnTo>
                  <a:lnTo>
                    <a:pt x="1029" y="22525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0"/>
            <p:cNvSpPr/>
            <p:nvPr/>
          </p:nvSpPr>
          <p:spPr>
            <a:xfrm rot="-157512" flipH="1">
              <a:off x="9087877" y="638193"/>
              <a:ext cx="650192" cy="721089"/>
            </a:xfrm>
            <a:custGeom>
              <a:avLst/>
              <a:gdLst/>
              <a:ahLst/>
              <a:cxnLst/>
              <a:rect l="l" t="t" r="r" b="b"/>
              <a:pathLst>
                <a:path w="26009" h="28845" fill="none" extrusionOk="0">
                  <a:moveTo>
                    <a:pt x="26008" y="20744"/>
                  </a:moveTo>
                  <a:lnTo>
                    <a:pt x="24980" y="6321"/>
                  </a:lnTo>
                  <a:lnTo>
                    <a:pt x="11976" y="0"/>
                  </a:lnTo>
                  <a:lnTo>
                    <a:pt x="0" y="8102"/>
                  </a:lnTo>
                  <a:lnTo>
                    <a:pt x="1028" y="22524"/>
                  </a:lnTo>
                  <a:lnTo>
                    <a:pt x="14033" y="28845"/>
                  </a:lnTo>
                  <a:close/>
                </a:path>
              </a:pathLst>
            </a:custGeom>
            <a:noFill/>
            <a:ln w="7725" cap="flat" cmpd="sng">
              <a:solidFill>
                <a:schemeClr val="dk2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 rot="-157512" flipH="1">
              <a:off x="7525463" y="193693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0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1"/>
                    <a:pt x="510" y="2281"/>
                    <a:pt x="1140" y="2281"/>
                  </a:cubicBezTo>
                  <a:cubicBezTo>
                    <a:pt x="1771" y="2281"/>
                    <a:pt x="2281" y="1771"/>
                    <a:pt x="2281" y="1141"/>
                  </a:cubicBezTo>
                  <a:cubicBezTo>
                    <a:pt x="2281" y="511"/>
                    <a:pt x="1771" y="0"/>
                    <a:pt x="1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 rot="-157512" flipH="1">
              <a:off x="9076066" y="781639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1"/>
                  </a:moveTo>
                  <a:cubicBezTo>
                    <a:pt x="511" y="1"/>
                    <a:pt x="0" y="511"/>
                    <a:pt x="0" y="1141"/>
                  </a:cubicBezTo>
                  <a:cubicBezTo>
                    <a:pt x="0" y="1771"/>
                    <a:pt x="511" y="2282"/>
                    <a:pt x="1141" y="2282"/>
                  </a:cubicBezTo>
                  <a:cubicBezTo>
                    <a:pt x="1771" y="2282"/>
                    <a:pt x="2282" y="1771"/>
                    <a:pt x="2282" y="1141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0"/>
            <p:cNvSpPr/>
            <p:nvPr/>
          </p:nvSpPr>
          <p:spPr>
            <a:xfrm rot="-157512" flipH="1">
              <a:off x="9692804" y="1158867"/>
              <a:ext cx="57072" cy="57047"/>
            </a:xfrm>
            <a:custGeom>
              <a:avLst/>
              <a:gdLst/>
              <a:ahLst/>
              <a:cxnLst/>
              <a:rect l="l" t="t" r="r" b="b"/>
              <a:pathLst>
                <a:path w="2283" h="2282" extrusionOk="0">
                  <a:moveTo>
                    <a:pt x="1141" y="0"/>
                  </a:moveTo>
                  <a:cubicBezTo>
                    <a:pt x="511" y="0"/>
                    <a:pt x="0" y="510"/>
                    <a:pt x="0" y="1140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1" y="2281"/>
                    <a:pt x="2282" y="1770"/>
                    <a:pt x="2282" y="1140"/>
                  </a:cubicBezTo>
                  <a:cubicBezTo>
                    <a:pt x="2282" y="510"/>
                    <a:pt x="1771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30"/>
          <p:cNvGrpSpPr/>
          <p:nvPr/>
        </p:nvGrpSpPr>
        <p:grpSpPr>
          <a:xfrm>
            <a:off x="1531525" y="4798375"/>
            <a:ext cx="76825" cy="76800"/>
            <a:chOff x="3104875" y="1099400"/>
            <a:chExt cx="76825" cy="76800"/>
          </a:xfrm>
        </p:grpSpPr>
        <p:sp>
          <p:nvSpPr>
            <p:cNvPr id="1117" name="Google Shape;1117;p30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0"/>
          <p:cNvGrpSpPr/>
          <p:nvPr/>
        </p:nvGrpSpPr>
        <p:grpSpPr>
          <a:xfrm>
            <a:off x="8745875" y="2533350"/>
            <a:ext cx="76825" cy="76800"/>
            <a:chOff x="3104875" y="1099400"/>
            <a:chExt cx="76825" cy="76800"/>
          </a:xfrm>
        </p:grpSpPr>
        <p:sp>
          <p:nvSpPr>
            <p:cNvPr id="1120" name="Google Shape;1120;p30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0"/>
          <p:cNvGrpSpPr/>
          <p:nvPr/>
        </p:nvGrpSpPr>
        <p:grpSpPr>
          <a:xfrm>
            <a:off x="3576600" y="215950"/>
            <a:ext cx="76825" cy="76800"/>
            <a:chOff x="3104875" y="1099400"/>
            <a:chExt cx="76825" cy="76800"/>
          </a:xfrm>
        </p:grpSpPr>
        <p:sp>
          <p:nvSpPr>
            <p:cNvPr id="1123" name="Google Shape;1123;p30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25" name="Google Shape;1125;p30"/>
          <p:cNvPicPr preferRelativeResize="0"/>
          <p:nvPr/>
        </p:nvPicPr>
        <p:blipFill rotWithShape="1">
          <a:blip r:embed="rId3">
            <a:alphaModFix/>
          </a:blip>
          <a:srcRect l="15236" r="10474"/>
          <a:stretch/>
        </p:blipFill>
        <p:spPr>
          <a:xfrm>
            <a:off x="7421549" y="539509"/>
            <a:ext cx="1552574" cy="139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31"/>
          <p:cNvGrpSpPr/>
          <p:nvPr/>
        </p:nvGrpSpPr>
        <p:grpSpPr>
          <a:xfrm>
            <a:off x="4780389" y="2513201"/>
            <a:ext cx="5036265" cy="4113315"/>
            <a:chOff x="4780389" y="2513201"/>
            <a:chExt cx="5036265" cy="4113315"/>
          </a:xfrm>
        </p:grpSpPr>
        <p:grpSp>
          <p:nvGrpSpPr>
            <p:cNvPr id="1128" name="Google Shape;1128;p31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1129" name="Google Shape;1129;p31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0" name="Google Shape;1130;p31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1131" name="Google Shape;1131;p31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1132" name="Google Shape;1132;p31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3" name="Google Shape;1133;p31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4" name="Google Shape;1134;p31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5" name="Google Shape;1135;p31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6" name="Google Shape;1136;p31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7" name="Google Shape;1137;p31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8" name="Google Shape;1138;p31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9" name="Google Shape;1139;p31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0" name="Google Shape;1140;p31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1" name="Google Shape;1141;p31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2" name="Google Shape;1142;p31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3" name="Google Shape;1143;p31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4" name="Google Shape;1144;p31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5" name="Google Shape;1145;p31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6" name="Google Shape;1146;p31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7" name="Google Shape;1147;p31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8" name="Google Shape;1148;p31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9" name="Google Shape;1149;p31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0" name="Google Shape;1150;p31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1" name="Google Shape;1151;p31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2" name="Google Shape;1152;p31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3" name="Google Shape;1153;p31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4" name="Google Shape;1154;p31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5" name="Google Shape;1155;p31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6" name="Google Shape;1156;p31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31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31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1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60" name="Google Shape;1160;p31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1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1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1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1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1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1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1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68" name="Google Shape;1168;p31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31"/>
          <p:cNvGrpSpPr/>
          <p:nvPr/>
        </p:nvGrpSpPr>
        <p:grpSpPr>
          <a:xfrm>
            <a:off x="-3382536" y="-1517162"/>
            <a:ext cx="5036265" cy="4113315"/>
            <a:chOff x="4780389" y="2513201"/>
            <a:chExt cx="5036265" cy="4113315"/>
          </a:xfrm>
        </p:grpSpPr>
        <p:grpSp>
          <p:nvGrpSpPr>
            <p:cNvPr id="1172" name="Google Shape;1172;p31"/>
            <p:cNvGrpSpPr/>
            <p:nvPr/>
          </p:nvGrpSpPr>
          <p:grpSpPr>
            <a:xfrm>
              <a:off x="4780389" y="2513201"/>
              <a:ext cx="5036265" cy="4113315"/>
              <a:chOff x="4673664" y="2214101"/>
              <a:chExt cx="5036265" cy="4113315"/>
            </a:xfrm>
          </p:grpSpPr>
          <p:sp>
            <p:nvSpPr>
              <p:cNvPr id="1173" name="Google Shape;1173;p31"/>
              <p:cNvSpPr/>
              <p:nvPr/>
            </p:nvSpPr>
            <p:spPr>
              <a:xfrm rot="157512">
                <a:off x="9047033" y="4559649"/>
                <a:ext cx="57072" cy="5704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82" extrusionOk="0">
                    <a:moveTo>
                      <a:pt x="1141" y="1"/>
                    </a:moveTo>
                    <a:cubicBezTo>
                      <a:pt x="511" y="1"/>
                      <a:pt x="0" y="512"/>
                      <a:pt x="0" y="1142"/>
                    </a:cubicBezTo>
                    <a:cubicBezTo>
                      <a:pt x="0" y="1771"/>
                      <a:pt x="511" y="2282"/>
                      <a:pt x="1141" y="2282"/>
                    </a:cubicBezTo>
                    <a:cubicBezTo>
                      <a:pt x="1771" y="2282"/>
                      <a:pt x="2282" y="1771"/>
                      <a:pt x="2282" y="1142"/>
                    </a:cubicBezTo>
                    <a:cubicBezTo>
                      <a:pt x="2282" y="512"/>
                      <a:pt x="1771" y="1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74" name="Google Shape;1174;p31"/>
              <p:cNvGrpSpPr/>
              <p:nvPr/>
            </p:nvGrpSpPr>
            <p:grpSpPr>
              <a:xfrm>
                <a:off x="4673664" y="2214101"/>
                <a:ext cx="5036265" cy="4113315"/>
                <a:chOff x="4673664" y="2214101"/>
                <a:chExt cx="5036265" cy="4113315"/>
              </a:xfrm>
            </p:grpSpPr>
            <p:grpSp>
              <p:nvGrpSpPr>
                <p:cNvPr id="1175" name="Google Shape;1175;p31"/>
                <p:cNvGrpSpPr/>
                <p:nvPr/>
              </p:nvGrpSpPr>
              <p:grpSpPr>
                <a:xfrm>
                  <a:off x="4673664" y="2214101"/>
                  <a:ext cx="5036265" cy="4113315"/>
                  <a:chOff x="3825164" y="427026"/>
                  <a:chExt cx="5036265" cy="4113315"/>
                </a:xfrm>
              </p:grpSpPr>
              <p:sp>
                <p:nvSpPr>
                  <p:cNvPr id="1176" name="Google Shape;1176;p31"/>
                  <p:cNvSpPr/>
                  <p:nvPr/>
                </p:nvSpPr>
                <p:spPr>
                  <a:xfrm rot="157512">
                    <a:off x="6915828" y="473247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7" name="Google Shape;1177;p31"/>
                  <p:cNvSpPr/>
                  <p:nvPr/>
                </p:nvSpPr>
                <p:spPr>
                  <a:xfrm rot="157512">
                    <a:off x="7541687" y="457392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8" name="Google Shape;1178;p31"/>
                  <p:cNvSpPr/>
                  <p:nvPr/>
                </p:nvSpPr>
                <p:spPr>
                  <a:xfrm rot="157512">
                    <a:off x="8167572" y="441537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9" name="Google Shape;1179;p31"/>
                  <p:cNvSpPr/>
                  <p:nvPr/>
                </p:nvSpPr>
                <p:spPr>
                  <a:xfrm rot="157512">
                    <a:off x="7242491" y="100735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8" y="22525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0" name="Google Shape;1180;p31"/>
                  <p:cNvSpPr/>
                  <p:nvPr/>
                </p:nvSpPr>
                <p:spPr>
                  <a:xfrm rot="157512">
                    <a:off x="7868375" y="991501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1" name="Google Shape;1181;p31"/>
                  <p:cNvSpPr/>
                  <p:nvPr/>
                </p:nvSpPr>
                <p:spPr>
                  <a:xfrm rot="157512">
                    <a:off x="6943294" y="1557320"/>
                    <a:ext cx="65016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5" y="1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2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2" name="Google Shape;1182;p31"/>
                  <p:cNvSpPr/>
                  <p:nvPr/>
                </p:nvSpPr>
                <p:spPr>
                  <a:xfrm rot="157512">
                    <a:off x="7569154" y="1541466"/>
                    <a:ext cx="650217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4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3" name="Google Shape;1183;p31"/>
                  <p:cNvSpPr/>
                  <p:nvPr/>
                </p:nvSpPr>
                <p:spPr>
                  <a:xfrm rot="157512">
                    <a:off x="8195039" y="1525586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4" name="Google Shape;1184;p31"/>
                  <p:cNvSpPr/>
                  <p:nvPr/>
                </p:nvSpPr>
                <p:spPr>
                  <a:xfrm rot="157512">
                    <a:off x="4140535" y="2170703"/>
                    <a:ext cx="650217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0"/>
                        </a:lnTo>
                        <a:lnTo>
                          <a:pt x="1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5" name="Google Shape;1185;p31"/>
                  <p:cNvSpPr/>
                  <p:nvPr/>
                </p:nvSpPr>
                <p:spPr>
                  <a:xfrm rot="157512">
                    <a:off x="4766419" y="215484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7" y="1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4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6" name="Google Shape;1186;p31"/>
                  <p:cNvSpPr/>
                  <p:nvPr/>
                </p:nvSpPr>
                <p:spPr>
                  <a:xfrm rot="157512">
                    <a:off x="5392303" y="2138993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7" name="Google Shape;1187;p31"/>
                  <p:cNvSpPr/>
                  <p:nvPr/>
                </p:nvSpPr>
                <p:spPr>
                  <a:xfrm rot="157512">
                    <a:off x="6018188" y="2123139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8" name="Google Shape;1188;p31"/>
                  <p:cNvSpPr/>
                  <p:nvPr/>
                </p:nvSpPr>
                <p:spPr>
                  <a:xfrm rot="157512">
                    <a:off x="6644073" y="2107259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8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9" name="Google Shape;1189;p31"/>
                  <p:cNvSpPr/>
                  <p:nvPr/>
                </p:nvSpPr>
                <p:spPr>
                  <a:xfrm rot="157512">
                    <a:off x="7269957" y="2091430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0" name="Google Shape;1190;p31"/>
                  <p:cNvSpPr/>
                  <p:nvPr/>
                </p:nvSpPr>
                <p:spPr>
                  <a:xfrm rot="157512">
                    <a:off x="7895842" y="2075550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9" y="20743"/>
                        </a:moveTo>
                        <a:lnTo>
                          <a:pt x="24980" y="6322"/>
                        </a:lnTo>
                        <a:lnTo>
                          <a:pt x="11976" y="1"/>
                        </a:lnTo>
                        <a:lnTo>
                          <a:pt x="0" y="8102"/>
                        </a:lnTo>
                        <a:lnTo>
                          <a:pt x="1029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1" name="Google Shape;1191;p31"/>
                  <p:cNvSpPr/>
                  <p:nvPr/>
                </p:nvSpPr>
                <p:spPr>
                  <a:xfrm rot="157512">
                    <a:off x="3841337" y="272066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0" y="6321"/>
                        </a:lnTo>
                        <a:lnTo>
                          <a:pt x="11975" y="0"/>
                        </a:lnTo>
                        <a:lnTo>
                          <a:pt x="0" y="8102"/>
                        </a:lnTo>
                        <a:lnTo>
                          <a:pt x="1029" y="22524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2" name="Google Shape;1192;p31"/>
                  <p:cNvSpPr/>
                  <p:nvPr/>
                </p:nvSpPr>
                <p:spPr>
                  <a:xfrm rot="157512">
                    <a:off x="4467198" y="2704787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3"/>
                        </a:lnTo>
                        <a:lnTo>
                          <a:pt x="1030" y="22525"/>
                        </a:lnTo>
                        <a:lnTo>
                          <a:pt x="14033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3" name="Google Shape;1193;p31"/>
                  <p:cNvSpPr/>
                  <p:nvPr/>
                </p:nvSpPr>
                <p:spPr>
                  <a:xfrm rot="157512">
                    <a:off x="5093107" y="2688958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3"/>
                        </a:moveTo>
                        <a:lnTo>
                          <a:pt x="24980" y="6320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4" name="Google Shape;1194;p31"/>
                  <p:cNvSpPr/>
                  <p:nvPr/>
                </p:nvSpPr>
                <p:spPr>
                  <a:xfrm rot="157512">
                    <a:off x="5718992" y="2673103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1"/>
                        </a:lnTo>
                        <a:lnTo>
                          <a:pt x="1028" y="22524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5" name="Google Shape;1195;p31"/>
                  <p:cNvSpPr/>
                  <p:nvPr/>
                </p:nvSpPr>
                <p:spPr>
                  <a:xfrm rot="157512">
                    <a:off x="6344876" y="2657223"/>
                    <a:ext cx="65016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5" y="1"/>
                        </a:lnTo>
                        <a:lnTo>
                          <a:pt x="0" y="8103"/>
                        </a:lnTo>
                        <a:lnTo>
                          <a:pt x="1028" y="22525"/>
                        </a:lnTo>
                        <a:lnTo>
                          <a:pt x="14032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6" name="Google Shape;1196;p31"/>
                  <p:cNvSpPr/>
                  <p:nvPr/>
                </p:nvSpPr>
                <p:spPr>
                  <a:xfrm rot="157512">
                    <a:off x="6970736" y="2641369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3"/>
                        </a:moveTo>
                        <a:lnTo>
                          <a:pt x="24981" y="6321"/>
                        </a:lnTo>
                        <a:lnTo>
                          <a:pt x="11976" y="0"/>
                        </a:lnTo>
                        <a:lnTo>
                          <a:pt x="1" y="8102"/>
                        </a:lnTo>
                        <a:lnTo>
                          <a:pt x="1029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7" name="Google Shape;1197;p31"/>
                  <p:cNvSpPr/>
                  <p:nvPr/>
                </p:nvSpPr>
                <p:spPr>
                  <a:xfrm rot="157512">
                    <a:off x="4168001" y="3254751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09" y="20744"/>
                        </a:moveTo>
                        <a:lnTo>
                          <a:pt x="24980" y="6322"/>
                        </a:lnTo>
                        <a:lnTo>
                          <a:pt x="11977" y="1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8" name="Google Shape;1198;p31"/>
                  <p:cNvSpPr/>
                  <p:nvPr/>
                </p:nvSpPr>
                <p:spPr>
                  <a:xfrm rot="157512">
                    <a:off x="4793885" y="3238896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9" y="20743"/>
                        </a:moveTo>
                        <a:lnTo>
                          <a:pt x="24981" y="6321"/>
                        </a:lnTo>
                        <a:lnTo>
                          <a:pt x="11977" y="0"/>
                        </a:lnTo>
                        <a:lnTo>
                          <a:pt x="0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9" name="Google Shape;1199;p31"/>
                  <p:cNvSpPr/>
                  <p:nvPr/>
                </p:nvSpPr>
                <p:spPr>
                  <a:xfrm rot="157512">
                    <a:off x="5419770" y="3223067"/>
                    <a:ext cx="650192" cy="721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4" fill="none" extrusionOk="0">
                        <a:moveTo>
                          <a:pt x="26009" y="20743"/>
                        </a:moveTo>
                        <a:lnTo>
                          <a:pt x="24981" y="6320"/>
                        </a:lnTo>
                        <a:lnTo>
                          <a:pt x="11976" y="0"/>
                        </a:lnTo>
                        <a:lnTo>
                          <a:pt x="1" y="8101"/>
                        </a:lnTo>
                        <a:lnTo>
                          <a:pt x="1029" y="22523"/>
                        </a:lnTo>
                        <a:lnTo>
                          <a:pt x="14033" y="28844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0" name="Google Shape;1200;p31"/>
                  <p:cNvSpPr/>
                  <p:nvPr/>
                </p:nvSpPr>
                <p:spPr>
                  <a:xfrm rot="157512">
                    <a:off x="6045654" y="3207187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2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1" name="Google Shape;1201;p31"/>
                  <p:cNvSpPr/>
                  <p:nvPr/>
                </p:nvSpPr>
                <p:spPr>
                  <a:xfrm rot="157512">
                    <a:off x="3868779" y="3804714"/>
                    <a:ext cx="650217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10" h="28846" fill="none" extrusionOk="0">
                        <a:moveTo>
                          <a:pt x="26010" y="20744"/>
                        </a:moveTo>
                        <a:lnTo>
                          <a:pt x="24982" y="6322"/>
                        </a:lnTo>
                        <a:lnTo>
                          <a:pt x="11977" y="1"/>
                        </a:lnTo>
                        <a:lnTo>
                          <a:pt x="1" y="8102"/>
                        </a:lnTo>
                        <a:lnTo>
                          <a:pt x="1030" y="22525"/>
                        </a:lnTo>
                        <a:lnTo>
                          <a:pt x="14034" y="28846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2" name="Google Shape;1202;p31"/>
                  <p:cNvSpPr/>
                  <p:nvPr/>
                </p:nvSpPr>
                <p:spPr>
                  <a:xfrm rot="157512">
                    <a:off x="4494689" y="3788860"/>
                    <a:ext cx="650192" cy="721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6" fill="none" extrusionOk="0">
                        <a:moveTo>
                          <a:pt x="26008" y="20743"/>
                        </a:moveTo>
                        <a:lnTo>
                          <a:pt x="24980" y="6321"/>
                        </a:lnTo>
                        <a:lnTo>
                          <a:pt x="11976" y="1"/>
                        </a:lnTo>
                        <a:lnTo>
                          <a:pt x="1" y="8103"/>
                        </a:lnTo>
                        <a:lnTo>
                          <a:pt x="1029" y="22525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3" name="Google Shape;1203;p31"/>
                  <p:cNvSpPr/>
                  <p:nvPr/>
                </p:nvSpPr>
                <p:spPr>
                  <a:xfrm rot="157512">
                    <a:off x="5120574" y="3773006"/>
                    <a:ext cx="650192" cy="721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9" h="28845" fill="none" extrusionOk="0">
                        <a:moveTo>
                          <a:pt x="26008" y="20744"/>
                        </a:moveTo>
                        <a:lnTo>
                          <a:pt x="24980" y="6321"/>
                        </a:lnTo>
                        <a:lnTo>
                          <a:pt x="11976" y="0"/>
                        </a:lnTo>
                        <a:lnTo>
                          <a:pt x="0" y="8102"/>
                        </a:lnTo>
                        <a:lnTo>
                          <a:pt x="1028" y="22524"/>
                        </a:lnTo>
                        <a:lnTo>
                          <a:pt x="14033" y="28845"/>
                        </a:lnTo>
                        <a:close/>
                      </a:path>
                    </a:pathLst>
                  </a:custGeom>
                  <a:noFill/>
                  <a:ln w="7725" cap="flat" cmpd="sng">
                    <a:solidFill>
                      <a:schemeClr val="dk2"/>
                    </a:solidFill>
                    <a:prstDash val="solid"/>
                    <a:miter lim="102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04" name="Google Shape;1204;p31"/>
                <p:cNvSpPr/>
                <p:nvPr/>
              </p:nvSpPr>
              <p:spPr>
                <a:xfrm rot="157512">
                  <a:off x="6228998" y="4446717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1"/>
                        <a:pt x="1142" y="2281"/>
                      </a:cubicBezTo>
                      <a:cubicBezTo>
                        <a:pt x="1772" y="2281"/>
                        <a:pt x="2283" y="1772"/>
                        <a:pt x="2283" y="1141"/>
                      </a:cubicBezTo>
                      <a:cubicBezTo>
                        <a:pt x="2283" y="511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1"/>
                <p:cNvSpPr/>
                <p:nvPr/>
              </p:nvSpPr>
              <p:spPr>
                <a:xfrm rot="157512">
                  <a:off x="9351770" y="4005108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1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2"/>
                        <a:pt x="511" y="2282"/>
                        <a:pt x="1141" y="2282"/>
                      </a:cubicBezTo>
                      <a:cubicBezTo>
                        <a:pt x="1771" y="2282"/>
                        <a:pt x="2281" y="1772"/>
                        <a:pt x="2281" y="1141"/>
                      </a:cubicBezTo>
                      <a:cubicBezTo>
                        <a:pt x="2281" y="511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1"/>
                <p:cNvSpPr/>
                <p:nvPr/>
              </p:nvSpPr>
              <p:spPr>
                <a:xfrm rot="157512">
                  <a:off x="8403706" y="3847890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31"/>
                <p:cNvSpPr/>
                <p:nvPr/>
              </p:nvSpPr>
              <p:spPr>
                <a:xfrm rot="157512">
                  <a:off x="8124633" y="5115580"/>
                  <a:ext cx="57047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2" extrusionOk="0">
                      <a:moveTo>
                        <a:pt x="1140" y="0"/>
                      </a:moveTo>
                      <a:cubicBezTo>
                        <a:pt x="511" y="0"/>
                        <a:pt x="0" y="511"/>
                        <a:pt x="0" y="1141"/>
                      </a:cubicBezTo>
                      <a:cubicBezTo>
                        <a:pt x="0" y="1771"/>
                        <a:pt x="510" y="2281"/>
                        <a:pt x="1140" y="2281"/>
                      </a:cubicBezTo>
                      <a:cubicBezTo>
                        <a:pt x="1771" y="2281"/>
                        <a:pt x="2281" y="1771"/>
                        <a:pt x="2281" y="1141"/>
                      </a:cubicBezTo>
                      <a:cubicBezTo>
                        <a:pt x="2281" y="511"/>
                        <a:pt x="1771" y="0"/>
                        <a:pt x="11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31"/>
                <p:cNvSpPr/>
                <p:nvPr/>
              </p:nvSpPr>
              <p:spPr>
                <a:xfrm rot="157512">
                  <a:off x="6574005" y="5703526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1"/>
                      </a:moveTo>
                      <a:cubicBezTo>
                        <a:pt x="511" y="1"/>
                        <a:pt x="0" y="511"/>
                        <a:pt x="0" y="1141"/>
                      </a:cubicBezTo>
                      <a:cubicBezTo>
                        <a:pt x="0" y="1771"/>
                        <a:pt x="511" y="2282"/>
                        <a:pt x="1141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1"/>
                <p:cNvSpPr/>
                <p:nvPr/>
              </p:nvSpPr>
              <p:spPr>
                <a:xfrm rot="157512">
                  <a:off x="5957267" y="6080755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1" y="0"/>
                      </a:moveTo>
                      <a:cubicBezTo>
                        <a:pt x="511" y="0"/>
                        <a:pt x="0" y="510"/>
                        <a:pt x="0" y="1140"/>
                      </a:cubicBezTo>
                      <a:cubicBezTo>
                        <a:pt x="0" y="1770"/>
                        <a:pt x="511" y="2281"/>
                        <a:pt x="1141" y="2281"/>
                      </a:cubicBezTo>
                      <a:cubicBezTo>
                        <a:pt x="1771" y="2281"/>
                        <a:pt x="2282" y="1770"/>
                        <a:pt x="2282" y="1140"/>
                      </a:cubicBezTo>
                      <a:cubicBezTo>
                        <a:pt x="2282" y="510"/>
                        <a:pt x="1771" y="0"/>
                        <a:pt x="1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1"/>
                <p:cNvSpPr/>
                <p:nvPr/>
              </p:nvSpPr>
              <p:spPr>
                <a:xfrm rot="157512">
                  <a:off x="5929801" y="4996682"/>
                  <a:ext cx="57072" cy="57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2282" extrusionOk="0">
                      <a:moveTo>
                        <a:pt x="1142" y="0"/>
                      </a:moveTo>
                      <a:cubicBezTo>
                        <a:pt x="511" y="0"/>
                        <a:pt x="1" y="510"/>
                        <a:pt x="1" y="1140"/>
                      </a:cubicBezTo>
                      <a:cubicBezTo>
                        <a:pt x="1" y="1771"/>
                        <a:pt x="511" y="2281"/>
                        <a:pt x="1142" y="2281"/>
                      </a:cubicBezTo>
                      <a:cubicBezTo>
                        <a:pt x="1772" y="2281"/>
                        <a:pt x="2283" y="1771"/>
                        <a:pt x="2283" y="1140"/>
                      </a:cubicBezTo>
                      <a:cubicBezTo>
                        <a:pt x="2283" y="510"/>
                        <a:pt x="1772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1"/>
                <p:cNvSpPr/>
                <p:nvPr/>
              </p:nvSpPr>
              <p:spPr>
                <a:xfrm rot="157512">
                  <a:off x="9015730" y="3465389"/>
                  <a:ext cx="57047" cy="57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283" extrusionOk="0">
                      <a:moveTo>
                        <a:pt x="1142" y="0"/>
                      </a:moveTo>
                      <a:cubicBezTo>
                        <a:pt x="512" y="0"/>
                        <a:pt x="1" y="511"/>
                        <a:pt x="1" y="1141"/>
                      </a:cubicBezTo>
                      <a:cubicBezTo>
                        <a:pt x="1" y="1771"/>
                        <a:pt x="512" y="2282"/>
                        <a:pt x="1142" y="2282"/>
                      </a:cubicBezTo>
                      <a:cubicBezTo>
                        <a:pt x="1771" y="2282"/>
                        <a:pt x="2282" y="1771"/>
                        <a:pt x="2282" y="1141"/>
                      </a:cubicBezTo>
                      <a:cubicBezTo>
                        <a:pt x="2282" y="511"/>
                        <a:pt x="1771" y="0"/>
                        <a:pt x="11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12" name="Google Shape;1212;p31"/>
            <p:cNvSpPr/>
            <p:nvPr/>
          </p:nvSpPr>
          <p:spPr>
            <a:xfrm rot="157512">
              <a:off x="8799542" y="3225845"/>
              <a:ext cx="57022" cy="57072"/>
            </a:xfrm>
            <a:custGeom>
              <a:avLst/>
              <a:gdLst/>
              <a:ahLst/>
              <a:cxnLst/>
              <a:rect l="l" t="t" r="r" b="b"/>
              <a:pathLst>
                <a:path w="2281" h="2283" extrusionOk="0">
                  <a:moveTo>
                    <a:pt x="1141" y="1"/>
                  </a:moveTo>
                  <a:cubicBezTo>
                    <a:pt x="511" y="1"/>
                    <a:pt x="0" y="512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1" y="1772"/>
                    <a:pt x="2281" y="1142"/>
                  </a:cubicBezTo>
                  <a:cubicBezTo>
                    <a:pt x="2281" y="512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1"/>
            <p:cNvSpPr/>
            <p:nvPr/>
          </p:nvSpPr>
          <p:spPr>
            <a:xfrm rot="157512">
              <a:off x="5710335" y="4761896"/>
              <a:ext cx="57072" cy="57072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1" y="1"/>
                  </a:moveTo>
                  <a:cubicBezTo>
                    <a:pt x="511" y="1"/>
                    <a:pt x="0" y="511"/>
                    <a:pt x="0" y="1142"/>
                  </a:cubicBezTo>
                  <a:cubicBezTo>
                    <a:pt x="0" y="1772"/>
                    <a:pt x="511" y="2283"/>
                    <a:pt x="1141" y="2283"/>
                  </a:cubicBezTo>
                  <a:cubicBezTo>
                    <a:pt x="1771" y="2283"/>
                    <a:pt x="2282" y="1772"/>
                    <a:pt x="2282" y="1142"/>
                  </a:cubicBezTo>
                  <a:cubicBezTo>
                    <a:pt x="2282" y="511"/>
                    <a:pt x="1771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1"/>
            <p:cNvSpPr/>
            <p:nvPr/>
          </p:nvSpPr>
          <p:spPr>
            <a:xfrm rot="157512">
              <a:off x="7885492" y="4168682"/>
              <a:ext cx="57047" cy="57047"/>
            </a:xfrm>
            <a:custGeom>
              <a:avLst/>
              <a:gdLst/>
              <a:ahLst/>
              <a:cxnLst/>
              <a:rect l="l" t="t" r="r" b="b"/>
              <a:pathLst>
                <a:path w="2282" h="2282" extrusionOk="0">
                  <a:moveTo>
                    <a:pt x="1141" y="0"/>
                  </a:moveTo>
                  <a:cubicBezTo>
                    <a:pt x="511" y="0"/>
                    <a:pt x="0" y="511"/>
                    <a:pt x="0" y="1141"/>
                  </a:cubicBezTo>
                  <a:cubicBezTo>
                    <a:pt x="0" y="1770"/>
                    <a:pt x="511" y="2281"/>
                    <a:pt x="1141" y="2281"/>
                  </a:cubicBezTo>
                  <a:cubicBezTo>
                    <a:pt x="1772" y="2281"/>
                    <a:pt x="2281" y="1770"/>
                    <a:pt x="2281" y="1141"/>
                  </a:cubicBezTo>
                  <a:cubicBezTo>
                    <a:pt x="2281" y="511"/>
                    <a:pt x="1772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31"/>
          <p:cNvGrpSpPr/>
          <p:nvPr/>
        </p:nvGrpSpPr>
        <p:grpSpPr>
          <a:xfrm>
            <a:off x="274225" y="2188525"/>
            <a:ext cx="76825" cy="76800"/>
            <a:chOff x="3104875" y="1099400"/>
            <a:chExt cx="76825" cy="76800"/>
          </a:xfrm>
        </p:grpSpPr>
        <p:sp>
          <p:nvSpPr>
            <p:cNvPr id="1216" name="Google Shape;1216;p31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8" name="Google Shape;1218;p31"/>
          <p:cNvGrpSpPr/>
          <p:nvPr/>
        </p:nvGrpSpPr>
        <p:grpSpPr>
          <a:xfrm>
            <a:off x="3783350" y="4781250"/>
            <a:ext cx="76825" cy="76800"/>
            <a:chOff x="3104875" y="1099400"/>
            <a:chExt cx="76825" cy="76800"/>
          </a:xfrm>
        </p:grpSpPr>
        <p:sp>
          <p:nvSpPr>
            <p:cNvPr id="1219" name="Google Shape;1219;p31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31"/>
          <p:cNvGrpSpPr/>
          <p:nvPr/>
        </p:nvGrpSpPr>
        <p:grpSpPr>
          <a:xfrm>
            <a:off x="7034175" y="263575"/>
            <a:ext cx="76825" cy="76800"/>
            <a:chOff x="3104875" y="1099400"/>
            <a:chExt cx="76825" cy="76800"/>
          </a:xfrm>
        </p:grpSpPr>
        <p:sp>
          <p:nvSpPr>
            <p:cNvPr id="1222" name="Google Shape;1222;p31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4" name="Google Shape;1224;p31"/>
          <p:cNvPicPr preferRelativeResize="0"/>
          <p:nvPr/>
        </p:nvPicPr>
        <p:blipFill rotWithShape="1">
          <a:blip r:embed="rId2">
            <a:alphaModFix/>
          </a:blip>
          <a:srcRect l="24331" t="5721" r="23342" b="4591"/>
          <a:stretch/>
        </p:blipFill>
        <p:spPr>
          <a:xfrm rot="2268302">
            <a:off x="204037" y="2189887"/>
            <a:ext cx="1857374" cy="179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31"/>
          <p:cNvPicPr preferRelativeResize="0"/>
          <p:nvPr/>
        </p:nvPicPr>
        <p:blipFill rotWithShape="1">
          <a:blip r:embed="rId3">
            <a:alphaModFix/>
          </a:blip>
          <a:srcRect l="18647" t="7960" r="8852" b="8336"/>
          <a:stretch/>
        </p:blipFill>
        <p:spPr>
          <a:xfrm rot="-1406513">
            <a:off x="899285" y="427425"/>
            <a:ext cx="1175233" cy="7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31"/>
          <p:cNvPicPr preferRelativeResize="0"/>
          <p:nvPr/>
        </p:nvPicPr>
        <p:blipFill rotWithShape="1">
          <a:blip r:embed="rId4">
            <a:alphaModFix/>
          </a:blip>
          <a:srcRect l="25537" t="7152" r="23467" b="5838"/>
          <a:stretch/>
        </p:blipFill>
        <p:spPr>
          <a:xfrm>
            <a:off x="6925599" y="755225"/>
            <a:ext cx="1920000" cy="18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31"/>
          <p:cNvPicPr preferRelativeResize="0"/>
          <p:nvPr/>
        </p:nvPicPr>
        <p:blipFill rotWithShape="1">
          <a:blip r:embed="rId5">
            <a:alphaModFix/>
          </a:blip>
          <a:srcRect l="15236" r="10474"/>
          <a:stretch/>
        </p:blipFill>
        <p:spPr>
          <a:xfrm rot="1220421">
            <a:off x="6684874" y="2035009"/>
            <a:ext cx="1552575" cy="139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31"/>
          <p:cNvPicPr preferRelativeResize="0"/>
          <p:nvPr/>
        </p:nvPicPr>
        <p:blipFill rotWithShape="1">
          <a:blip r:embed="rId6">
            <a:alphaModFix/>
          </a:blip>
          <a:srcRect l="22009" r="18455"/>
          <a:stretch/>
        </p:blipFill>
        <p:spPr>
          <a:xfrm rot="-1592621">
            <a:off x="1473480" y="2658333"/>
            <a:ext cx="903663" cy="853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Black"/>
              <a:buNone/>
              <a:defRPr sz="3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◆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65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flickr.com/photos/7944769@N03/549274028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Google Shape;1239;p35"/>
          <p:cNvPicPr preferRelativeResize="0"/>
          <p:nvPr/>
        </p:nvPicPr>
        <p:blipFill rotWithShape="1">
          <a:blip r:embed="rId3">
            <a:alphaModFix/>
          </a:blip>
          <a:srcRect l="25537" t="7152" r="23467" b="5838"/>
          <a:stretch/>
        </p:blipFill>
        <p:spPr>
          <a:xfrm>
            <a:off x="8182799" y="-455293"/>
            <a:ext cx="1920000" cy="1842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1" name="Google Shape;1241;p35"/>
          <p:cNvGrpSpPr/>
          <p:nvPr/>
        </p:nvGrpSpPr>
        <p:grpSpPr>
          <a:xfrm>
            <a:off x="7905475" y="1913575"/>
            <a:ext cx="76825" cy="76800"/>
            <a:chOff x="3104875" y="1099400"/>
            <a:chExt cx="76825" cy="76800"/>
          </a:xfrm>
        </p:grpSpPr>
        <p:sp>
          <p:nvSpPr>
            <p:cNvPr id="1242" name="Google Shape;1242;p35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35"/>
          <p:cNvGrpSpPr/>
          <p:nvPr/>
        </p:nvGrpSpPr>
        <p:grpSpPr>
          <a:xfrm>
            <a:off x="4400275" y="699350"/>
            <a:ext cx="76825" cy="76800"/>
            <a:chOff x="3104875" y="1099400"/>
            <a:chExt cx="76825" cy="76800"/>
          </a:xfrm>
        </p:grpSpPr>
        <p:sp>
          <p:nvSpPr>
            <p:cNvPr id="1248" name="Google Shape;1248;p35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1" name="Google Shape;1251;p35"/>
          <p:cNvSpPr txBox="1">
            <a:spLocks noGrp="1"/>
          </p:cNvSpPr>
          <p:nvPr>
            <p:ph type="ctrTitle"/>
          </p:nvPr>
        </p:nvSpPr>
        <p:spPr>
          <a:xfrm>
            <a:off x="504582" y="603545"/>
            <a:ext cx="7033800" cy="21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 sz="4800" err="1"/>
              <a:t>Integrirani</a:t>
            </a:r>
            <a:r>
              <a:rPr lang="en" sz="4800" dirty="0"/>
              <a:t> sat </a:t>
            </a:r>
            <a:r>
              <a:rPr lang="en" sz="4800" err="1"/>
              <a:t>uz</a:t>
            </a:r>
            <a:r>
              <a:rPr lang="en" sz="4800" dirty="0"/>
              <a:t> </a:t>
            </a:r>
            <a:r>
              <a:rPr lang="en" sz="4800" err="1"/>
              <a:t>pomoć</a:t>
            </a:r>
            <a:r>
              <a:rPr lang="en" sz="4800" dirty="0"/>
              <a:t> </a:t>
            </a:r>
            <a:r>
              <a:rPr lang="en" sz="4800" err="1"/>
              <a:t>Eduaide</a:t>
            </a:r>
            <a:r>
              <a:rPr lang="en" sz="4800" dirty="0"/>
              <a:t> – AI </a:t>
            </a:r>
            <a:endParaRPr lang="en-US" sz="4800" dirty="0"/>
          </a:p>
        </p:txBody>
      </p:sp>
      <p:sp>
        <p:nvSpPr>
          <p:cNvPr id="1252" name="Google Shape;1252;p35"/>
          <p:cNvSpPr txBox="1">
            <a:spLocks noGrp="1"/>
          </p:cNvSpPr>
          <p:nvPr>
            <p:ph type="subTitle" idx="1"/>
          </p:nvPr>
        </p:nvSpPr>
        <p:spPr>
          <a:xfrm>
            <a:off x="577154" y="3548328"/>
            <a:ext cx="5788452" cy="812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Marija Jurić, prof., OŠ "August Cesarec</a:t>
            </a:r>
            <a:r>
              <a:rPr lang="hr-HR" dirty="0"/>
              <a:t>”, </a:t>
            </a:r>
            <a:r>
              <a:rPr lang="en" dirty="0"/>
              <a:t>Ivankovo</a:t>
            </a:r>
          </a:p>
          <a:p>
            <a:pPr marL="0" indent="0"/>
            <a:r>
              <a:rPr lang="en" dirty="0"/>
              <a:t>Ivana </a:t>
            </a:r>
            <a:r>
              <a:rPr lang="en" dirty="0" err="1"/>
              <a:t>Ljevnaić</a:t>
            </a:r>
            <a:r>
              <a:rPr lang="en" dirty="0"/>
              <a:t>, prof. OŠ "August Cesarec"</a:t>
            </a:r>
            <a:r>
              <a:rPr lang="hr-HR" dirty="0"/>
              <a:t>, </a:t>
            </a:r>
            <a:r>
              <a:rPr lang="en" dirty="0"/>
              <a:t>Ivankovo</a:t>
            </a:r>
            <a:endParaRPr lang="en" dirty="0">
              <a:solidFill>
                <a:srgbClr val="000000"/>
              </a:solidFill>
            </a:endParaRPr>
          </a:p>
          <a:p>
            <a:pPr marL="0" indent="0"/>
            <a:endParaRPr lang="e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36"/>
          <p:cNvSpPr txBox="1">
            <a:spLocks noGrp="1"/>
          </p:cNvSpPr>
          <p:nvPr>
            <p:ph type="title"/>
          </p:nvPr>
        </p:nvSpPr>
        <p:spPr>
          <a:xfrm>
            <a:off x="471450" y="91038"/>
            <a:ext cx="8672550" cy="10186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/>
              <a:t>INTEGRIRANI SAT – </a:t>
            </a:r>
            <a:br>
              <a:rPr lang="hr-HR" sz="2400" dirty="0"/>
            </a:br>
            <a:r>
              <a:rPr lang="hr-HR" sz="2400" dirty="0"/>
              <a:t>FIZIKA I HRVATSKI JEZIK </a:t>
            </a:r>
            <a:endParaRPr sz="2400" dirty="0"/>
          </a:p>
        </p:txBody>
      </p:sp>
      <p:sp>
        <p:nvSpPr>
          <p:cNvPr id="1259" name="Google Shape;1259;p36"/>
          <p:cNvSpPr txBox="1"/>
          <p:nvPr/>
        </p:nvSpPr>
        <p:spPr>
          <a:xfrm>
            <a:off x="453726" y="972606"/>
            <a:ext cx="770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TEMA: Temeljni zakon gibanja i pisanje životopisa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RAZRED: 8</a:t>
            </a:r>
          </a:p>
        </p:txBody>
      </p:sp>
      <p:sp>
        <p:nvSpPr>
          <p:cNvPr id="1260" name="Google Shape;1260;p36"/>
          <p:cNvSpPr txBox="1"/>
          <p:nvPr/>
        </p:nvSpPr>
        <p:spPr>
          <a:xfrm>
            <a:off x="456126" y="1942430"/>
            <a:ext cx="3849600" cy="279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Fizika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Ishodi: FIZ C.8.6.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Analizira povezanost promjene brzine, sile i mase tijela.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C.8.10. Istražuje fizičke pojave.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C.8.11. Rješava fizičke probleme.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hr-HR"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r-HR" sz="10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261" name="Google Shape;1261;p36"/>
          <p:cNvSpPr txBox="1"/>
          <p:nvPr/>
        </p:nvSpPr>
        <p:spPr>
          <a:xfrm>
            <a:off x="4696448" y="1996269"/>
            <a:ext cx="3795285" cy="204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Hrvatski jezik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Ishodi:  HJ A.8.4.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Učenik piše raspravljačke tekstove u skladu s temom i prema planu.  </a:t>
            </a:r>
            <a:endParaRPr sz="2000" dirty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6EC4B2-6EBA-E6E2-CA7E-2A206555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99" y="204889"/>
            <a:ext cx="7080750" cy="572700"/>
          </a:xfrm>
        </p:spPr>
        <p:txBody>
          <a:bodyPr/>
          <a:lstStyle/>
          <a:p>
            <a:r>
              <a:rPr lang="hr-HR" dirty="0"/>
              <a:t>Uvodni dio sata – uključite se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052FF70-17C7-2324-8C51-EFEC7568884F}"/>
              </a:ext>
            </a:extLst>
          </p:cNvPr>
          <p:cNvSpPr txBox="1"/>
          <p:nvPr/>
        </p:nvSpPr>
        <p:spPr>
          <a:xfrm>
            <a:off x="187037" y="697834"/>
            <a:ext cx="377539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solidFill>
                <a:schemeClr val="tx1"/>
              </a:solidFill>
            </a:endParaRPr>
          </a:p>
          <a:p>
            <a:r>
              <a:rPr lang="hr-HR" sz="2000" dirty="0">
                <a:solidFill>
                  <a:schemeClr val="tx1"/>
                </a:solidFill>
              </a:rPr>
              <a:t>Uvodna rasprava: Započnite lekciju pitajući učenike što već znaju o gibanju, silama i životopisu. Zapišite njihove ideje na ploču ili papir. </a:t>
            </a:r>
          </a:p>
          <a:p>
            <a:endParaRPr lang="hr-HR" sz="2000" dirty="0">
              <a:solidFill>
                <a:schemeClr val="tx1"/>
              </a:solidFill>
            </a:endParaRPr>
          </a:p>
          <a:p>
            <a:r>
              <a:rPr lang="hr-HR" sz="2000" dirty="0">
                <a:solidFill>
                  <a:schemeClr val="tx1"/>
                </a:solidFill>
              </a:rPr>
              <a:t>Video angažman: Pokažite kratki video isječak vezan uz Newtonov drugi zakon i zamolite učenike da zapišu sve nove informacije ili pitanja koja im padnu na pamet. </a:t>
            </a:r>
          </a:p>
        </p:txBody>
      </p:sp>
      <p:pic>
        <p:nvPicPr>
          <p:cNvPr id="5" name="Slika 4" descr="Slika na kojoj se prikazuje u dvorani, osoba, odijevanje, namještaj&#10;&#10;Opis je automatski generiran">
            <a:extLst>
              <a:ext uri="{FF2B5EF4-FFF2-40B4-BE49-F238E27FC236}">
                <a16:creationId xmlns:a16="http://schemas.microsoft.com/office/drawing/2014/main" id="{793E14FA-1A50-342D-9F33-3328A17FC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659" y="964959"/>
            <a:ext cx="2720635" cy="3627514"/>
          </a:xfrm>
          <a:prstGeom prst="rect">
            <a:avLst/>
          </a:prstGeom>
        </p:spPr>
      </p:pic>
      <p:pic>
        <p:nvPicPr>
          <p:cNvPr id="7" name="Slika 6" descr="Slika na kojoj se prikazuje tekst, odijevanje, osoba, u dvorani&#10;&#10;Opis je automatski generiran">
            <a:extLst>
              <a:ext uri="{FF2B5EF4-FFF2-40B4-BE49-F238E27FC236}">
                <a16:creationId xmlns:a16="http://schemas.microsoft.com/office/drawing/2014/main" id="{42E4168E-69F2-0351-9DD8-AC3E6767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34" y="1496276"/>
            <a:ext cx="2001067" cy="266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C681E101-186C-1F97-C6EB-632FF284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076"/>
            <a:ext cx="3451648" cy="591291"/>
          </a:xfrm>
        </p:spPr>
        <p:txBody>
          <a:bodyPr/>
          <a:lstStyle/>
          <a:p>
            <a:r>
              <a:rPr lang="hr-HR" sz="3600" dirty="0"/>
              <a:t>Istražite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13A1FF-A04A-62E6-B616-08557F417E52}"/>
              </a:ext>
            </a:extLst>
          </p:cNvPr>
          <p:cNvSpPr txBox="1"/>
          <p:nvPr/>
        </p:nvSpPr>
        <p:spPr>
          <a:xfrm>
            <a:off x="336512" y="595276"/>
            <a:ext cx="4745852" cy="4175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Eksperiment iz fizike: 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Učenici su radili u paru. Svaki par imao je tablet s </a:t>
            </a:r>
            <a:r>
              <a:rPr lang="hr-HR" sz="2400" dirty="0" err="1">
                <a:solidFill>
                  <a:schemeClr val="tx1"/>
                </a:solidFill>
              </a:rPr>
              <a:t>Phet</a:t>
            </a:r>
            <a:r>
              <a:rPr lang="hr-HR" sz="2400" dirty="0">
                <a:solidFill>
                  <a:schemeClr val="tx1"/>
                </a:solidFill>
              </a:rPr>
              <a:t> simulacijom i radni listić. Učenici su mijenjali iznos sile koja djeluje na tijelo i masu tijela, zatim bilježili vrijednosti akceleracije. </a:t>
            </a:r>
          </a:p>
        </p:txBody>
      </p:sp>
      <p:pic>
        <p:nvPicPr>
          <p:cNvPr id="4" name="Slika 3" descr="Slika na kojoj se prikazuje osoba, u dvorani, odijevanje, učenje&#10;&#10;Opis je automatski generiran">
            <a:extLst>
              <a:ext uri="{FF2B5EF4-FFF2-40B4-BE49-F238E27FC236}">
                <a16:creationId xmlns:a16="http://schemas.microsoft.com/office/drawing/2014/main" id="{4DD9E7F9-275C-5C21-B51A-E6E12240F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15" y="255181"/>
            <a:ext cx="3445581" cy="25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4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C681E101-186C-1F97-C6EB-632FF284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360"/>
            <a:ext cx="3451648" cy="591291"/>
          </a:xfrm>
        </p:spPr>
        <p:txBody>
          <a:bodyPr/>
          <a:lstStyle/>
          <a:p>
            <a:r>
              <a:rPr lang="hr-HR" sz="3600" dirty="0"/>
              <a:t>Objasnite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13A1FF-A04A-62E6-B616-08557F417E52}"/>
              </a:ext>
            </a:extLst>
          </p:cNvPr>
          <p:cNvSpPr txBox="1"/>
          <p:nvPr/>
        </p:nvSpPr>
        <p:spPr>
          <a:xfrm>
            <a:off x="382772" y="994027"/>
            <a:ext cx="7761767" cy="30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Mini-lekcija: Nakon istraživanja učenici su iznosili svoje rezultate mjerenja. 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Na temelju dobivenih rezultata, zaključili  su o ovisnosti akceleracije o masi i sili koja djeluje na tijelo. 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Definiran je temeljni zakon gibanja, 2. Newtonov zakon.  </a:t>
            </a:r>
          </a:p>
        </p:txBody>
      </p:sp>
    </p:spTree>
    <p:extLst>
      <p:ext uri="{BB962C8B-B14F-4D97-AF65-F5344CB8AC3E}">
        <p14:creationId xmlns:p14="http://schemas.microsoft.com/office/powerpoint/2010/main" val="42540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C681E101-186C-1F97-C6EB-632FF284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64" y="156157"/>
            <a:ext cx="6543040" cy="591291"/>
          </a:xfrm>
        </p:spPr>
        <p:txBody>
          <a:bodyPr/>
          <a:lstStyle/>
          <a:p>
            <a:r>
              <a:rPr lang="hr-HR" sz="2800" dirty="0"/>
              <a:t>Životopis – ključne komponente  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13A1FF-A04A-62E6-B616-08557F417E52}"/>
              </a:ext>
            </a:extLst>
          </p:cNvPr>
          <p:cNvSpPr txBox="1"/>
          <p:nvPr/>
        </p:nvSpPr>
        <p:spPr>
          <a:xfrm>
            <a:off x="200364" y="632013"/>
            <a:ext cx="6271319" cy="430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hr-HR" sz="2200" dirty="0">
                <a:solidFill>
                  <a:schemeClr val="tx1"/>
                </a:solidFill>
              </a:rPr>
              <a:t>Aktivnost pisanja životopisa: Prijelaz na sastavnicu sata sa sadržajima iz Hrvatskoga jezika, Objašnjavam ključne komponente pisanja životopisa  na hrvatskom jeziku kao što su osobni podatci, rani život i postignuća. Navodim primjere životopisa na hrvatskom jeziku i raspravljamo o pravilnom oblikovanju i organizaciji sadržaja.</a:t>
            </a:r>
          </a:p>
        </p:txBody>
      </p:sp>
      <p:pic>
        <p:nvPicPr>
          <p:cNvPr id="4" name="Slika 3" descr="Slika na kojoj se prikazuje tekst, odijevanje, osoba, Ljudsko lice&#10;&#10;Opis je automatski generiran">
            <a:extLst>
              <a:ext uri="{FF2B5EF4-FFF2-40B4-BE49-F238E27FC236}">
                <a16:creationId xmlns:a16="http://schemas.microsoft.com/office/drawing/2014/main" id="{922AE079-9518-388D-989E-42247D65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84" y="2300325"/>
            <a:ext cx="2767516" cy="28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4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C681E101-186C-1F97-C6EB-632FF284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04" y="386081"/>
            <a:ext cx="4725035" cy="591291"/>
          </a:xfrm>
        </p:spPr>
        <p:txBody>
          <a:bodyPr/>
          <a:lstStyle/>
          <a:p>
            <a:r>
              <a:rPr lang="hr-HR" sz="3600" dirty="0"/>
              <a:t>Pisanje životopisa 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13A1FF-A04A-62E6-B616-08557F417E52}"/>
              </a:ext>
            </a:extLst>
          </p:cNvPr>
          <p:cNvSpPr txBox="1"/>
          <p:nvPr/>
        </p:nvSpPr>
        <p:spPr>
          <a:xfrm>
            <a:off x="497205" y="1052940"/>
            <a:ext cx="4836160" cy="324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tx1"/>
                </a:solidFill>
              </a:rPr>
              <a:t>Pisanje životopisa: Učenici su dobili uputu napisati životopis Isaaca Newtona prema  prethodno zadanim sastavnicama.</a:t>
            </a:r>
          </a:p>
        </p:txBody>
      </p:sp>
      <p:pic>
        <p:nvPicPr>
          <p:cNvPr id="2" name="Slika 1" descr="Slika na kojoj se prikazuje osoba, tekst, u dvorani, rukopis&#10;&#10;Opis je automatski generiran">
            <a:extLst>
              <a:ext uri="{FF2B5EF4-FFF2-40B4-BE49-F238E27FC236}">
                <a16:creationId xmlns:a16="http://schemas.microsoft.com/office/drawing/2014/main" id="{6F19961B-6CBF-74F0-5326-19000D7C3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364" y="570795"/>
            <a:ext cx="3001431" cy="40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7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C681E101-186C-1F97-C6EB-632FF284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860"/>
            <a:ext cx="5546500" cy="591291"/>
          </a:xfrm>
        </p:spPr>
        <p:txBody>
          <a:bodyPr/>
          <a:lstStyle/>
          <a:p>
            <a:r>
              <a:rPr lang="hr-HR" sz="2800" dirty="0"/>
              <a:t>Vršnjačko vrednovanje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13A1FF-A04A-62E6-B616-08557F417E52}"/>
              </a:ext>
            </a:extLst>
          </p:cNvPr>
          <p:cNvSpPr txBox="1"/>
          <p:nvPr/>
        </p:nvSpPr>
        <p:spPr>
          <a:xfrm>
            <a:off x="420263" y="693066"/>
            <a:ext cx="6271160" cy="356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Dijeljenje vršnjaka i povratna informacija: </a:t>
            </a:r>
          </a:p>
          <a:p>
            <a:pPr lvl="1"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Učenici u paru  razmjenjuju svoje životopise. Jedni drugima čitaju životopise i daju konstruktivne povratne informacije o jasnoći, kreativnosti i uključivanju zadanih  elemenata. </a:t>
            </a:r>
          </a:p>
        </p:txBody>
      </p:sp>
      <p:pic>
        <p:nvPicPr>
          <p:cNvPr id="7" name="Slika 6" descr="Slika na kojoj se prikazuje odijevanje, osoba, u dvorani, žena&#10;&#10;Opis je automatski generiran">
            <a:extLst>
              <a:ext uri="{FF2B5EF4-FFF2-40B4-BE49-F238E27FC236}">
                <a16:creationId xmlns:a16="http://schemas.microsoft.com/office/drawing/2014/main" id="{ADD05729-E130-31FE-52FC-C374C09BD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377" y="3108251"/>
            <a:ext cx="2565739" cy="19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2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C681E101-186C-1F97-C6EB-632FF284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59" y="107273"/>
            <a:ext cx="4189943" cy="591291"/>
          </a:xfrm>
        </p:spPr>
        <p:txBody>
          <a:bodyPr/>
          <a:lstStyle/>
          <a:p>
            <a:pPr algn="l"/>
            <a:r>
              <a:rPr lang="hr-HR" dirty="0"/>
              <a:t>Usustavljivanje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13A1FF-A04A-62E6-B616-08557F417E52}"/>
              </a:ext>
            </a:extLst>
          </p:cNvPr>
          <p:cNvSpPr txBox="1"/>
          <p:nvPr/>
        </p:nvSpPr>
        <p:spPr>
          <a:xfrm>
            <a:off x="257073" y="647018"/>
            <a:ext cx="4951306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Završetak: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Kratko razgovaramo o vezama koje su učenici uspostavili između Newtonovog drugog zakona i pisanja životopisa na hrvatskom jeziku. 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tx1"/>
                </a:solidFill>
              </a:rPr>
              <a:t>Ponavljamo glavne pojmove i ishode učenja lekcije</a:t>
            </a:r>
            <a:r>
              <a:rPr lang="hr-HR" sz="18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4" name="Slika 3" descr="Slika na kojoj se prikazuje u dvorani, računalo, odijevanje, prijenosno računalo&#10;&#10;Opis je automatski generiran">
            <a:extLst>
              <a:ext uri="{FF2B5EF4-FFF2-40B4-BE49-F238E27FC236}">
                <a16:creationId xmlns:a16="http://schemas.microsoft.com/office/drawing/2014/main" id="{8E7A57E9-5E55-2075-686E-134DF8963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92763" y="1173518"/>
            <a:ext cx="4212000" cy="3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08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32ED76-2772-B9DC-754A-E78C9050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13" y="160301"/>
            <a:ext cx="7704000" cy="572700"/>
          </a:xfrm>
        </p:spPr>
        <p:txBody>
          <a:bodyPr/>
          <a:lstStyle/>
          <a:p>
            <a:pPr algn="l"/>
            <a:r>
              <a:rPr lang="hr-HR" sz="2800" dirty="0"/>
              <a:t>Formativno vrednovanje</a:t>
            </a:r>
            <a:br>
              <a:rPr lang="hr-HR" dirty="0"/>
            </a:br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D57AE1B-EEBF-6843-2FAA-2D99C47B71D5}"/>
              </a:ext>
            </a:extLst>
          </p:cNvPr>
          <p:cNvSpPr txBox="1"/>
          <p:nvPr/>
        </p:nvSpPr>
        <p:spPr>
          <a:xfrm>
            <a:off x="636694" y="1112200"/>
            <a:ext cx="2602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Radni listić kao formativno vrednovanje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C946C6D-2F84-E5FE-CFEB-E95879FAA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749" y="131231"/>
            <a:ext cx="3296122" cy="48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4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Google Shape;1388;p40"/>
          <p:cNvPicPr preferRelativeResize="0"/>
          <p:nvPr/>
        </p:nvPicPr>
        <p:blipFill rotWithShape="1">
          <a:blip r:embed="rId3">
            <a:alphaModFix/>
          </a:blip>
          <a:srcRect l="24331" t="5721" r="23342" b="4591"/>
          <a:stretch/>
        </p:blipFill>
        <p:spPr>
          <a:xfrm rot="2268302">
            <a:off x="7040137" y="2719387"/>
            <a:ext cx="1857374" cy="179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40"/>
          <p:cNvPicPr preferRelativeResize="0"/>
          <p:nvPr/>
        </p:nvPicPr>
        <p:blipFill rotWithShape="1">
          <a:blip r:embed="rId4">
            <a:alphaModFix/>
          </a:blip>
          <a:srcRect l="18647" t="7960" r="8852" b="8336"/>
          <a:stretch/>
        </p:blipFill>
        <p:spPr>
          <a:xfrm rot="-1406513">
            <a:off x="6447085" y="3651950"/>
            <a:ext cx="1175233" cy="7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40"/>
          <p:cNvPicPr preferRelativeResize="0"/>
          <p:nvPr/>
        </p:nvPicPr>
        <p:blipFill rotWithShape="1">
          <a:blip r:embed="rId5">
            <a:alphaModFix/>
          </a:blip>
          <a:srcRect l="25537" t="7152" r="23467" b="5838"/>
          <a:stretch/>
        </p:blipFill>
        <p:spPr>
          <a:xfrm>
            <a:off x="7008824" y="317868"/>
            <a:ext cx="1920000" cy="18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40"/>
          <p:cNvPicPr preferRelativeResize="0"/>
          <p:nvPr/>
        </p:nvPicPr>
        <p:blipFill rotWithShape="1">
          <a:blip r:embed="rId6">
            <a:alphaModFix/>
          </a:blip>
          <a:srcRect l="15236" r="10474"/>
          <a:stretch/>
        </p:blipFill>
        <p:spPr>
          <a:xfrm rot="1220421">
            <a:off x="322140" y="-114445"/>
            <a:ext cx="1552575" cy="139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40"/>
          <p:cNvSpPr txBox="1">
            <a:spLocks noGrp="1"/>
          </p:cNvSpPr>
          <p:nvPr>
            <p:ph type="title"/>
          </p:nvPr>
        </p:nvSpPr>
        <p:spPr>
          <a:xfrm>
            <a:off x="713072" y="1680339"/>
            <a:ext cx="735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Hvala na pažnji! </a:t>
            </a:r>
            <a:endParaRPr dirty="0"/>
          </a:p>
        </p:txBody>
      </p:sp>
      <p:pic>
        <p:nvPicPr>
          <p:cNvPr id="1402" name="Google Shape;1402;p40"/>
          <p:cNvPicPr preferRelativeResize="0"/>
          <p:nvPr/>
        </p:nvPicPr>
        <p:blipFill rotWithShape="1">
          <a:blip r:embed="rId7">
            <a:alphaModFix/>
          </a:blip>
          <a:srcRect l="22009" r="18455"/>
          <a:stretch/>
        </p:blipFill>
        <p:spPr>
          <a:xfrm rot="1203247">
            <a:off x="1616204" y="3965720"/>
            <a:ext cx="903665" cy="853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Google Shape;1303;p38"/>
          <p:cNvPicPr preferRelativeResize="0"/>
          <p:nvPr/>
        </p:nvPicPr>
        <p:blipFill rotWithShape="1">
          <a:blip r:embed="rId3">
            <a:alphaModFix/>
          </a:blip>
          <a:srcRect l="26806" t="7660" r="25401" b="5390"/>
          <a:stretch/>
        </p:blipFill>
        <p:spPr>
          <a:xfrm>
            <a:off x="8104075" y="-178582"/>
            <a:ext cx="1739952" cy="1780604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38"/>
          <p:cNvSpPr txBox="1">
            <a:spLocks noGrp="1"/>
          </p:cNvSpPr>
          <p:nvPr>
            <p:ph type="title"/>
          </p:nvPr>
        </p:nvSpPr>
        <p:spPr>
          <a:xfrm>
            <a:off x="4054333" y="324614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IDEJA?</a:t>
            </a:r>
          </a:p>
        </p:txBody>
      </p:sp>
      <p:pic>
        <p:nvPicPr>
          <p:cNvPr id="1306" name="Google Shape;1306;p38"/>
          <p:cNvPicPr preferRelativeResize="0"/>
          <p:nvPr/>
        </p:nvPicPr>
        <p:blipFill rotWithShape="1">
          <a:blip r:embed="rId4">
            <a:alphaModFix/>
          </a:blip>
          <a:srcRect l="25537" t="7152" r="23467" b="5838"/>
          <a:stretch/>
        </p:blipFill>
        <p:spPr>
          <a:xfrm>
            <a:off x="-594829" y="-455741"/>
            <a:ext cx="1920000" cy="18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y Newton's Cradle in Close-up Photogaphy · Free Stock Photo">
            <a:extLst>
              <a:ext uri="{FF2B5EF4-FFF2-40B4-BE49-F238E27FC236}">
                <a16:creationId xmlns:a16="http://schemas.microsoft.com/office/drawing/2014/main" id="{A0A6F6DA-4451-C935-12A3-1AB07E062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428" y="1505813"/>
            <a:ext cx="3011716" cy="1723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0B86C-4E22-510C-D14C-372B9E031ED4}"/>
              </a:ext>
            </a:extLst>
          </p:cNvPr>
          <p:cNvSpPr txBox="1"/>
          <p:nvPr/>
        </p:nvSpPr>
        <p:spPr>
          <a:xfrm>
            <a:off x="1705428" y="3422196"/>
            <a:ext cx="2131785" cy="30777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FIZIKA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5C44A-6C6B-3512-67C3-C3D79D0C524D}"/>
              </a:ext>
            </a:extLst>
          </p:cNvPr>
          <p:cNvSpPr txBox="1"/>
          <p:nvPr/>
        </p:nvSpPr>
        <p:spPr>
          <a:xfrm>
            <a:off x="5234213" y="3422195"/>
            <a:ext cx="2131785" cy="307777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HRVATSKI JEZIK </a:t>
            </a:r>
            <a:endParaRPr lang="en-US"/>
          </a:p>
        </p:txBody>
      </p:sp>
      <p:pic>
        <p:nvPicPr>
          <p:cNvPr id="10" name="Picture 9" descr="A close-up of a child&amp;#39;s hands writing on a piece of paper&#10;&#10;Description automatically generated">
            <a:extLst>
              <a:ext uri="{FF2B5EF4-FFF2-40B4-BE49-F238E27FC236}">
                <a16:creationId xmlns:a16="http://schemas.microsoft.com/office/drawing/2014/main" id="{A995ABD7-B0C5-A018-72D5-10ECAEAE1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776108" y="1507219"/>
            <a:ext cx="2848429" cy="17208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56"/>
          <p:cNvSpPr txBox="1">
            <a:spLocks noGrp="1"/>
          </p:cNvSpPr>
          <p:nvPr>
            <p:ph type="title"/>
          </p:nvPr>
        </p:nvSpPr>
        <p:spPr>
          <a:xfrm>
            <a:off x="590871" y="295719"/>
            <a:ext cx="31575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EDUAIDE - AI</a:t>
            </a:r>
            <a:endParaRPr lang="en-US" dirty="0"/>
          </a:p>
        </p:txBody>
      </p:sp>
      <p:sp>
        <p:nvSpPr>
          <p:cNvPr id="1939" name="Google Shape;1939;p56"/>
          <p:cNvSpPr txBox="1">
            <a:spLocks noGrp="1"/>
          </p:cNvSpPr>
          <p:nvPr>
            <p:ph type="subTitle" idx="1"/>
          </p:nvPr>
        </p:nvSpPr>
        <p:spPr>
          <a:xfrm>
            <a:off x="373384" y="1234562"/>
            <a:ext cx="4227927" cy="2398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" sz="2800" dirty="0" err="1"/>
              <a:t>Platforma</a:t>
            </a:r>
            <a:r>
              <a:rPr lang="en" sz="2800" dirty="0"/>
              <a:t> </a:t>
            </a:r>
            <a:r>
              <a:rPr lang="en" sz="2800" dirty="0" err="1"/>
              <a:t>utemljena</a:t>
            </a:r>
            <a:r>
              <a:rPr lang="en" sz="2800" dirty="0"/>
              <a:t> </a:t>
            </a:r>
            <a:r>
              <a:rPr lang="en" sz="2800" dirty="0" err="1"/>
              <a:t>na</a:t>
            </a:r>
            <a:r>
              <a:rPr lang="en" sz="2800" dirty="0"/>
              <a:t> </a:t>
            </a:r>
            <a:r>
              <a:rPr lang="en" sz="2800" dirty="0" err="1"/>
              <a:t>umjetnoj</a:t>
            </a:r>
            <a:r>
              <a:rPr lang="en" sz="2800" dirty="0"/>
              <a:t> </a:t>
            </a:r>
            <a:r>
              <a:rPr lang="en" sz="2800" dirty="0" err="1"/>
              <a:t>inteligenciji</a:t>
            </a:r>
            <a:r>
              <a:rPr lang="en" sz="2800" dirty="0"/>
              <a:t>,</a:t>
            </a:r>
          </a:p>
          <a:p>
            <a:pPr marL="0" indent="0" algn="l"/>
            <a:r>
              <a:rPr lang="en" sz="2800" dirty="0"/>
              <a:t>namjenjena za</a:t>
            </a:r>
            <a:r>
              <a:rPr lang="hr-HR" sz="2800" dirty="0"/>
              <a:t> pomoć u </a:t>
            </a:r>
            <a:r>
              <a:rPr lang="en" sz="2800" dirty="0"/>
              <a:t> planiranj</a:t>
            </a:r>
            <a:r>
              <a:rPr lang="hr-HR" sz="2800" dirty="0"/>
              <a:t>u </a:t>
            </a:r>
            <a:r>
              <a:rPr lang="en" sz="2800" dirty="0"/>
              <a:t>nastave</a:t>
            </a:r>
            <a:r>
              <a:rPr lang="hr-HR" sz="2800" dirty="0"/>
              <a:t>.</a:t>
            </a:r>
            <a:r>
              <a:rPr lang="en" sz="2800" dirty="0"/>
              <a:t>  </a:t>
            </a:r>
          </a:p>
        </p:txBody>
      </p:sp>
      <p:grpSp>
        <p:nvGrpSpPr>
          <p:cNvPr id="1940" name="Google Shape;1940;p56"/>
          <p:cNvGrpSpPr/>
          <p:nvPr/>
        </p:nvGrpSpPr>
        <p:grpSpPr>
          <a:xfrm>
            <a:off x="5520744" y="1904680"/>
            <a:ext cx="3250120" cy="2764963"/>
            <a:chOff x="5244615" y="1059945"/>
            <a:chExt cx="3010486" cy="2561101"/>
          </a:xfrm>
        </p:grpSpPr>
        <p:grpSp>
          <p:nvGrpSpPr>
            <p:cNvPr id="1941" name="Google Shape;1941;p56"/>
            <p:cNvGrpSpPr/>
            <p:nvPr/>
          </p:nvGrpSpPr>
          <p:grpSpPr>
            <a:xfrm>
              <a:off x="5244615" y="1059945"/>
              <a:ext cx="3004463" cy="2561101"/>
              <a:chOff x="5244615" y="1059945"/>
              <a:chExt cx="3004463" cy="2561101"/>
            </a:xfrm>
          </p:grpSpPr>
          <p:sp>
            <p:nvSpPr>
              <p:cNvPr id="1943" name="Google Shape;1943;p56"/>
              <p:cNvSpPr/>
              <p:nvPr/>
            </p:nvSpPr>
            <p:spPr>
              <a:xfrm>
                <a:off x="5302009" y="1059945"/>
                <a:ext cx="177649" cy="177649"/>
              </a:xfrm>
              <a:custGeom>
                <a:avLst/>
                <a:gdLst/>
                <a:ahLst/>
                <a:cxnLst/>
                <a:rect l="l" t="t" r="r" b="b"/>
                <a:pathLst>
                  <a:path w="9207" h="9207" extrusionOk="0">
                    <a:moveTo>
                      <a:pt x="4603" y="0"/>
                    </a:moveTo>
                    <a:cubicBezTo>
                      <a:pt x="2035" y="0"/>
                      <a:pt x="0" y="2069"/>
                      <a:pt x="0" y="4604"/>
                    </a:cubicBezTo>
                    <a:cubicBezTo>
                      <a:pt x="0" y="7139"/>
                      <a:pt x="2035" y="9207"/>
                      <a:pt x="4603" y="9207"/>
                    </a:cubicBezTo>
                    <a:cubicBezTo>
                      <a:pt x="7139" y="9207"/>
                      <a:pt x="9207" y="7139"/>
                      <a:pt x="9207" y="4604"/>
                    </a:cubicBezTo>
                    <a:cubicBezTo>
                      <a:pt x="9207" y="2069"/>
                      <a:pt x="7139" y="0"/>
                      <a:pt x="46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56"/>
              <p:cNvSpPr/>
              <p:nvPr/>
            </p:nvSpPr>
            <p:spPr>
              <a:xfrm>
                <a:off x="5369582" y="1106294"/>
                <a:ext cx="39285" cy="39265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035" extrusionOk="0">
                    <a:moveTo>
                      <a:pt x="1035" y="0"/>
                    </a:moveTo>
                    <a:cubicBezTo>
                      <a:pt x="468" y="0"/>
                      <a:pt x="1" y="467"/>
                      <a:pt x="1" y="1034"/>
                    </a:cubicBezTo>
                    <a:cubicBezTo>
                      <a:pt x="1" y="1601"/>
                      <a:pt x="468" y="2035"/>
                      <a:pt x="1035" y="2035"/>
                    </a:cubicBezTo>
                    <a:cubicBezTo>
                      <a:pt x="1602" y="2035"/>
                      <a:pt x="2035" y="1601"/>
                      <a:pt x="2035" y="1034"/>
                    </a:cubicBezTo>
                    <a:cubicBezTo>
                      <a:pt x="2035" y="467"/>
                      <a:pt x="1602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56"/>
              <p:cNvSpPr/>
              <p:nvPr/>
            </p:nvSpPr>
            <p:spPr>
              <a:xfrm>
                <a:off x="5356711" y="1148764"/>
                <a:ext cx="68246" cy="39921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2069" extrusionOk="0">
                    <a:moveTo>
                      <a:pt x="1768" y="1"/>
                    </a:moveTo>
                    <a:cubicBezTo>
                      <a:pt x="768" y="1"/>
                      <a:pt x="0" y="801"/>
                      <a:pt x="0" y="1802"/>
                    </a:cubicBezTo>
                    <a:lnTo>
                      <a:pt x="0" y="2069"/>
                    </a:lnTo>
                    <a:lnTo>
                      <a:pt x="3536" y="2069"/>
                    </a:lnTo>
                    <a:lnTo>
                      <a:pt x="3536" y="1802"/>
                    </a:lnTo>
                    <a:cubicBezTo>
                      <a:pt x="3536" y="801"/>
                      <a:pt x="2736" y="1"/>
                      <a:pt x="17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56"/>
              <p:cNvSpPr/>
              <p:nvPr/>
            </p:nvSpPr>
            <p:spPr>
              <a:xfrm>
                <a:off x="5597442" y="1105638"/>
                <a:ext cx="724083" cy="86268"/>
              </a:xfrm>
              <a:custGeom>
                <a:avLst/>
                <a:gdLst/>
                <a:ahLst/>
                <a:cxnLst/>
                <a:rect l="l" t="t" r="r" b="b"/>
                <a:pathLst>
                  <a:path w="37527" h="4471" extrusionOk="0">
                    <a:moveTo>
                      <a:pt x="2235" y="1"/>
                    </a:moveTo>
                    <a:cubicBezTo>
                      <a:pt x="1001" y="1"/>
                      <a:pt x="0" y="1001"/>
                      <a:pt x="0" y="2236"/>
                    </a:cubicBezTo>
                    <a:cubicBezTo>
                      <a:pt x="0" y="3470"/>
                      <a:pt x="1001" y="4471"/>
                      <a:pt x="2235" y="4471"/>
                    </a:cubicBezTo>
                    <a:lnTo>
                      <a:pt x="35292" y="4471"/>
                    </a:lnTo>
                    <a:cubicBezTo>
                      <a:pt x="36526" y="4471"/>
                      <a:pt x="37527" y="3470"/>
                      <a:pt x="37527" y="2236"/>
                    </a:cubicBezTo>
                    <a:cubicBezTo>
                      <a:pt x="37527" y="1001"/>
                      <a:pt x="36526" y="1"/>
                      <a:pt x="35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56"/>
              <p:cNvSpPr/>
              <p:nvPr/>
            </p:nvSpPr>
            <p:spPr>
              <a:xfrm>
                <a:off x="5347466" y="3275383"/>
                <a:ext cx="97845" cy="10621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5505" extrusionOk="0">
                    <a:moveTo>
                      <a:pt x="2169" y="1"/>
                    </a:moveTo>
                    <a:cubicBezTo>
                      <a:pt x="1969" y="1"/>
                      <a:pt x="1835" y="134"/>
                      <a:pt x="1802" y="334"/>
                    </a:cubicBezTo>
                    <a:cubicBezTo>
                      <a:pt x="1769" y="735"/>
                      <a:pt x="1669" y="1135"/>
                      <a:pt x="1502" y="1535"/>
                    </a:cubicBezTo>
                    <a:cubicBezTo>
                      <a:pt x="1402" y="1735"/>
                      <a:pt x="1202" y="1902"/>
                      <a:pt x="968" y="1902"/>
                    </a:cubicBezTo>
                    <a:lnTo>
                      <a:pt x="568" y="1902"/>
                    </a:lnTo>
                    <a:cubicBezTo>
                      <a:pt x="234" y="1902"/>
                      <a:pt x="1" y="2136"/>
                      <a:pt x="1" y="2436"/>
                    </a:cubicBezTo>
                    <a:lnTo>
                      <a:pt x="1" y="5038"/>
                    </a:lnTo>
                    <a:cubicBezTo>
                      <a:pt x="1" y="5305"/>
                      <a:pt x="201" y="5505"/>
                      <a:pt x="468" y="5505"/>
                    </a:cubicBezTo>
                    <a:lnTo>
                      <a:pt x="3770" y="5505"/>
                    </a:lnTo>
                    <a:cubicBezTo>
                      <a:pt x="3970" y="5505"/>
                      <a:pt x="4170" y="5338"/>
                      <a:pt x="4170" y="5105"/>
                    </a:cubicBezTo>
                    <a:cubicBezTo>
                      <a:pt x="4170" y="4938"/>
                      <a:pt x="4070" y="4804"/>
                      <a:pt x="3903" y="4738"/>
                    </a:cubicBezTo>
                    <a:cubicBezTo>
                      <a:pt x="3903" y="4738"/>
                      <a:pt x="3903" y="4704"/>
                      <a:pt x="3903" y="4704"/>
                    </a:cubicBezTo>
                    <a:lnTo>
                      <a:pt x="4037" y="4704"/>
                    </a:lnTo>
                    <a:cubicBezTo>
                      <a:pt x="4304" y="4704"/>
                      <a:pt x="4504" y="4504"/>
                      <a:pt x="4504" y="4237"/>
                    </a:cubicBezTo>
                    <a:cubicBezTo>
                      <a:pt x="4504" y="4037"/>
                      <a:pt x="4370" y="3870"/>
                      <a:pt x="4204" y="3804"/>
                    </a:cubicBezTo>
                    <a:cubicBezTo>
                      <a:pt x="4204" y="3804"/>
                      <a:pt x="4204" y="3804"/>
                      <a:pt x="4204" y="3770"/>
                    </a:cubicBezTo>
                    <a:lnTo>
                      <a:pt x="4337" y="3770"/>
                    </a:lnTo>
                    <a:cubicBezTo>
                      <a:pt x="4604" y="3770"/>
                      <a:pt x="4804" y="3570"/>
                      <a:pt x="4804" y="3303"/>
                    </a:cubicBezTo>
                    <a:cubicBezTo>
                      <a:pt x="4804" y="3103"/>
                      <a:pt x="4704" y="2936"/>
                      <a:pt x="4504" y="2870"/>
                    </a:cubicBezTo>
                    <a:cubicBezTo>
                      <a:pt x="4504" y="2870"/>
                      <a:pt x="4504" y="2836"/>
                      <a:pt x="4504" y="2836"/>
                    </a:cubicBezTo>
                    <a:lnTo>
                      <a:pt x="4571" y="2836"/>
                    </a:lnTo>
                    <a:cubicBezTo>
                      <a:pt x="4837" y="2836"/>
                      <a:pt x="5071" y="2603"/>
                      <a:pt x="5038" y="2336"/>
                    </a:cubicBezTo>
                    <a:cubicBezTo>
                      <a:pt x="5038" y="2069"/>
                      <a:pt x="4837" y="1902"/>
                      <a:pt x="4571" y="1902"/>
                    </a:cubicBezTo>
                    <a:lnTo>
                      <a:pt x="3136" y="1902"/>
                    </a:lnTo>
                    <a:cubicBezTo>
                      <a:pt x="2969" y="1902"/>
                      <a:pt x="2869" y="1769"/>
                      <a:pt x="2869" y="1602"/>
                    </a:cubicBezTo>
                    <a:lnTo>
                      <a:pt x="2903" y="1302"/>
                    </a:lnTo>
                    <a:cubicBezTo>
                      <a:pt x="2936" y="1002"/>
                      <a:pt x="2969" y="635"/>
                      <a:pt x="2803" y="368"/>
                    </a:cubicBezTo>
                    <a:cubicBezTo>
                      <a:pt x="2669" y="168"/>
                      <a:pt x="2436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56"/>
              <p:cNvSpPr/>
              <p:nvPr/>
            </p:nvSpPr>
            <p:spPr>
              <a:xfrm>
                <a:off x="5308856" y="3312083"/>
                <a:ext cx="34770" cy="6952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03" extrusionOk="0">
                    <a:moveTo>
                      <a:pt x="401" y="0"/>
                    </a:moveTo>
                    <a:cubicBezTo>
                      <a:pt x="167" y="0"/>
                      <a:pt x="0" y="200"/>
                      <a:pt x="0" y="434"/>
                    </a:cubicBezTo>
                    <a:lnTo>
                      <a:pt x="0" y="3203"/>
                    </a:lnTo>
                    <a:cubicBezTo>
                      <a:pt x="0" y="3436"/>
                      <a:pt x="167" y="3603"/>
                      <a:pt x="401" y="3603"/>
                    </a:cubicBezTo>
                    <a:lnTo>
                      <a:pt x="1401" y="3603"/>
                    </a:lnTo>
                    <a:cubicBezTo>
                      <a:pt x="1635" y="3603"/>
                      <a:pt x="1802" y="3436"/>
                      <a:pt x="1802" y="3203"/>
                    </a:cubicBezTo>
                    <a:lnTo>
                      <a:pt x="1802" y="434"/>
                    </a:lnTo>
                    <a:cubicBezTo>
                      <a:pt x="1802" y="200"/>
                      <a:pt x="1601" y="0"/>
                      <a:pt x="1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56"/>
              <p:cNvSpPr/>
              <p:nvPr/>
            </p:nvSpPr>
            <p:spPr>
              <a:xfrm>
                <a:off x="5536061" y="3312083"/>
                <a:ext cx="97845" cy="10621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5505" extrusionOk="0">
                    <a:moveTo>
                      <a:pt x="1301" y="0"/>
                    </a:moveTo>
                    <a:cubicBezTo>
                      <a:pt x="1068" y="0"/>
                      <a:pt x="901" y="200"/>
                      <a:pt x="901" y="401"/>
                    </a:cubicBezTo>
                    <a:cubicBezTo>
                      <a:pt x="901" y="567"/>
                      <a:pt x="1001" y="734"/>
                      <a:pt x="1134" y="801"/>
                    </a:cubicBezTo>
                    <a:cubicBezTo>
                      <a:pt x="1134" y="801"/>
                      <a:pt x="1168" y="801"/>
                      <a:pt x="1168" y="834"/>
                    </a:cubicBezTo>
                    <a:lnTo>
                      <a:pt x="1001" y="834"/>
                    </a:lnTo>
                    <a:cubicBezTo>
                      <a:pt x="768" y="834"/>
                      <a:pt x="534" y="1034"/>
                      <a:pt x="534" y="1301"/>
                    </a:cubicBezTo>
                    <a:cubicBezTo>
                      <a:pt x="534" y="1501"/>
                      <a:pt x="667" y="1668"/>
                      <a:pt x="834" y="1735"/>
                    </a:cubicBezTo>
                    <a:cubicBezTo>
                      <a:pt x="834" y="1735"/>
                      <a:pt x="834" y="1768"/>
                      <a:pt x="834" y="1768"/>
                    </a:cubicBezTo>
                    <a:lnTo>
                      <a:pt x="701" y="1768"/>
                    </a:lnTo>
                    <a:cubicBezTo>
                      <a:pt x="434" y="1768"/>
                      <a:pt x="234" y="1968"/>
                      <a:pt x="234" y="2235"/>
                    </a:cubicBezTo>
                    <a:cubicBezTo>
                      <a:pt x="234" y="2435"/>
                      <a:pt x="367" y="2602"/>
                      <a:pt x="534" y="2669"/>
                    </a:cubicBezTo>
                    <a:cubicBezTo>
                      <a:pt x="534" y="2702"/>
                      <a:pt x="534" y="2702"/>
                      <a:pt x="534" y="2702"/>
                    </a:cubicBezTo>
                    <a:lnTo>
                      <a:pt x="467" y="2702"/>
                    </a:lnTo>
                    <a:cubicBezTo>
                      <a:pt x="200" y="2702"/>
                      <a:pt x="0" y="2936"/>
                      <a:pt x="0" y="3203"/>
                    </a:cubicBezTo>
                    <a:cubicBezTo>
                      <a:pt x="0" y="3436"/>
                      <a:pt x="234" y="3636"/>
                      <a:pt x="467" y="3636"/>
                    </a:cubicBezTo>
                    <a:lnTo>
                      <a:pt x="1935" y="3636"/>
                    </a:lnTo>
                    <a:cubicBezTo>
                      <a:pt x="2068" y="3636"/>
                      <a:pt x="2202" y="3770"/>
                      <a:pt x="2169" y="3903"/>
                    </a:cubicBezTo>
                    <a:lnTo>
                      <a:pt x="2135" y="4237"/>
                    </a:lnTo>
                    <a:cubicBezTo>
                      <a:pt x="2102" y="4503"/>
                      <a:pt x="2068" y="4870"/>
                      <a:pt x="2235" y="5137"/>
                    </a:cubicBezTo>
                    <a:cubicBezTo>
                      <a:pt x="2369" y="5371"/>
                      <a:pt x="2636" y="5504"/>
                      <a:pt x="2902" y="5504"/>
                    </a:cubicBezTo>
                    <a:cubicBezTo>
                      <a:pt x="3069" y="5504"/>
                      <a:pt x="3236" y="5371"/>
                      <a:pt x="3236" y="5204"/>
                    </a:cubicBezTo>
                    <a:cubicBezTo>
                      <a:pt x="3269" y="4770"/>
                      <a:pt x="3369" y="4370"/>
                      <a:pt x="3536" y="4003"/>
                    </a:cubicBezTo>
                    <a:cubicBezTo>
                      <a:pt x="3636" y="3770"/>
                      <a:pt x="3870" y="3636"/>
                      <a:pt x="4103" y="3636"/>
                    </a:cubicBezTo>
                    <a:lnTo>
                      <a:pt x="4504" y="3636"/>
                    </a:lnTo>
                    <a:cubicBezTo>
                      <a:pt x="4804" y="3636"/>
                      <a:pt x="5071" y="3369"/>
                      <a:pt x="5071" y="3069"/>
                    </a:cubicBezTo>
                    <a:lnTo>
                      <a:pt x="5071" y="467"/>
                    </a:lnTo>
                    <a:cubicBezTo>
                      <a:pt x="5071" y="200"/>
                      <a:pt x="4837" y="0"/>
                      <a:pt x="4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56"/>
              <p:cNvSpPr/>
              <p:nvPr/>
            </p:nvSpPr>
            <p:spPr>
              <a:xfrm>
                <a:off x="5637111" y="3312083"/>
                <a:ext cx="35426" cy="6952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3603" extrusionOk="0">
                    <a:moveTo>
                      <a:pt x="434" y="0"/>
                    </a:moveTo>
                    <a:cubicBezTo>
                      <a:pt x="201" y="0"/>
                      <a:pt x="0" y="200"/>
                      <a:pt x="0" y="434"/>
                    </a:cubicBezTo>
                    <a:lnTo>
                      <a:pt x="0" y="3203"/>
                    </a:lnTo>
                    <a:cubicBezTo>
                      <a:pt x="0" y="3436"/>
                      <a:pt x="201" y="3603"/>
                      <a:pt x="434" y="3603"/>
                    </a:cubicBezTo>
                    <a:lnTo>
                      <a:pt x="1401" y="3603"/>
                    </a:lnTo>
                    <a:cubicBezTo>
                      <a:pt x="1635" y="3603"/>
                      <a:pt x="1835" y="3436"/>
                      <a:pt x="1835" y="3203"/>
                    </a:cubicBezTo>
                    <a:lnTo>
                      <a:pt x="1835" y="434"/>
                    </a:lnTo>
                    <a:cubicBezTo>
                      <a:pt x="1835" y="200"/>
                      <a:pt x="1635" y="0"/>
                      <a:pt x="1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56"/>
              <p:cNvSpPr/>
              <p:nvPr/>
            </p:nvSpPr>
            <p:spPr>
              <a:xfrm>
                <a:off x="5768417" y="3306410"/>
                <a:ext cx="127443" cy="75193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3897" extrusionOk="0">
                    <a:moveTo>
                      <a:pt x="3697" y="0"/>
                    </a:moveTo>
                    <a:cubicBezTo>
                      <a:pt x="3490" y="0"/>
                      <a:pt x="3303" y="169"/>
                      <a:pt x="3303" y="394"/>
                    </a:cubicBezTo>
                    <a:lnTo>
                      <a:pt x="3303" y="1128"/>
                    </a:lnTo>
                    <a:cubicBezTo>
                      <a:pt x="2035" y="1195"/>
                      <a:pt x="0" y="1662"/>
                      <a:pt x="0" y="3897"/>
                    </a:cubicBezTo>
                    <a:cubicBezTo>
                      <a:pt x="0" y="3897"/>
                      <a:pt x="801" y="2796"/>
                      <a:pt x="3303" y="2563"/>
                    </a:cubicBezTo>
                    <a:lnTo>
                      <a:pt x="3303" y="3230"/>
                    </a:lnTo>
                    <a:cubicBezTo>
                      <a:pt x="3303" y="3458"/>
                      <a:pt x="3496" y="3610"/>
                      <a:pt x="3707" y="3610"/>
                    </a:cubicBezTo>
                    <a:cubicBezTo>
                      <a:pt x="3772" y="3610"/>
                      <a:pt x="3840" y="3595"/>
                      <a:pt x="3903" y="3563"/>
                    </a:cubicBezTo>
                    <a:lnTo>
                      <a:pt x="6338" y="2162"/>
                    </a:lnTo>
                    <a:cubicBezTo>
                      <a:pt x="6605" y="1995"/>
                      <a:pt x="6605" y="1629"/>
                      <a:pt x="6338" y="1462"/>
                    </a:cubicBezTo>
                    <a:lnTo>
                      <a:pt x="3903" y="61"/>
                    </a:lnTo>
                    <a:cubicBezTo>
                      <a:pt x="3836" y="19"/>
                      <a:pt x="3765" y="0"/>
                      <a:pt x="3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56"/>
              <p:cNvSpPr/>
              <p:nvPr/>
            </p:nvSpPr>
            <p:spPr>
              <a:xfrm>
                <a:off x="6005926" y="3312083"/>
                <a:ext cx="105563" cy="8374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434" extrusionOk="0">
                    <a:moveTo>
                      <a:pt x="0" y="0"/>
                    </a:moveTo>
                    <a:lnTo>
                      <a:pt x="0" y="434"/>
                    </a:lnTo>
                    <a:lnTo>
                      <a:pt x="5471" y="434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56"/>
              <p:cNvSpPr/>
              <p:nvPr/>
            </p:nvSpPr>
            <p:spPr>
              <a:xfrm>
                <a:off x="6005926" y="3324953"/>
                <a:ext cx="105563" cy="7737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401" extrusionOk="0">
                    <a:moveTo>
                      <a:pt x="0" y="0"/>
                    </a:moveTo>
                    <a:lnTo>
                      <a:pt x="0" y="401"/>
                    </a:lnTo>
                    <a:lnTo>
                      <a:pt x="5471" y="401"/>
                    </a:lnTo>
                    <a:lnTo>
                      <a:pt x="54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56"/>
              <p:cNvSpPr/>
              <p:nvPr/>
            </p:nvSpPr>
            <p:spPr>
              <a:xfrm>
                <a:off x="6005926" y="3337187"/>
                <a:ext cx="32840" cy="8374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434" extrusionOk="0">
                    <a:moveTo>
                      <a:pt x="0" y="0"/>
                    </a:moveTo>
                    <a:lnTo>
                      <a:pt x="0" y="434"/>
                    </a:lnTo>
                    <a:lnTo>
                      <a:pt x="1701" y="434"/>
                    </a:lnTo>
                    <a:lnTo>
                      <a:pt x="17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56"/>
              <p:cNvSpPr/>
              <p:nvPr/>
            </p:nvSpPr>
            <p:spPr>
              <a:xfrm>
                <a:off x="6005926" y="3349401"/>
                <a:ext cx="32840" cy="8393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435" extrusionOk="0">
                    <a:moveTo>
                      <a:pt x="0" y="1"/>
                    </a:moveTo>
                    <a:lnTo>
                      <a:pt x="0" y="435"/>
                    </a:lnTo>
                    <a:lnTo>
                      <a:pt x="1701" y="435"/>
                    </a:lnTo>
                    <a:lnTo>
                      <a:pt x="17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56"/>
              <p:cNvSpPr/>
              <p:nvPr/>
            </p:nvSpPr>
            <p:spPr>
              <a:xfrm>
                <a:off x="6005926" y="3362291"/>
                <a:ext cx="32840" cy="7737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401" extrusionOk="0">
                    <a:moveTo>
                      <a:pt x="0" y="0"/>
                    </a:moveTo>
                    <a:lnTo>
                      <a:pt x="0" y="400"/>
                    </a:lnTo>
                    <a:lnTo>
                      <a:pt x="1701" y="400"/>
                    </a:lnTo>
                    <a:lnTo>
                      <a:pt x="17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56"/>
              <p:cNvSpPr/>
              <p:nvPr/>
            </p:nvSpPr>
            <p:spPr>
              <a:xfrm>
                <a:off x="6005926" y="3374505"/>
                <a:ext cx="32840" cy="8393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435" extrusionOk="0">
                    <a:moveTo>
                      <a:pt x="0" y="1"/>
                    </a:moveTo>
                    <a:lnTo>
                      <a:pt x="0" y="435"/>
                    </a:lnTo>
                    <a:lnTo>
                      <a:pt x="1701" y="435"/>
                    </a:lnTo>
                    <a:lnTo>
                      <a:pt x="17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56"/>
              <p:cNvSpPr/>
              <p:nvPr/>
            </p:nvSpPr>
            <p:spPr>
              <a:xfrm>
                <a:off x="6058043" y="3337187"/>
                <a:ext cx="44436" cy="4441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2" extrusionOk="0">
                    <a:moveTo>
                      <a:pt x="1002" y="0"/>
                    </a:moveTo>
                    <a:cubicBezTo>
                      <a:pt x="868" y="0"/>
                      <a:pt x="768" y="100"/>
                      <a:pt x="768" y="234"/>
                    </a:cubicBezTo>
                    <a:lnTo>
                      <a:pt x="768" y="534"/>
                    </a:lnTo>
                    <a:cubicBezTo>
                      <a:pt x="768" y="667"/>
                      <a:pt x="668" y="767"/>
                      <a:pt x="535" y="767"/>
                    </a:cubicBezTo>
                    <a:lnTo>
                      <a:pt x="234" y="767"/>
                    </a:lnTo>
                    <a:cubicBezTo>
                      <a:pt x="101" y="767"/>
                      <a:pt x="1" y="867"/>
                      <a:pt x="1" y="1001"/>
                    </a:cubicBezTo>
                    <a:lnTo>
                      <a:pt x="1" y="1301"/>
                    </a:lnTo>
                    <a:cubicBezTo>
                      <a:pt x="1" y="1435"/>
                      <a:pt x="101" y="1535"/>
                      <a:pt x="234" y="1535"/>
                    </a:cubicBezTo>
                    <a:lnTo>
                      <a:pt x="535" y="1535"/>
                    </a:lnTo>
                    <a:cubicBezTo>
                      <a:pt x="668" y="1535"/>
                      <a:pt x="768" y="1668"/>
                      <a:pt x="768" y="1801"/>
                    </a:cubicBezTo>
                    <a:lnTo>
                      <a:pt x="768" y="2068"/>
                    </a:lnTo>
                    <a:cubicBezTo>
                      <a:pt x="768" y="2202"/>
                      <a:pt x="868" y="2302"/>
                      <a:pt x="1002" y="2302"/>
                    </a:cubicBezTo>
                    <a:lnTo>
                      <a:pt x="1302" y="2302"/>
                    </a:lnTo>
                    <a:cubicBezTo>
                      <a:pt x="1435" y="2302"/>
                      <a:pt x="1535" y="2202"/>
                      <a:pt x="1535" y="2068"/>
                    </a:cubicBezTo>
                    <a:lnTo>
                      <a:pt x="1535" y="1801"/>
                    </a:lnTo>
                    <a:cubicBezTo>
                      <a:pt x="1535" y="1668"/>
                      <a:pt x="1635" y="1535"/>
                      <a:pt x="1802" y="1535"/>
                    </a:cubicBezTo>
                    <a:lnTo>
                      <a:pt x="2069" y="1535"/>
                    </a:lnTo>
                    <a:cubicBezTo>
                      <a:pt x="2203" y="1535"/>
                      <a:pt x="2303" y="1435"/>
                      <a:pt x="2303" y="1301"/>
                    </a:cubicBezTo>
                    <a:lnTo>
                      <a:pt x="2303" y="1001"/>
                    </a:lnTo>
                    <a:cubicBezTo>
                      <a:pt x="2303" y="867"/>
                      <a:pt x="2203" y="767"/>
                      <a:pt x="2069" y="767"/>
                    </a:cubicBezTo>
                    <a:lnTo>
                      <a:pt x="1802" y="767"/>
                    </a:lnTo>
                    <a:cubicBezTo>
                      <a:pt x="1669" y="767"/>
                      <a:pt x="1535" y="667"/>
                      <a:pt x="1535" y="534"/>
                    </a:cubicBezTo>
                    <a:lnTo>
                      <a:pt x="1535" y="234"/>
                    </a:lnTo>
                    <a:cubicBezTo>
                      <a:pt x="1535" y="100"/>
                      <a:pt x="1435" y="0"/>
                      <a:pt x="1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56"/>
              <p:cNvSpPr/>
              <p:nvPr/>
            </p:nvSpPr>
            <p:spPr>
              <a:xfrm>
                <a:off x="6244708" y="3339753"/>
                <a:ext cx="16111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1"/>
                    </a:moveTo>
                    <a:cubicBezTo>
                      <a:pt x="201" y="1"/>
                      <a:pt x="1" y="167"/>
                      <a:pt x="1" y="401"/>
                    </a:cubicBezTo>
                    <a:cubicBezTo>
                      <a:pt x="1" y="634"/>
                      <a:pt x="201" y="835"/>
                      <a:pt x="434" y="835"/>
                    </a:cubicBezTo>
                    <a:cubicBezTo>
                      <a:pt x="634" y="835"/>
                      <a:pt x="834" y="634"/>
                      <a:pt x="834" y="401"/>
                    </a:cubicBezTo>
                    <a:cubicBezTo>
                      <a:pt x="834" y="167"/>
                      <a:pt x="634" y="1"/>
                      <a:pt x="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56"/>
              <p:cNvSpPr/>
              <p:nvPr/>
            </p:nvSpPr>
            <p:spPr>
              <a:xfrm>
                <a:off x="6278186" y="3339753"/>
                <a:ext cx="16111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00" y="1"/>
                    </a:moveTo>
                    <a:cubicBezTo>
                      <a:pt x="167" y="1"/>
                      <a:pt x="0" y="167"/>
                      <a:pt x="0" y="401"/>
                    </a:cubicBezTo>
                    <a:cubicBezTo>
                      <a:pt x="0" y="634"/>
                      <a:pt x="167" y="835"/>
                      <a:pt x="400" y="835"/>
                    </a:cubicBezTo>
                    <a:cubicBezTo>
                      <a:pt x="634" y="835"/>
                      <a:pt x="834" y="634"/>
                      <a:pt x="834" y="401"/>
                    </a:cubicBezTo>
                    <a:cubicBezTo>
                      <a:pt x="834" y="167"/>
                      <a:pt x="634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56"/>
              <p:cNvSpPr/>
              <p:nvPr/>
            </p:nvSpPr>
            <p:spPr>
              <a:xfrm>
                <a:off x="6311007" y="3339753"/>
                <a:ext cx="16111" cy="16111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1"/>
                    </a:moveTo>
                    <a:cubicBezTo>
                      <a:pt x="200" y="1"/>
                      <a:pt x="0" y="167"/>
                      <a:pt x="0" y="401"/>
                    </a:cubicBezTo>
                    <a:cubicBezTo>
                      <a:pt x="0" y="634"/>
                      <a:pt x="200" y="835"/>
                      <a:pt x="434" y="835"/>
                    </a:cubicBezTo>
                    <a:cubicBezTo>
                      <a:pt x="667" y="835"/>
                      <a:pt x="834" y="634"/>
                      <a:pt x="834" y="401"/>
                    </a:cubicBezTo>
                    <a:cubicBezTo>
                      <a:pt x="834" y="167"/>
                      <a:pt x="667" y="1"/>
                      <a:pt x="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56"/>
              <p:cNvSpPr/>
              <p:nvPr/>
            </p:nvSpPr>
            <p:spPr>
              <a:xfrm>
                <a:off x="5244615" y="3603661"/>
                <a:ext cx="3004463" cy="17385"/>
              </a:xfrm>
              <a:custGeom>
                <a:avLst/>
                <a:gdLst/>
                <a:ahLst/>
                <a:cxnLst/>
                <a:rect l="l" t="t" r="r" b="b"/>
                <a:pathLst>
                  <a:path w="155712" h="901" extrusionOk="0">
                    <a:moveTo>
                      <a:pt x="434" y="0"/>
                    </a:moveTo>
                    <a:cubicBezTo>
                      <a:pt x="200" y="0"/>
                      <a:pt x="0" y="200"/>
                      <a:pt x="0" y="467"/>
                    </a:cubicBezTo>
                    <a:cubicBezTo>
                      <a:pt x="0" y="701"/>
                      <a:pt x="200" y="901"/>
                      <a:pt x="434" y="901"/>
                    </a:cubicBezTo>
                    <a:lnTo>
                      <a:pt x="155278" y="901"/>
                    </a:lnTo>
                    <a:cubicBezTo>
                      <a:pt x="155511" y="901"/>
                      <a:pt x="155711" y="701"/>
                      <a:pt x="155711" y="467"/>
                    </a:cubicBezTo>
                    <a:cubicBezTo>
                      <a:pt x="155711" y="200"/>
                      <a:pt x="155511" y="0"/>
                      <a:pt x="155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3" name="Google Shape;1963;p56"/>
            <p:cNvSpPr/>
            <p:nvPr/>
          </p:nvSpPr>
          <p:spPr>
            <a:xfrm>
              <a:off x="5250638" y="1371475"/>
              <a:ext cx="3004463" cy="1813113"/>
            </a:xfrm>
            <a:custGeom>
              <a:avLst/>
              <a:gdLst/>
              <a:ahLst/>
              <a:cxnLst/>
              <a:rect l="l" t="t" r="r" b="b"/>
              <a:pathLst>
                <a:path w="155712" h="93968" extrusionOk="0">
                  <a:moveTo>
                    <a:pt x="0" y="0"/>
                  </a:moveTo>
                  <a:lnTo>
                    <a:pt x="0" y="93968"/>
                  </a:lnTo>
                  <a:lnTo>
                    <a:pt x="155711" y="93968"/>
                  </a:lnTo>
                  <a:lnTo>
                    <a:pt x="155711" y="0"/>
                  </a:ln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56"/>
          <p:cNvGrpSpPr/>
          <p:nvPr/>
        </p:nvGrpSpPr>
        <p:grpSpPr>
          <a:xfrm>
            <a:off x="864100" y="4424850"/>
            <a:ext cx="76825" cy="76800"/>
            <a:chOff x="3104875" y="1099400"/>
            <a:chExt cx="76825" cy="76800"/>
          </a:xfrm>
        </p:grpSpPr>
        <p:sp>
          <p:nvSpPr>
            <p:cNvPr id="1968" name="Google Shape;1968;p56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6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56"/>
          <p:cNvGrpSpPr/>
          <p:nvPr/>
        </p:nvGrpSpPr>
        <p:grpSpPr>
          <a:xfrm>
            <a:off x="6158550" y="3879375"/>
            <a:ext cx="76825" cy="76800"/>
            <a:chOff x="3104875" y="1099400"/>
            <a:chExt cx="76825" cy="76800"/>
          </a:xfrm>
        </p:grpSpPr>
        <p:sp>
          <p:nvSpPr>
            <p:cNvPr id="1974" name="Google Shape;1974;p56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3072"/>
                  </a:moveTo>
                  <a:lnTo>
                    <a:pt x="3072" y="0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6"/>
            <p:cNvSpPr/>
            <p:nvPr/>
          </p:nvSpPr>
          <p:spPr>
            <a:xfrm>
              <a:off x="3104875" y="1099400"/>
              <a:ext cx="76825" cy="76800"/>
            </a:xfrm>
            <a:custGeom>
              <a:avLst/>
              <a:gdLst/>
              <a:ahLst/>
              <a:cxnLst/>
              <a:rect l="l" t="t" r="r" b="b"/>
              <a:pathLst>
                <a:path w="3073" h="3072" fill="none" extrusionOk="0">
                  <a:moveTo>
                    <a:pt x="1" y="0"/>
                  </a:moveTo>
                  <a:lnTo>
                    <a:pt x="3072" y="3072"/>
                  </a:lnTo>
                </a:path>
              </a:pathLst>
            </a:custGeom>
            <a:noFill/>
            <a:ln w="23350" cap="flat" cmpd="sng">
              <a:solidFill>
                <a:schemeClr val="dk1"/>
              </a:solidFill>
              <a:prstDash val="solid"/>
              <a:miter lim="10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4C9BD63-D522-BA9E-DD50-6AB8DF737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554" y="648379"/>
            <a:ext cx="2952750" cy="962025"/>
          </a:xfrm>
          <a:prstGeom prst="rect">
            <a:avLst/>
          </a:prstGeom>
        </p:spPr>
      </p:pic>
      <p:sp>
        <p:nvSpPr>
          <p:cNvPr id="3" name="Google Shape;1942;p56">
            <a:extLst>
              <a:ext uri="{FF2B5EF4-FFF2-40B4-BE49-F238E27FC236}">
                <a16:creationId xmlns:a16="http://schemas.microsoft.com/office/drawing/2014/main" id="{1B145043-B768-DD9C-4BF4-744DCF5C93A1}"/>
              </a:ext>
            </a:extLst>
          </p:cNvPr>
          <p:cNvSpPr/>
          <p:nvPr/>
        </p:nvSpPr>
        <p:spPr>
          <a:xfrm>
            <a:off x="5390313" y="1908751"/>
            <a:ext cx="3504879" cy="3044204"/>
          </a:xfrm>
          <a:custGeom>
            <a:avLst/>
            <a:gdLst/>
            <a:ahLst/>
            <a:cxnLst/>
            <a:rect l="l" t="t" r="r" b="b"/>
            <a:pathLst>
              <a:path w="168254" h="146139" extrusionOk="0">
                <a:moveTo>
                  <a:pt x="4437" y="1"/>
                </a:moveTo>
                <a:cubicBezTo>
                  <a:pt x="2002" y="1"/>
                  <a:pt x="0" y="1969"/>
                  <a:pt x="0" y="4437"/>
                </a:cubicBezTo>
                <a:lnTo>
                  <a:pt x="0" y="141702"/>
                </a:lnTo>
                <a:cubicBezTo>
                  <a:pt x="0" y="144137"/>
                  <a:pt x="2002" y="146139"/>
                  <a:pt x="4437" y="146139"/>
                </a:cubicBezTo>
                <a:lnTo>
                  <a:pt x="163817" y="146139"/>
                </a:lnTo>
                <a:cubicBezTo>
                  <a:pt x="166252" y="146139"/>
                  <a:pt x="168254" y="144137"/>
                  <a:pt x="168254" y="141702"/>
                </a:cubicBezTo>
                <a:lnTo>
                  <a:pt x="168254" y="4437"/>
                </a:lnTo>
                <a:cubicBezTo>
                  <a:pt x="168254" y="1969"/>
                  <a:pt x="166252" y="1"/>
                  <a:pt x="163817" y="1"/>
                </a:cubicBezTo>
                <a:close/>
              </a:path>
            </a:pathLst>
          </a:custGeom>
          <a:solidFill>
            <a:srgbClr val="733C9B">
              <a:alpha val="3302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604F6-136E-6109-359C-688BE4449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974" y="2192033"/>
            <a:ext cx="3247574" cy="20311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B9336E3-00D8-F09D-01C8-4314F0F7C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58" y="390815"/>
            <a:ext cx="6540135" cy="42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54FFD-15DC-5A5A-EC85-3C82C391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DA6F4D9-59FE-B125-5EB1-3224AAD5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60" y="520700"/>
            <a:ext cx="2853782" cy="422910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F915F340-C08C-1BC2-1162-8A42EB64674F}"/>
              </a:ext>
            </a:extLst>
          </p:cNvPr>
          <p:cNvSpPr/>
          <p:nvPr/>
        </p:nvSpPr>
        <p:spPr>
          <a:xfrm>
            <a:off x="2118178" y="1793874"/>
            <a:ext cx="2122714" cy="2539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B2EE9EB-EBBC-3646-A926-D34CCBA9AE57}"/>
              </a:ext>
            </a:extLst>
          </p:cNvPr>
          <p:cNvSpPr/>
          <p:nvPr/>
        </p:nvSpPr>
        <p:spPr>
          <a:xfrm>
            <a:off x="3233963" y="2238373"/>
            <a:ext cx="2122714" cy="2539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6A0B4348-1E15-B9D9-A1AE-0B1D3C6CAB86}"/>
              </a:ext>
            </a:extLst>
          </p:cNvPr>
          <p:cNvSpPr/>
          <p:nvPr/>
        </p:nvSpPr>
        <p:spPr>
          <a:xfrm>
            <a:off x="1809748" y="2637516"/>
            <a:ext cx="2122714" cy="2539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84F4A636-841E-2E88-767E-07CAF975869A}"/>
              </a:ext>
            </a:extLst>
          </p:cNvPr>
          <p:cNvSpPr/>
          <p:nvPr/>
        </p:nvSpPr>
        <p:spPr>
          <a:xfrm>
            <a:off x="3233963" y="3190874"/>
            <a:ext cx="2122714" cy="2539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003CFB2F-12E2-F1A8-F62C-523DEFAC6B96}"/>
              </a:ext>
            </a:extLst>
          </p:cNvPr>
          <p:cNvSpPr/>
          <p:nvPr/>
        </p:nvSpPr>
        <p:spPr>
          <a:xfrm>
            <a:off x="2227034" y="3635374"/>
            <a:ext cx="2122714" cy="2539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9B062ECC-12F3-FFA4-D73F-C514F9D0D12D}"/>
              </a:ext>
            </a:extLst>
          </p:cNvPr>
          <p:cNvSpPr/>
          <p:nvPr/>
        </p:nvSpPr>
        <p:spPr>
          <a:xfrm>
            <a:off x="2227035" y="1249588"/>
            <a:ext cx="2122714" cy="2539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79A64C-C4A8-586B-FB2A-6BB32382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28B49CB-254F-30B8-21D1-73FFA5AE8D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AF367EB1-8596-ED53-D74E-41255C15C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" y="102870"/>
            <a:ext cx="877824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16C432-4998-23F2-2847-1901C27D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9E1C8D-F2BA-F714-6918-E8D141760F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E9FCD01F-A069-C69C-B48A-D534A4CE37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74" y="235922"/>
            <a:ext cx="8514079" cy="47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9">
            <a:extLst>
              <a:ext uri="{FF2B5EF4-FFF2-40B4-BE49-F238E27FC236}">
                <a16:creationId xmlns:a16="http://schemas.microsoft.com/office/drawing/2014/main" id="{7F2270D0-D422-B1F6-2AB7-D6A3500219A4}"/>
              </a:ext>
            </a:extLst>
          </p:cNvPr>
          <p:cNvSpPr/>
          <p:nvPr/>
        </p:nvSpPr>
        <p:spPr>
          <a:xfrm rot="5400000">
            <a:off x="2681792" y="2976054"/>
            <a:ext cx="561334" cy="2523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9">
            <a:extLst>
              <a:ext uri="{FF2B5EF4-FFF2-40B4-BE49-F238E27FC236}">
                <a16:creationId xmlns:a16="http://schemas.microsoft.com/office/drawing/2014/main" id="{455864D0-B542-6833-929D-F18F1AA63D3B}"/>
              </a:ext>
            </a:extLst>
          </p:cNvPr>
          <p:cNvSpPr/>
          <p:nvPr/>
        </p:nvSpPr>
        <p:spPr>
          <a:xfrm rot="5400000">
            <a:off x="3723519" y="2976053"/>
            <a:ext cx="561334" cy="2523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9">
            <a:extLst>
              <a:ext uri="{FF2B5EF4-FFF2-40B4-BE49-F238E27FC236}">
                <a16:creationId xmlns:a16="http://schemas.microsoft.com/office/drawing/2014/main" id="{3092CCD5-05BD-D500-6817-F353C44259C5}"/>
              </a:ext>
            </a:extLst>
          </p:cNvPr>
          <p:cNvSpPr/>
          <p:nvPr/>
        </p:nvSpPr>
        <p:spPr>
          <a:xfrm rot="5400000">
            <a:off x="4560852" y="2976053"/>
            <a:ext cx="561334" cy="2523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9">
            <a:extLst>
              <a:ext uri="{FF2B5EF4-FFF2-40B4-BE49-F238E27FC236}">
                <a16:creationId xmlns:a16="http://schemas.microsoft.com/office/drawing/2014/main" id="{B5B1237E-8AA0-4C87-F1F6-8DB254867EC9}"/>
              </a:ext>
            </a:extLst>
          </p:cNvPr>
          <p:cNvSpPr/>
          <p:nvPr/>
        </p:nvSpPr>
        <p:spPr>
          <a:xfrm rot="5400000">
            <a:off x="5145816" y="2976053"/>
            <a:ext cx="561334" cy="2523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99BAE96-2154-3550-D586-44505965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7" y="1307253"/>
            <a:ext cx="8919526" cy="1264497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CF2732E7-E16A-A4A3-4809-85844181447B}"/>
              </a:ext>
            </a:extLst>
          </p:cNvPr>
          <p:cNvSpPr txBox="1"/>
          <p:nvPr/>
        </p:nvSpPr>
        <p:spPr>
          <a:xfrm>
            <a:off x="1348875" y="411101"/>
            <a:ext cx="597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tx1"/>
                </a:solidFill>
                <a:latin typeface="Montserrat" panose="00000500000000000000" pitchFamily="2" charset="-18"/>
              </a:rPr>
              <a:t>Dodatne mogućnosti </a:t>
            </a:r>
          </a:p>
        </p:txBody>
      </p:sp>
    </p:spTree>
    <p:extLst>
      <p:ext uri="{BB962C8B-B14F-4D97-AF65-F5344CB8AC3E}">
        <p14:creationId xmlns:p14="http://schemas.microsoft.com/office/powerpoint/2010/main" val="42399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8325F2-3C48-4D4E-85C1-BFB4E9AC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93D7114-1D3F-A417-A024-8AC35067DC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5ABEB28-E04A-BAF2-6BB2-A8FFCC0BD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597" y="186070"/>
            <a:ext cx="8687194" cy="48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tificial Intelligence (AI) Technology Consulting by Slidesgo">
  <a:themeElements>
    <a:clrScheme name="Simple Light">
      <a:dk1>
        <a:srgbClr val="FFFFFF"/>
      </a:dk1>
      <a:lt1>
        <a:srgbClr val="27173A"/>
      </a:lt1>
      <a:dk2>
        <a:srgbClr val="AE77D6"/>
      </a:dk2>
      <a:lt2>
        <a:srgbClr val="5A1387"/>
      </a:lt2>
      <a:accent1>
        <a:srgbClr val="76F3FB"/>
      </a:accent1>
      <a:accent2>
        <a:srgbClr val="729B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415</Words>
  <Application>Microsoft Office PowerPoint</Application>
  <PresentationFormat>Prikaz na zaslonu (16:9)</PresentationFormat>
  <Paragraphs>51</Paragraphs>
  <Slides>19</Slides>
  <Notes>5</Notes>
  <HiddenSlides>0</HiddenSlides>
  <MMClips>3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4" baseType="lpstr">
      <vt:lpstr>Nunito Light</vt:lpstr>
      <vt:lpstr>Montserrat Black</vt:lpstr>
      <vt:lpstr>Arial</vt:lpstr>
      <vt:lpstr>Montserrat</vt:lpstr>
      <vt:lpstr>Artificial Intelligence (AI) Technology Consulting by Slidesgo</vt:lpstr>
      <vt:lpstr>Integrirani sat uz pomoć Eduaide – AI </vt:lpstr>
      <vt:lpstr>IDEJA?</vt:lpstr>
      <vt:lpstr>EDUAIDE - AI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INTEGRIRANI SAT –  FIZIKA I HRVATSKI JEZIK </vt:lpstr>
      <vt:lpstr>Uvodni dio sata – uključite se </vt:lpstr>
      <vt:lpstr>Istražite </vt:lpstr>
      <vt:lpstr>Objasnite </vt:lpstr>
      <vt:lpstr>Životopis – ključne komponente   </vt:lpstr>
      <vt:lpstr>Pisanje životopisa  </vt:lpstr>
      <vt:lpstr>Vršnjačko vrednovanje</vt:lpstr>
      <vt:lpstr>Usustavljivanje</vt:lpstr>
      <vt:lpstr>Formativno vrednovanje </vt:lpstr>
      <vt:lpstr>Hvala na pažnji!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</dc:title>
  <dc:creator>Ivana - HP - školski</dc:creator>
  <cp:lastModifiedBy>Ivana Ljevnaić</cp:lastModifiedBy>
  <cp:revision>455</cp:revision>
  <dcterms:modified xsi:type="dcterms:W3CDTF">2024-03-28T13:38:01Z</dcterms:modified>
</cp:coreProperties>
</file>