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Abril Fatface" panose="02000503000000020003" pitchFamily="2" charset="-18"/>
      <p:regular r:id="rId25"/>
    </p:embeddedFont>
    <p:embeddedFont>
      <p:font typeface="Barlow" panose="00000500000000000000" pitchFamily="2" charset="-18"/>
      <p:regular r:id="rId26"/>
      <p:bold r:id="rId27"/>
      <p:italic r:id="rId28"/>
      <p:boldItalic r:id="rId29"/>
    </p:embeddedFont>
    <p:embeddedFont>
      <p:font typeface="Barlow Black" panose="00000A00000000000000" pitchFamily="2" charset="-18"/>
      <p:bold r:id="rId30"/>
      <p:boldItalic r:id="rId31"/>
    </p:embeddedFont>
    <p:embeddedFont>
      <p:font typeface="Barlow Medium" panose="00000600000000000000" pitchFamily="2" charset="-18"/>
      <p:regular r:id="rId32"/>
      <p:bold r:id="rId33"/>
      <p:italic r:id="rId34"/>
      <p:boldItalic r:id="rId35"/>
    </p:embeddedFont>
    <p:embeddedFont>
      <p:font typeface="Barlow SemiBold" panose="00000700000000000000" pitchFamily="2" charset="-18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DM Sans" pitchFamily="2" charset="-18"/>
      <p:regular r:id="rId44"/>
      <p:bold r:id="rId45"/>
      <p:italic r:id="rId46"/>
      <p:boldItalic r:id="rId47"/>
    </p:embeddedFont>
    <p:embeddedFont>
      <p:font typeface="Homemade Apple" panose="020B0604020202020204" charset="0"/>
      <p:regular r:id="rId48"/>
    </p:embeddedFont>
    <p:embeddedFont>
      <p:font typeface="Poppins" panose="00000500000000000000" pitchFamily="2" charset="-18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00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" name="Google Shape;381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0" name="Google Shape;382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g26c6ec30f9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5" name="Google Shape;3915;g26c6ec30f9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2" name="Google Shape;3922;g26c6ec30f9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3" name="Google Shape;3923;g26c6ec30f9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Google Shape;3938;g1238f66f1ed_0_2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9" name="Google Shape;3939;g1238f66f1ed_0_2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6" name="Google Shape;3946;g26c6ec30f9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7" name="Google Shape;3947;g26c6ec30f9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2" name="Google Shape;3972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3" name="Google Shape;3973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3" name="Google Shape;3983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Google Shape;3988;g111c3728c1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9" name="Google Shape;3989;g111c3728c1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Google Shape;4004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5" name="Google Shape;4005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9" name="Google Shape;401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0" name="Google Shape;402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6" name="Google Shape;402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7" name="Google Shape;402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Google Shape;383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6" name="Google Shape;383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8" name="Google Shape;415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9" name="Google Shape;415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4" name="Google Shape;4164;ga073618e60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5" name="Google Shape;4165;ga073618e60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5" name="Google Shape;4465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6" name="Google Shape;4466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8" name="Google Shape;384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4" name="Google Shape;3854;g26c6ec30f9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5" name="Google Shape;3855;g26c6ec30f9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3" name="Google Shape;3863;g26c6ec30f9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4" name="Google Shape;3864;g26c6ec30f9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1" name="Google Shape;387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2" name="Google Shape;387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9" name="Google Shape;3889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" name="Google Shape;3896;g26c6ec30f9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7" name="Google Shape;3897;g26c6ec30f9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5" name="Google Shape;3905;g26c6ec30f9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6" name="Google Shape;3906;g26c6ec30f9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hyperlink" Target="https://www.instagram.com/slidesmania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3346366" y="66264"/>
            <a:ext cx="4787701" cy="5081700"/>
            <a:chOff x="3346366" y="66264"/>
            <a:chExt cx="4787701" cy="5081700"/>
          </a:xfrm>
        </p:grpSpPr>
        <p:sp>
          <p:nvSpPr>
            <p:cNvPr id="12" name="Google Shape;12;p2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3765864" y="1195612"/>
            <a:ext cx="5193601" cy="5520600"/>
            <a:chOff x="3765864" y="1195612"/>
            <a:chExt cx="5193601" cy="5520600"/>
          </a:xfrm>
        </p:grpSpPr>
        <p:sp>
          <p:nvSpPr>
            <p:cNvPr id="16" name="Google Shape;16;p2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5031721" y="1309109"/>
            <a:ext cx="4394938" cy="4655100"/>
            <a:chOff x="5031721" y="1309109"/>
            <a:chExt cx="4394938" cy="4655100"/>
          </a:xfrm>
        </p:grpSpPr>
        <p:sp>
          <p:nvSpPr>
            <p:cNvPr id="20" name="Google Shape;20;p2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905180" y="112533"/>
            <a:ext cx="4401720" cy="4660800"/>
            <a:chOff x="905180" y="112533"/>
            <a:chExt cx="4401720" cy="4660800"/>
          </a:xfrm>
        </p:grpSpPr>
        <p:sp>
          <p:nvSpPr>
            <p:cNvPr id="24" name="Google Shape;24;p2"/>
            <p:cNvSpPr/>
            <p:nvPr/>
          </p:nvSpPr>
          <p:spPr>
            <a:xfrm rot="-2829934">
              <a:off x="271998" y="2070056"/>
              <a:ext cx="5664365" cy="7457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-2827716">
              <a:off x="404987" y="2361893"/>
              <a:ext cx="5661343" cy="396733"/>
            </a:xfrm>
            <a:custGeom>
              <a:avLst/>
              <a:gdLst/>
              <a:ahLst/>
              <a:cxnLst/>
              <a:rect l="l" t="t" r="r" b="b"/>
              <a:pathLst>
                <a:path w="5664300" h="396940" extrusionOk="0">
                  <a:moveTo>
                    <a:pt x="5663198" y="13201"/>
                  </a:moveTo>
                  <a:lnTo>
                    <a:pt x="5664300" y="24132"/>
                  </a:lnTo>
                  <a:cubicBezTo>
                    <a:pt x="5664300" y="230029"/>
                    <a:pt x="5497388" y="396940"/>
                    <a:pt x="5291491" y="396940"/>
                  </a:cubicBezTo>
                  <a:lnTo>
                    <a:pt x="372808" y="396940"/>
                  </a:lnTo>
                  <a:cubicBezTo>
                    <a:pt x="166912" y="396940"/>
                    <a:pt x="1" y="230028"/>
                    <a:pt x="0" y="24132"/>
                  </a:cubicBezTo>
                  <a:lnTo>
                    <a:pt x="2433" y="0"/>
                  </a:lnTo>
                  <a:lnTo>
                    <a:pt x="8905" y="64205"/>
                  </a:lnTo>
                  <a:cubicBezTo>
                    <a:pt x="43668" y="234087"/>
                    <a:pt x="193980" y="361878"/>
                    <a:pt x="374138" y="361879"/>
                  </a:cubicBezTo>
                  <a:lnTo>
                    <a:pt x="5292822" y="361879"/>
                  </a:lnTo>
                  <a:cubicBezTo>
                    <a:pt x="5472981" y="361879"/>
                    <a:pt x="5623293" y="234087"/>
                    <a:pt x="5658056" y="64205"/>
                  </a:cubicBezTo>
                  <a:lnTo>
                    <a:pt x="5663198" y="1320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4789281" y="622548"/>
            <a:ext cx="4320760" cy="4575000"/>
            <a:chOff x="4789281" y="622548"/>
            <a:chExt cx="4320760" cy="4575000"/>
          </a:xfrm>
        </p:grpSpPr>
        <p:sp>
          <p:nvSpPr>
            <p:cNvPr id="27" name="Google Shape;27;p2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08533" y="1745708"/>
            <a:ext cx="4401400" cy="4662000"/>
            <a:chOff x="6808533" y="1745708"/>
            <a:chExt cx="4401400" cy="4662000"/>
          </a:xfrm>
        </p:grpSpPr>
        <p:sp>
          <p:nvSpPr>
            <p:cNvPr id="31" name="Google Shape;31;p2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5824532" y="1155331"/>
            <a:ext cx="4354159" cy="4603200"/>
            <a:chOff x="5824532" y="1155331"/>
            <a:chExt cx="4354159" cy="4603200"/>
          </a:xfrm>
        </p:grpSpPr>
        <p:sp>
          <p:nvSpPr>
            <p:cNvPr id="35" name="Google Shape;35;p2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2134683" y="1406427"/>
            <a:ext cx="4494099" cy="4755300"/>
            <a:chOff x="2134683" y="1406427"/>
            <a:chExt cx="4494099" cy="4755300"/>
          </a:xfrm>
        </p:grpSpPr>
        <p:sp>
          <p:nvSpPr>
            <p:cNvPr id="39" name="Google Shape;39;p2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6182744" y="2351413"/>
            <a:ext cx="4257816" cy="4499400"/>
            <a:chOff x="6182744" y="2351413"/>
            <a:chExt cx="4257816" cy="4499400"/>
          </a:xfrm>
        </p:grpSpPr>
        <p:sp>
          <p:nvSpPr>
            <p:cNvPr id="43" name="Google Shape;43;p2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2617490" y="2742232"/>
            <a:ext cx="3927230" cy="4143000"/>
            <a:chOff x="2617490" y="2742232"/>
            <a:chExt cx="3927230" cy="4143000"/>
          </a:xfrm>
        </p:grpSpPr>
        <p:sp>
          <p:nvSpPr>
            <p:cNvPr id="47" name="Google Shape;47;p2"/>
            <p:cNvSpPr/>
            <p:nvPr/>
          </p:nvSpPr>
          <p:spPr>
            <a:xfrm rot="-2829980">
              <a:off x="2089685" y="4448282"/>
              <a:ext cx="497211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-2827716">
              <a:off x="1965948" y="4505227"/>
              <a:ext cx="4969364" cy="389350"/>
            </a:xfrm>
            <a:custGeom>
              <a:avLst/>
              <a:gdLst/>
              <a:ahLst/>
              <a:cxnLst/>
              <a:rect l="l" t="t" r="r" b="b"/>
              <a:pathLst>
                <a:path w="4971959" h="389553" extrusionOk="0">
                  <a:moveTo>
                    <a:pt x="4864923" y="107036"/>
                  </a:moveTo>
                  <a:cubicBezTo>
                    <a:pt x="4931056" y="173169"/>
                    <a:pt x="4971959" y="264530"/>
                    <a:pt x="4971959" y="365445"/>
                  </a:cubicBezTo>
                  <a:lnTo>
                    <a:pt x="4969529" y="389553"/>
                  </a:lnTo>
                  <a:lnTo>
                    <a:pt x="4963209" y="326860"/>
                  </a:lnTo>
                  <a:cubicBezTo>
                    <a:pt x="4929133" y="160333"/>
                    <a:pt x="4781790" y="35065"/>
                    <a:pt x="4605189" y="35065"/>
                  </a:cubicBezTo>
                  <a:lnTo>
                    <a:pt x="364119" y="35065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4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5" y="0"/>
                  </a:cubicBezTo>
                  <a:lnTo>
                    <a:pt x="4606515" y="0"/>
                  </a:lnTo>
                  <a:cubicBezTo>
                    <a:pt x="4707430" y="0"/>
                    <a:pt x="4798791" y="40904"/>
                    <a:pt x="486492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2827716">
              <a:off x="2226898" y="4733750"/>
              <a:ext cx="4969364" cy="389351"/>
            </a:xfrm>
            <a:custGeom>
              <a:avLst/>
              <a:gdLst/>
              <a:ahLst/>
              <a:cxnLst/>
              <a:rect l="l" t="t" r="r" b="b"/>
              <a:pathLst>
                <a:path w="4971959" h="389554" extrusionOk="0">
                  <a:moveTo>
                    <a:pt x="4970855" y="13152"/>
                  </a:moveTo>
                  <a:lnTo>
                    <a:pt x="4971959" y="24109"/>
                  </a:lnTo>
                  <a:cubicBezTo>
                    <a:pt x="4971960" y="225940"/>
                    <a:pt x="4808344" y="389554"/>
                    <a:pt x="4606515" y="389553"/>
                  </a:cubicBezTo>
                  <a:lnTo>
                    <a:pt x="365446" y="389554"/>
                  </a:lnTo>
                  <a:cubicBezTo>
                    <a:pt x="163615" y="389554"/>
                    <a:pt x="0" y="225939"/>
                    <a:pt x="0" y="24109"/>
                  </a:cubicBezTo>
                  <a:lnTo>
                    <a:pt x="2430" y="0"/>
                  </a:lnTo>
                  <a:lnTo>
                    <a:pt x="8750" y="62694"/>
                  </a:lnTo>
                  <a:cubicBezTo>
                    <a:pt x="42827" y="229221"/>
                    <a:pt x="190170" y="354489"/>
                    <a:pt x="366771" y="354488"/>
                  </a:cubicBezTo>
                  <a:lnTo>
                    <a:pt x="4607841" y="354488"/>
                  </a:lnTo>
                  <a:cubicBezTo>
                    <a:pt x="4784442" y="354489"/>
                    <a:pt x="4931785" y="229221"/>
                    <a:pt x="4965861" y="62694"/>
                  </a:cubicBezTo>
                  <a:lnTo>
                    <a:pt x="4970855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275607" y="3248167"/>
            <a:ext cx="2404844" cy="2545800"/>
            <a:chOff x="9275607" y="3248167"/>
            <a:chExt cx="2404844" cy="2545800"/>
          </a:xfrm>
        </p:grpSpPr>
        <p:sp>
          <p:nvSpPr>
            <p:cNvPr id="51" name="Google Shape;51;p2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075692" y="52828"/>
            <a:ext cx="4347442" cy="4607700"/>
            <a:chOff x="2075692" y="52828"/>
            <a:chExt cx="4347442" cy="4607700"/>
          </a:xfrm>
        </p:grpSpPr>
        <p:sp>
          <p:nvSpPr>
            <p:cNvPr id="55" name="Google Shape;55;p2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1470547" y="379512"/>
            <a:ext cx="1786005" cy="1894200"/>
            <a:chOff x="1470547" y="379512"/>
            <a:chExt cx="1786005" cy="1894200"/>
          </a:xfrm>
        </p:grpSpPr>
        <p:sp>
          <p:nvSpPr>
            <p:cNvPr id="59" name="Google Shape;59;p2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459511" y="835636"/>
            <a:ext cx="3285587" cy="3486900"/>
            <a:chOff x="459511" y="835636"/>
            <a:chExt cx="3285587" cy="3486900"/>
          </a:xfrm>
        </p:grpSpPr>
        <p:sp>
          <p:nvSpPr>
            <p:cNvPr id="63" name="Google Shape;63;p2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3267959" y="970321"/>
            <a:ext cx="4398388" cy="4658700"/>
            <a:chOff x="3267959" y="970321"/>
            <a:chExt cx="4398388" cy="4658700"/>
          </a:xfrm>
        </p:grpSpPr>
        <p:sp>
          <p:nvSpPr>
            <p:cNvPr id="67" name="Google Shape;67;p2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5955587" y="1782813"/>
            <a:ext cx="4418674" cy="4680600"/>
            <a:chOff x="5955587" y="1782813"/>
            <a:chExt cx="4418674" cy="4680600"/>
          </a:xfrm>
        </p:grpSpPr>
        <p:sp>
          <p:nvSpPr>
            <p:cNvPr id="71" name="Google Shape;71;p2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7952172" y="3535170"/>
            <a:ext cx="3086305" cy="3281100"/>
            <a:chOff x="7952172" y="3535170"/>
            <a:chExt cx="3086305" cy="3281100"/>
          </a:xfrm>
        </p:grpSpPr>
        <p:sp>
          <p:nvSpPr>
            <p:cNvPr id="75" name="Google Shape;75;p2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9817792" y="3927025"/>
            <a:ext cx="1631594" cy="1728900"/>
            <a:chOff x="9817792" y="3927025"/>
            <a:chExt cx="1631594" cy="1728900"/>
          </a:xfrm>
        </p:grpSpPr>
        <p:sp>
          <p:nvSpPr>
            <p:cNvPr id="79" name="Google Shape;79;p2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4808875" y="-111295"/>
            <a:ext cx="4335900" cy="4595400"/>
            <a:chOff x="4808875" y="-111295"/>
            <a:chExt cx="4335900" cy="4595400"/>
          </a:xfrm>
        </p:grpSpPr>
        <p:sp>
          <p:nvSpPr>
            <p:cNvPr id="83" name="Google Shape;83;p2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316031" y="142329"/>
            <a:ext cx="2671800" cy="2839500"/>
            <a:chOff x="1316031" y="142329"/>
            <a:chExt cx="2671800" cy="2839500"/>
          </a:xfrm>
        </p:grpSpPr>
        <p:sp>
          <p:nvSpPr>
            <p:cNvPr id="87" name="Google Shape;87;p2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5624194" y="350969"/>
            <a:ext cx="4465200" cy="4734600"/>
            <a:chOff x="5624194" y="350969"/>
            <a:chExt cx="4465200" cy="4734600"/>
          </a:xfrm>
        </p:grpSpPr>
        <p:sp>
          <p:nvSpPr>
            <p:cNvPr id="91" name="Google Shape;91;p2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949298" y="529687"/>
            <a:ext cx="4532700" cy="4800900"/>
            <a:chOff x="949298" y="529687"/>
            <a:chExt cx="4532700" cy="4800900"/>
          </a:xfrm>
        </p:grpSpPr>
        <p:sp>
          <p:nvSpPr>
            <p:cNvPr id="95" name="Google Shape;95;p2"/>
            <p:cNvSpPr/>
            <p:nvPr/>
          </p:nvSpPr>
          <p:spPr>
            <a:xfrm rot="-2829942">
              <a:off x="310652" y="2532850"/>
              <a:ext cx="5809992" cy="79457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2827716">
              <a:off x="242082" y="2566031"/>
              <a:ext cx="5785735" cy="554090"/>
            </a:xfrm>
            <a:custGeom>
              <a:avLst/>
              <a:gdLst/>
              <a:ahLst/>
              <a:cxnLst/>
              <a:rect l="l" t="t" r="r" b="b"/>
              <a:pathLst>
                <a:path w="5788757" h="554379" extrusionOk="0">
                  <a:moveTo>
                    <a:pt x="5672404" y="116353"/>
                  </a:moveTo>
                  <a:cubicBezTo>
                    <a:pt x="5744292" y="188242"/>
                    <a:pt x="5788757" y="287555"/>
                    <a:pt x="5788757" y="397253"/>
                  </a:cubicBezTo>
                  <a:cubicBezTo>
                    <a:pt x="5788757" y="452102"/>
                    <a:pt x="5777641" y="504354"/>
                    <a:pt x="5757539" y="551881"/>
                  </a:cubicBezTo>
                  <a:lnTo>
                    <a:pt x="5756183" y="554379"/>
                  </a:lnTo>
                  <a:lnTo>
                    <a:pt x="5769341" y="511991"/>
                  </a:lnTo>
                  <a:cubicBezTo>
                    <a:pt x="5774633" y="486130"/>
                    <a:pt x="5777412" y="459355"/>
                    <a:pt x="5777412" y="431930"/>
                  </a:cubicBezTo>
                  <a:cubicBezTo>
                    <a:pt x="5777411" y="212534"/>
                    <a:pt x="5599556" y="34679"/>
                    <a:pt x="5380160" y="34678"/>
                  </a:cubicBezTo>
                  <a:lnTo>
                    <a:pt x="364678" y="34678"/>
                  </a:lnTo>
                  <a:cubicBezTo>
                    <a:pt x="227556" y="34678"/>
                    <a:pt x="106659" y="104154"/>
                    <a:pt x="35270" y="209823"/>
                  </a:cubicBezTo>
                  <a:lnTo>
                    <a:pt x="0" y="274803"/>
                  </a:lnTo>
                  <a:lnTo>
                    <a:pt x="9989" y="242624"/>
                  </a:lnTo>
                  <a:cubicBezTo>
                    <a:pt x="70295" y="100045"/>
                    <a:pt x="211476" y="1"/>
                    <a:pt x="376023" y="1"/>
                  </a:cubicBezTo>
                  <a:lnTo>
                    <a:pt x="5391505" y="0"/>
                  </a:lnTo>
                  <a:cubicBezTo>
                    <a:pt x="5501203" y="1"/>
                    <a:pt x="5600515" y="44465"/>
                    <a:pt x="5672404" y="116353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-2827716">
              <a:off x="407282" y="2741308"/>
              <a:ext cx="5785735" cy="554091"/>
            </a:xfrm>
            <a:custGeom>
              <a:avLst/>
              <a:gdLst/>
              <a:ahLst/>
              <a:cxnLst/>
              <a:rect l="l" t="t" r="r" b="b"/>
              <a:pathLst>
                <a:path w="5788757" h="554380" extrusionOk="0">
                  <a:moveTo>
                    <a:pt x="5788757" y="279576"/>
                  </a:moveTo>
                  <a:lnTo>
                    <a:pt x="5778768" y="311755"/>
                  </a:lnTo>
                  <a:cubicBezTo>
                    <a:pt x="5718461" y="454335"/>
                    <a:pt x="5577281" y="554379"/>
                    <a:pt x="5412734" y="554380"/>
                  </a:cubicBezTo>
                  <a:lnTo>
                    <a:pt x="397252" y="554379"/>
                  </a:lnTo>
                  <a:cubicBezTo>
                    <a:pt x="177856" y="554380"/>
                    <a:pt x="0" y="376524"/>
                    <a:pt x="0" y="157127"/>
                  </a:cubicBezTo>
                  <a:cubicBezTo>
                    <a:pt x="0" y="102278"/>
                    <a:pt x="11116" y="50026"/>
                    <a:pt x="31218" y="2499"/>
                  </a:cubicBezTo>
                  <a:lnTo>
                    <a:pt x="32574" y="0"/>
                  </a:lnTo>
                  <a:lnTo>
                    <a:pt x="19416" y="42389"/>
                  </a:lnTo>
                  <a:cubicBezTo>
                    <a:pt x="14124" y="68250"/>
                    <a:pt x="11345" y="95025"/>
                    <a:pt x="11345" y="122449"/>
                  </a:cubicBezTo>
                  <a:cubicBezTo>
                    <a:pt x="11345" y="341846"/>
                    <a:pt x="189201" y="519702"/>
                    <a:pt x="408598" y="519702"/>
                  </a:cubicBezTo>
                  <a:lnTo>
                    <a:pt x="5424079" y="519702"/>
                  </a:lnTo>
                  <a:cubicBezTo>
                    <a:pt x="5561201" y="519702"/>
                    <a:pt x="5682097" y="450227"/>
                    <a:pt x="5753486" y="344557"/>
                  </a:cubicBezTo>
                  <a:lnTo>
                    <a:pt x="5788757" y="27957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2"/>
          <p:cNvGrpSpPr/>
          <p:nvPr/>
        </p:nvGrpSpPr>
        <p:grpSpPr>
          <a:xfrm>
            <a:off x="2032969" y="864182"/>
            <a:ext cx="4314900" cy="4572900"/>
            <a:chOff x="2032969" y="864182"/>
            <a:chExt cx="4314900" cy="4572900"/>
          </a:xfrm>
        </p:grpSpPr>
        <p:sp>
          <p:nvSpPr>
            <p:cNvPr id="99" name="Google Shape;99;p2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5255762" y="2121228"/>
            <a:ext cx="4399200" cy="4663500"/>
            <a:chOff x="5255762" y="2121228"/>
            <a:chExt cx="4399200" cy="4663500"/>
          </a:xfrm>
        </p:grpSpPr>
        <p:sp>
          <p:nvSpPr>
            <p:cNvPr id="103" name="Google Shape;103;p2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2"/>
          <p:cNvGrpSpPr/>
          <p:nvPr/>
        </p:nvGrpSpPr>
        <p:grpSpPr>
          <a:xfrm>
            <a:off x="7086948" y="2711938"/>
            <a:ext cx="3990300" cy="4222800"/>
            <a:chOff x="7086948" y="2711938"/>
            <a:chExt cx="3990300" cy="4222800"/>
          </a:xfrm>
        </p:grpSpPr>
        <p:sp>
          <p:nvSpPr>
            <p:cNvPr id="107" name="Google Shape;107;p2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 txBox="1">
            <a:spLocks noGrp="1"/>
          </p:cNvSpPr>
          <p:nvPr>
            <p:ph type="title"/>
          </p:nvPr>
        </p:nvSpPr>
        <p:spPr>
          <a:xfrm>
            <a:off x="171150" y="1179300"/>
            <a:ext cx="11849700" cy="449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85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111" name="Google Shape;111;p2"/>
          <p:cNvGrpSpPr/>
          <p:nvPr/>
        </p:nvGrpSpPr>
        <p:grpSpPr>
          <a:xfrm>
            <a:off x="1947213" y="661971"/>
            <a:ext cx="8306740" cy="5190064"/>
            <a:chOff x="1947213" y="661971"/>
            <a:chExt cx="8306740" cy="5190064"/>
          </a:xfrm>
        </p:grpSpPr>
        <p:grpSp>
          <p:nvGrpSpPr>
            <p:cNvPr id="112" name="Google Shape;112;p2"/>
            <p:cNvGrpSpPr/>
            <p:nvPr/>
          </p:nvGrpSpPr>
          <p:grpSpPr>
            <a:xfrm rot="-1576190">
              <a:off x="3295488" y="734727"/>
              <a:ext cx="428837" cy="428837"/>
              <a:chOff x="8297437" y="2253663"/>
              <a:chExt cx="4117200" cy="4117200"/>
            </a:xfrm>
          </p:grpSpPr>
          <p:sp>
            <p:nvSpPr>
              <p:cNvPr id="113" name="Google Shape;113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4" name="Google Shape;114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5" name="Google Shape;115;p2"/>
            <p:cNvGrpSpPr/>
            <p:nvPr/>
          </p:nvGrpSpPr>
          <p:grpSpPr>
            <a:xfrm rot="-1573267">
              <a:off x="2009589" y="1298339"/>
              <a:ext cx="368076" cy="368076"/>
              <a:chOff x="8297437" y="2253663"/>
              <a:chExt cx="4117200" cy="4117200"/>
            </a:xfrm>
          </p:grpSpPr>
          <p:sp>
            <p:nvSpPr>
              <p:cNvPr id="116" name="Google Shape;116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7" name="Google Shape;117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8" name="Google Shape;118;p2"/>
            <p:cNvGrpSpPr/>
            <p:nvPr/>
          </p:nvGrpSpPr>
          <p:grpSpPr>
            <a:xfrm rot="-1572434">
              <a:off x="3063378" y="999016"/>
              <a:ext cx="235871" cy="235871"/>
              <a:chOff x="8297437" y="2253663"/>
              <a:chExt cx="4117200" cy="4117200"/>
            </a:xfrm>
          </p:grpSpPr>
          <p:sp>
            <p:nvSpPr>
              <p:cNvPr id="119" name="Google Shape;119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0" name="Google Shape;120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1" name="Google Shape;121;p2"/>
            <p:cNvGrpSpPr/>
            <p:nvPr/>
          </p:nvGrpSpPr>
          <p:grpSpPr>
            <a:xfrm rot="-1574351">
              <a:off x="4680689" y="4568246"/>
              <a:ext cx="550364" cy="550364"/>
              <a:chOff x="8297437" y="2253663"/>
              <a:chExt cx="4117200" cy="4117200"/>
            </a:xfrm>
          </p:grpSpPr>
          <p:sp>
            <p:nvSpPr>
              <p:cNvPr id="122" name="Google Shape;122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3" name="Google Shape;123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" name="Google Shape;124;p2"/>
            <p:cNvGrpSpPr/>
            <p:nvPr/>
          </p:nvGrpSpPr>
          <p:grpSpPr>
            <a:xfrm rot="-1572813">
              <a:off x="2184332" y="3756001"/>
              <a:ext cx="300132" cy="300132"/>
              <a:chOff x="8297437" y="2253663"/>
              <a:chExt cx="4117200" cy="4117200"/>
            </a:xfrm>
          </p:grpSpPr>
          <p:sp>
            <p:nvSpPr>
              <p:cNvPr id="125" name="Google Shape;125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6" name="Google Shape;126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2"/>
            <p:cNvGrpSpPr/>
            <p:nvPr/>
          </p:nvGrpSpPr>
          <p:grpSpPr>
            <a:xfrm rot="-1574617">
              <a:off x="6588980" y="1501846"/>
              <a:ext cx="393853" cy="393853"/>
              <a:chOff x="8297437" y="2253663"/>
              <a:chExt cx="4117200" cy="4117200"/>
            </a:xfrm>
          </p:grpSpPr>
          <p:sp>
            <p:nvSpPr>
              <p:cNvPr id="128" name="Google Shape;128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9" name="Google Shape;129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0" name="Google Shape;130;p2"/>
            <p:cNvGrpSpPr/>
            <p:nvPr/>
          </p:nvGrpSpPr>
          <p:grpSpPr>
            <a:xfrm rot="-1572610">
              <a:off x="7569042" y="2160576"/>
              <a:ext cx="535083" cy="535083"/>
              <a:chOff x="8297437" y="2253663"/>
              <a:chExt cx="4117200" cy="4117200"/>
            </a:xfrm>
          </p:grpSpPr>
          <p:sp>
            <p:nvSpPr>
              <p:cNvPr id="131" name="Google Shape;131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2" name="Google Shape;132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3" name="Google Shape;133;p2"/>
            <p:cNvGrpSpPr/>
            <p:nvPr/>
          </p:nvGrpSpPr>
          <p:grpSpPr>
            <a:xfrm rot="-1572610">
              <a:off x="9628215" y="5226297"/>
              <a:ext cx="535083" cy="535083"/>
              <a:chOff x="8297437" y="2253663"/>
              <a:chExt cx="4117200" cy="4117200"/>
            </a:xfrm>
          </p:grpSpPr>
          <p:sp>
            <p:nvSpPr>
              <p:cNvPr id="134" name="Google Shape;134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5" name="Google Shape;135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2"/>
            <p:cNvGrpSpPr/>
            <p:nvPr/>
          </p:nvGrpSpPr>
          <p:grpSpPr>
            <a:xfrm rot="-1574662">
              <a:off x="6684897" y="4777732"/>
              <a:ext cx="296081" cy="296081"/>
              <a:chOff x="8297437" y="2253663"/>
              <a:chExt cx="4117200" cy="4117200"/>
            </a:xfrm>
          </p:grpSpPr>
          <p:sp>
            <p:nvSpPr>
              <p:cNvPr id="137" name="Google Shape;137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8" name="Google Shape;138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9" name="Google Shape;139;p2"/>
            <p:cNvGrpSpPr/>
            <p:nvPr/>
          </p:nvGrpSpPr>
          <p:grpSpPr>
            <a:xfrm rot="-1573459">
              <a:off x="9650402" y="1038665"/>
              <a:ext cx="402508" cy="402508"/>
              <a:chOff x="8297437" y="2253663"/>
              <a:chExt cx="4117200" cy="4117200"/>
            </a:xfrm>
          </p:grpSpPr>
          <p:sp>
            <p:nvSpPr>
              <p:cNvPr id="140" name="Google Shape;140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1" name="Google Shape;141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2" name="Google Shape;142;p2"/>
            <p:cNvGrpSpPr/>
            <p:nvPr/>
          </p:nvGrpSpPr>
          <p:grpSpPr>
            <a:xfrm rot="-1572434">
              <a:off x="2840095" y="2101258"/>
              <a:ext cx="235871" cy="235871"/>
              <a:chOff x="8297437" y="2253663"/>
              <a:chExt cx="4117200" cy="4117200"/>
            </a:xfrm>
          </p:grpSpPr>
          <p:sp>
            <p:nvSpPr>
              <p:cNvPr id="143" name="Google Shape;143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4" name="Google Shape;144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145;p2"/>
            <p:cNvGrpSpPr/>
            <p:nvPr/>
          </p:nvGrpSpPr>
          <p:grpSpPr>
            <a:xfrm rot="-1575143">
              <a:off x="3962399" y="4046267"/>
              <a:ext cx="404901" cy="404901"/>
              <a:chOff x="8297437" y="2253663"/>
              <a:chExt cx="4117200" cy="4117200"/>
            </a:xfrm>
          </p:grpSpPr>
          <p:sp>
            <p:nvSpPr>
              <p:cNvPr id="146" name="Google Shape;146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7" name="Google Shape;147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8" name="Google Shape;148;p2"/>
            <p:cNvGrpSpPr/>
            <p:nvPr/>
          </p:nvGrpSpPr>
          <p:grpSpPr>
            <a:xfrm rot="-1575894">
              <a:off x="5682340" y="1116462"/>
              <a:ext cx="316334" cy="316334"/>
              <a:chOff x="8297437" y="2253663"/>
              <a:chExt cx="4117200" cy="4117200"/>
            </a:xfrm>
          </p:grpSpPr>
          <p:sp>
            <p:nvSpPr>
              <p:cNvPr id="149" name="Google Shape;149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0" name="Google Shape;150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2"/>
            <p:cNvGrpSpPr/>
            <p:nvPr/>
          </p:nvGrpSpPr>
          <p:grpSpPr>
            <a:xfrm rot="-1573659">
              <a:off x="9553451" y="4107028"/>
              <a:ext cx="500281" cy="500281"/>
              <a:chOff x="8297437" y="2253663"/>
              <a:chExt cx="4117200" cy="4117200"/>
            </a:xfrm>
          </p:grpSpPr>
          <p:sp>
            <p:nvSpPr>
              <p:cNvPr id="152" name="Google Shape;152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3" name="Google Shape;153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solidFill>
                <a:srgbClr val="FFAB1C"/>
              </a:solidFill>
              <a:ln>
                <a:noFill/>
              </a:ln>
            </p:spPr>
          </p:pic>
        </p:grpSp>
        <p:grpSp>
          <p:nvGrpSpPr>
            <p:cNvPr id="154" name="Google Shape;154;p2"/>
            <p:cNvGrpSpPr/>
            <p:nvPr/>
          </p:nvGrpSpPr>
          <p:grpSpPr>
            <a:xfrm rot="-1575894">
              <a:off x="9882200" y="4954816"/>
              <a:ext cx="316334" cy="316334"/>
              <a:chOff x="8297437" y="2253663"/>
              <a:chExt cx="4117200" cy="4117200"/>
            </a:xfrm>
          </p:grpSpPr>
          <p:sp>
            <p:nvSpPr>
              <p:cNvPr id="155" name="Google Shape;155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6" name="Google Shape;156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7" name="Google Shape;157;p2"/>
          <p:cNvGrpSpPr/>
          <p:nvPr/>
        </p:nvGrpSpPr>
        <p:grpSpPr>
          <a:xfrm rot="-1574875">
            <a:off x="11465118" y="707308"/>
            <a:ext cx="498991" cy="498991"/>
            <a:chOff x="8297437" y="2253663"/>
            <a:chExt cx="4117200" cy="4117200"/>
          </a:xfrm>
        </p:grpSpPr>
        <p:sp>
          <p:nvSpPr>
            <p:cNvPr id="158" name="Google Shape;158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"/>
          <p:cNvGrpSpPr/>
          <p:nvPr/>
        </p:nvGrpSpPr>
        <p:grpSpPr>
          <a:xfrm rot="-1576533">
            <a:off x="10316940" y="219092"/>
            <a:ext cx="400849" cy="400849"/>
            <a:chOff x="8297437" y="2253663"/>
            <a:chExt cx="4117200" cy="4117200"/>
          </a:xfrm>
        </p:grpSpPr>
        <p:sp>
          <p:nvSpPr>
            <p:cNvPr id="161" name="Google Shape;161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" name="Google Shape;162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"/>
          <p:cNvGrpSpPr/>
          <p:nvPr/>
        </p:nvGrpSpPr>
        <p:grpSpPr>
          <a:xfrm rot="-1570589">
            <a:off x="11145475" y="226906"/>
            <a:ext cx="298661" cy="298661"/>
            <a:chOff x="8297437" y="2253663"/>
            <a:chExt cx="4117200" cy="4117200"/>
          </a:xfrm>
        </p:grpSpPr>
        <p:sp>
          <p:nvSpPr>
            <p:cNvPr id="164" name="Google Shape;164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" name="Google Shape;165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2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167" name="Google Shape;167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" name="Google Shape;168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p2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170" name="Google Shape;170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1" name="Google Shape;171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2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173" name="Google Shape;173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4" name="Google Shape;174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5" name="Google Shape;1635;p11"/>
          <p:cNvGrpSpPr/>
          <p:nvPr/>
        </p:nvGrpSpPr>
        <p:grpSpPr>
          <a:xfrm>
            <a:off x="3346366" y="66264"/>
            <a:ext cx="4787701" cy="5081700"/>
            <a:chOff x="3346366" y="66264"/>
            <a:chExt cx="4787701" cy="5081700"/>
          </a:xfrm>
        </p:grpSpPr>
        <p:sp>
          <p:nvSpPr>
            <p:cNvPr id="1636" name="Google Shape;1636;p11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11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11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3765864" y="1195612"/>
            <a:ext cx="5193601" cy="5520600"/>
            <a:chOff x="3765864" y="1195612"/>
            <a:chExt cx="5193601" cy="5520600"/>
          </a:xfrm>
        </p:grpSpPr>
        <p:sp>
          <p:nvSpPr>
            <p:cNvPr id="1640" name="Google Shape;1640;p11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11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3" name="Google Shape;1643;p11"/>
          <p:cNvGrpSpPr/>
          <p:nvPr/>
        </p:nvGrpSpPr>
        <p:grpSpPr>
          <a:xfrm>
            <a:off x="5031721" y="1309109"/>
            <a:ext cx="4394938" cy="4655100"/>
            <a:chOff x="5031721" y="1309109"/>
            <a:chExt cx="4394938" cy="4655100"/>
          </a:xfrm>
        </p:grpSpPr>
        <p:sp>
          <p:nvSpPr>
            <p:cNvPr id="1644" name="Google Shape;1644;p11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11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11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7" name="Google Shape;1647;p11"/>
          <p:cNvGrpSpPr/>
          <p:nvPr/>
        </p:nvGrpSpPr>
        <p:grpSpPr>
          <a:xfrm>
            <a:off x="905180" y="112533"/>
            <a:ext cx="4401720" cy="4660800"/>
            <a:chOff x="905180" y="112533"/>
            <a:chExt cx="4401720" cy="4660800"/>
          </a:xfrm>
        </p:grpSpPr>
        <p:sp>
          <p:nvSpPr>
            <p:cNvPr id="1648" name="Google Shape;1648;p11"/>
            <p:cNvSpPr/>
            <p:nvPr/>
          </p:nvSpPr>
          <p:spPr>
            <a:xfrm rot="-2829934">
              <a:off x="271998" y="2070056"/>
              <a:ext cx="5664365" cy="7457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11"/>
            <p:cNvSpPr/>
            <p:nvPr/>
          </p:nvSpPr>
          <p:spPr>
            <a:xfrm rot="-2827716">
              <a:off x="404987" y="2361893"/>
              <a:ext cx="5661343" cy="396733"/>
            </a:xfrm>
            <a:custGeom>
              <a:avLst/>
              <a:gdLst/>
              <a:ahLst/>
              <a:cxnLst/>
              <a:rect l="l" t="t" r="r" b="b"/>
              <a:pathLst>
                <a:path w="5664300" h="396940" extrusionOk="0">
                  <a:moveTo>
                    <a:pt x="5663198" y="13201"/>
                  </a:moveTo>
                  <a:lnTo>
                    <a:pt x="5664300" y="24132"/>
                  </a:lnTo>
                  <a:cubicBezTo>
                    <a:pt x="5664300" y="230029"/>
                    <a:pt x="5497388" y="396940"/>
                    <a:pt x="5291491" y="396940"/>
                  </a:cubicBezTo>
                  <a:lnTo>
                    <a:pt x="372808" y="396940"/>
                  </a:lnTo>
                  <a:cubicBezTo>
                    <a:pt x="166912" y="396940"/>
                    <a:pt x="1" y="230028"/>
                    <a:pt x="0" y="24132"/>
                  </a:cubicBezTo>
                  <a:lnTo>
                    <a:pt x="2433" y="0"/>
                  </a:lnTo>
                  <a:lnTo>
                    <a:pt x="8905" y="64205"/>
                  </a:lnTo>
                  <a:cubicBezTo>
                    <a:pt x="43668" y="234087"/>
                    <a:pt x="193980" y="361878"/>
                    <a:pt x="374138" y="361879"/>
                  </a:cubicBezTo>
                  <a:lnTo>
                    <a:pt x="5292822" y="361879"/>
                  </a:lnTo>
                  <a:cubicBezTo>
                    <a:pt x="5472981" y="361879"/>
                    <a:pt x="5623293" y="234087"/>
                    <a:pt x="5658056" y="64205"/>
                  </a:cubicBezTo>
                  <a:lnTo>
                    <a:pt x="5663198" y="1320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0" name="Google Shape;1650;p11"/>
          <p:cNvGrpSpPr/>
          <p:nvPr/>
        </p:nvGrpSpPr>
        <p:grpSpPr>
          <a:xfrm>
            <a:off x="4789281" y="622548"/>
            <a:ext cx="4320760" cy="4575000"/>
            <a:chOff x="4789281" y="622548"/>
            <a:chExt cx="4320760" cy="4575000"/>
          </a:xfrm>
        </p:grpSpPr>
        <p:sp>
          <p:nvSpPr>
            <p:cNvPr id="1651" name="Google Shape;1651;p11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4" name="Google Shape;1654;p11"/>
          <p:cNvGrpSpPr/>
          <p:nvPr/>
        </p:nvGrpSpPr>
        <p:grpSpPr>
          <a:xfrm>
            <a:off x="6808533" y="1745708"/>
            <a:ext cx="4401400" cy="4662000"/>
            <a:chOff x="6808533" y="1745708"/>
            <a:chExt cx="4401400" cy="4662000"/>
          </a:xfrm>
        </p:grpSpPr>
        <p:sp>
          <p:nvSpPr>
            <p:cNvPr id="1655" name="Google Shape;1655;p11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11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11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8" name="Google Shape;1658;p11"/>
          <p:cNvGrpSpPr/>
          <p:nvPr/>
        </p:nvGrpSpPr>
        <p:grpSpPr>
          <a:xfrm>
            <a:off x="5824532" y="1155331"/>
            <a:ext cx="4354159" cy="4603200"/>
            <a:chOff x="5824532" y="1155331"/>
            <a:chExt cx="4354159" cy="4603200"/>
          </a:xfrm>
        </p:grpSpPr>
        <p:sp>
          <p:nvSpPr>
            <p:cNvPr id="1659" name="Google Shape;1659;p11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11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11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2" name="Google Shape;1662;p11"/>
          <p:cNvGrpSpPr/>
          <p:nvPr/>
        </p:nvGrpSpPr>
        <p:grpSpPr>
          <a:xfrm>
            <a:off x="2134683" y="1406427"/>
            <a:ext cx="4494099" cy="4755300"/>
            <a:chOff x="2134683" y="1406427"/>
            <a:chExt cx="4494099" cy="4755300"/>
          </a:xfrm>
        </p:grpSpPr>
        <p:sp>
          <p:nvSpPr>
            <p:cNvPr id="1663" name="Google Shape;1663;p11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11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11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6" name="Google Shape;1666;p11"/>
          <p:cNvGrpSpPr/>
          <p:nvPr/>
        </p:nvGrpSpPr>
        <p:grpSpPr>
          <a:xfrm>
            <a:off x="6182744" y="2351413"/>
            <a:ext cx="4257816" cy="4499400"/>
            <a:chOff x="6182744" y="2351413"/>
            <a:chExt cx="4257816" cy="4499400"/>
          </a:xfrm>
        </p:grpSpPr>
        <p:sp>
          <p:nvSpPr>
            <p:cNvPr id="1667" name="Google Shape;1667;p11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11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11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0" name="Google Shape;1670;p11"/>
          <p:cNvGrpSpPr/>
          <p:nvPr/>
        </p:nvGrpSpPr>
        <p:grpSpPr>
          <a:xfrm>
            <a:off x="2617490" y="2742232"/>
            <a:ext cx="3927230" cy="4143000"/>
            <a:chOff x="2617490" y="2742232"/>
            <a:chExt cx="3927230" cy="4143000"/>
          </a:xfrm>
        </p:grpSpPr>
        <p:sp>
          <p:nvSpPr>
            <p:cNvPr id="1671" name="Google Shape;1671;p11"/>
            <p:cNvSpPr/>
            <p:nvPr/>
          </p:nvSpPr>
          <p:spPr>
            <a:xfrm rot="-2829980">
              <a:off x="2089685" y="4448282"/>
              <a:ext cx="497211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11"/>
            <p:cNvSpPr/>
            <p:nvPr/>
          </p:nvSpPr>
          <p:spPr>
            <a:xfrm rot="-2827716">
              <a:off x="1965948" y="4505227"/>
              <a:ext cx="4969364" cy="389350"/>
            </a:xfrm>
            <a:custGeom>
              <a:avLst/>
              <a:gdLst/>
              <a:ahLst/>
              <a:cxnLst/>
              <a:rect l="l" t="t" r="r" b="b"/>
              <a:pathLst>
                <a:path w="4971959" h="389553" extrusionOk="0">
                  <a:moveTo>
                    <a:pt x="4864923" y="107036"/>
                  </a:moveTo>
                  <a:cubicBezTo>
                    <a:pt x="4931056" y="173169"/>
                    <a:pt x="4971959" y="264530"/>
                    <a:pt x="4971959" y="365445"/>
                  </a:cubicBezTo>
                  <a:lnTo>
                    <a:pt x="4969529" y="389553"/>
                  </a:lnTo>
                  <a:lnTo>
                    <a:pt x="4963209" y="326860"/>
                  </a:lnTo>
                  <a:cubicBezTo>
                    <a:pt x="4929133" y="160333"/>
                    <a:pt x="4781790" y="35065"/>
                    <a:pt x="4605189" y="35065"/>
                  </a:cubicBezTo>
                  <a:lnTo>
                    <a:pt x="364119" y="35065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4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5" y="0"/>
                  </a:cubicBezTo>
                  <a:lnTo>
                    <a:pt x="4606515" y="0"/>
                  </a:lnTo>
                  <a:cubicBezTo>
                    <a:pt x="4707430" y="0"/>
                    <a:pt x="4798791" y="40904"/>
                    <a:pt x="486492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11"/>
            <p:cNvSpPr/>
            <p:nvPr/>
          </p:nvSpPr>
          <p:spPr>
            <a:xfrm rot="-2827716">
              <a:off x="2226898" y="4733750"/>
              <a:ext cx="4969364" cy="389351"/>
            </a:xfrm>
            <a:custGeom>
              <a:avLst/>
              <a:gdLst/>
              <a:ahLst/>
              <a:cxnLst/>
              <a:rect l="l" t="t" r="r" b="b"/>
              <a:pathLst>
                <a:path w="4971959" h="389554" extrusionOk="0">
                  <a:moveTo>
                    <a:pt x="4970855" y="13152"/>
                  </a:moveTo>
                  <a:lnTo>
                    <a:pt x="4971959" y="24109"/>
                  </a:lnTo>
                  <a:cubicBezTo>
                    <a:pt x="4971960" y="225940"/>
                    <a:pt x="4808344" y="389554"/>
                    <a:pt x="4606515" y="389553"/>
                  </a:cubicBezTo>
                  <a:lnTo>
                    <a:pt x="365446" y="389554"/>
                  </a:lnTo>
                  <a:cubicBezTo>
                    <a:pt x="163615" y="389554"/>
                    <a:pt x="0" y="225939"/>
                    <a:pt x="0" y="24109"/>
                  </a:cubicBezTo>
                  <a:lnTo>
                    <a:pt x="2430" y="0"/>
                  </a:lnTo>
                  <a:lnTo>
                    <a:pt x="8750" y="62694"/>
                  </a:lnTo>
                  <a:cubicBezTo>
                    <a:pt x="42827" y="229221"/>
                    <a:pt x="190170" y="354489"/>
                    <a:pt x="366771" y="354488"/>
                  </a:cubicBezTo>
                  <a:lnTo>
                    <a:pt x="4607841" y="354488"/>
                  </a:lnTo>
                  <a:cubicBezTo>
                    <a:pt x="4784442" y="354489"/>
                    <a:pt x="4931785" y="229221"/>
                    <a:pt x="4965861" y="62694"/>
                  </a:cubicBezTo>
                  <a:lnTo>
                    <a:pt x="4970855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4" name="Google Shape;1674;p11"/>
          <p:cNvGrpSpPr/>
          <p:nvPr/>
        </p:nvGrpSpPr>
        <p:grpSpPr>
          <a:xfrm>
            <a:off x="9275607" y="3248167"/>
            <a:ext cx="2404844" cy="2545800"/>
            <a:chOff x="9275607" y="3248167"/>
            <a:chExt cx="2404844" cy="2545800"/>
          </a:xfrm>
        </p:grpSpPr>
        <p:sp>
          <p:nvSpPr>
            <p:cNvPr id="1675" name="Google Shape;1675;p11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11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11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8" name="Google Shape;1678;p11"/>
          <p:cNvGrpSpPr/>
          <p:nvPr/>
        </p:nvGrpSpPr>
        <p:grpSpPr>
          <a:xfrm>
            <a:off x="2075692" y="52828"/>
            <a:ext cx="4347442" cy="4607700"/>
            <a:chOff x="2075692" y="52828"/>
            <a:chExt cx="4347442" cy="4607700"/>
          </a:xfrm>
        </p:grpSpPr>
        <p:sp>
          <p:nvSpPr>
            <p:cNvPr id="1679" name="Google Shape;1679;p11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11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11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2" name="Google Shape;1682;p11"/>
          <p:cNvGrpSpPr/>
          <p:nvPr/>
        </p:nvGrpSpPr>
        <p:grpSpPr>
          <a:xfrm>
            <a:off x="1470547" y="379512"/>
            <a:ext cx="1786005" cy="1894200"/>
            <a:chOff x="1470547" y="379512"/>
            <a:chExt cx="1786005" cy="1894200"/>
          </a:xfrm>
        </p:grpSpPr>
        <p:sp>
          <p:nvSpPr>
            <p:cNvPr id="1683" name="Google Shape;1683;p11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11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11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6" name="Google Shape;1686;p11"/>
          <p:cNvGrpSpPr/>
          <p:nvPr/>
        </p:nvGrpSpPr>
        <p:grpSpPr>
          <a:xfrm>
            <a:off x="459511" y="835636"/>
            <a:ext cx="3285587" cy="3486900"/>
            <a:chOff x="459511" y="835636"/>
            <a:chExt cx="3285587" cy="3486900"/>
          </a:xfrm>
        </p:grpSpPr>
        <p:sp>
          <p:nvSpPr>
            <p:cNvPr id="1687" name="Google Shape;1687;p11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11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11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0" name="Google Shape;1690;p11"/>
          <p:cNvGrpSpPr/>
          <p:nvPr/>
        </p:nvGrpSpPr>
        <p:grpSpPr>
          <a:xfrm>
            <a:off x="3267959" y="970321"/>
            <a:ext cx="4398388" cy="4658700"/>
            <a:chOff x="3267959" y="970321"/>
            <a:chExt cx="4398388" cy="4658700"/>
          </a:xfrm>
        </p:grpSpPr>
        <p:sp>
          <p:nvSpPr>
            <p:cNvPr id="1691" name="Google Shape;1691;p11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11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11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4" name="Google Shape;1694;p11"/>
          <p:cNvGrpSpPr/>
          <p:nvPr/>
        </p:nvGrpSpPr>
        <p:grpSpPr>
          <a:xfrm>
            <a:off x="5955587" y="1782813"/>
            <a:ext cx="4418674" cy="4680600"/>
            <a:chOff x="5955587" y="1782813"/>
            <a:chExt cx="4418674" cy="4680600"/>
          </a:xfrm>
        </p:grpSpPr>
        <p:sp>
          <p:nvSpPr>
            <p:cNvPr id="1695" name="Google Shape;1695;p11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11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11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8" name="Google Shape;1698;p11"/>
          <p:cNvGrpSpPr/>
          <p:nvPr/>
        </p:nvGrpSpPr>
        <p:grpSpPr>
          <a:xfrm>
            <a:off x="7952172" y="3535170"/>
            <a:ext cx="3086305" cy="3281100"/>
            <a:chOff x="7952172" y="3535170"/>
            <a:chExt cx="3086305" cy="3281100"/>
          </a:xfrm>
        </p:grpSpPr>
        <p:sp>
          <p:nvSpPr>
            <p:cNvPr id="1699" name="Google Shape;1699;p11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11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11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2" name="Google Shape;1702;p11"/>
          <p:cNvGrpSpPr/>
          <p:nvPr/>
        </p:nvGrpSpPr>
        <p:grpSpPr>
          <a:xfrm>
            <a:off x="9817792" y="3927025"/>
            <a:ext cx="1631594" cy="1728900"/>
            <a:chOff x="9817792" y="3927025"/>
            <a:chExt cx="1631594" cy="1728900"/>
          </a:xfrm>
        </p:grpSpPr>
        <p:sp>
          <p:nvSpPr>
            <p:cNvPr id="1703" name="Google Shape;1703;p11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11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11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6" name="Google Shape;1706;p11"/>
          <p:cNvGrpSpPr/>
          <p:nvPr/>
        </p:nvGrpSpPr>
        <p:grpSpPr>
          <a:xfrm>
            <a:off x="4808875" y="-111295"/>
            <a:ext cx="4335900" cy="4595400"/>
            <a:chOff x="4808875" y="-111295"/>
            <a:chExt cx="4335900" cy="4595400"/>
          </a:xfrm>
        </p:grpSpPr>
        <p:sp>
          <p:nvSpPr>
            <p:cNvPr id="1707" name="Google Shape;1707;p11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11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11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0" name="Google Shape;1710;p11"/>
          <p:cNvGrpSpPr/>
          <p:nvPr/>
        </p:nvGrpSpPr>
        <p:grpSpPr>
          <a:xfrm>
            <a:off x="1316031" y="142329"/>
            <a:ext cx="2671800" cy="2839500"/>
            <a:chOff x="1316031" y="142329"/>
            <a:chExt cx="2671800" cy="2839500"/>
          </a:xfrm>
        </p:grpSpPr>
        <p:sp>
          <p:nvSpPr>
            <p:cNvPr id="1711" name="Google Shape;1711;p11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11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11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4" name="Google Shape;1714;p11"/>
          <p:cNvGrpSpPr/>
          <p:nvPr/>
        </p:nvGrpSpPr>
        <p:grpSpPr>
          <a:xfrm>
            <a:off x="5624194" y="350969"/>
            <a:ext cx="4465200" cy="4734600"/>
            <a:chOff x="5624194" y="350969"/>
            <a:chExt cx="4465200" cy="4734600"/>
          </a:xfrm>
        </p:grpSpPr>
        <p:sp>
          <p:nvSpPr>
            <p:cNvPr id="1715" name="Google Shape;1715;p11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11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11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8" name="Google Shape;1718;p11"/>
          <p:cNvGrpSpPr/>
          <p:nvPr/>
        </p:nvGrpSpPr>
        <p:grpSpPr>
          <a:xfrm>
            <a:off x="949298" y="529687"/>
            <a:ext cx="4532700" cy="4800900"/>
            <a:chOff x="949298" y="529687"/>
            <a:chExt cx="4532700" cy="4800900"/>
          </a:xfrm>
        </p:grpSpPr>
        <p:sp>
          <p:nvSpPr>
            <p:cNvPr id="1719" name="Google Shape;1719;p11"/>
            <p:cNvSpPr/>
            <p:nvPr/>
          </p:nvSpPr>
          <p:spPr>
            <a:xfrm rot="-2829942">
              <a:off x="310652" y="2532850"/>
              <a:ext cx="5809992" cy="79457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11"/>
            <p:cNvSpPr/>
            <p:nvPr/>
          </p:nvSpPr>
          <p:spPr>
            <a:xfrm rot="-2827716">
              <a:off x="242082" y="2566031"/>
              <a:ext cx="5785735" cy="554090"/>
            </a:xfrm>
            <a:custGeom>
              <a:avLst/>
              <a:gdLst/>
              <a:ahLst/>
              <a:cxnLst/>
              <a:rect l="l" t="t" r="r" b="b"/>
              <a:pathLst>
                <a:path w="5788757" h="554379" extrusionOk="0">
                  <a:moveTo>
                    <a:pt x="5672404" y="116353"/>
                  </a:moveTo>
                  <a:cubicBezTo>
                    <a:pt x="5744292" y="188242"/>
                    <a:pt x="5788757" y="287555"/>
                    <a:pt x="5788757" y="397253"/>
                  </a:cubicBezTo>
                  <a:cubicBezTo>
                    <a:pt x="5788757" y="452102"/>
                    <a:pt x="5777641" y="504354"/>
                    <a:pt x="5757539" y="551881"/>
                  </a:cubicBezTo>
                  <a:lnTo>
                    <a:pt x="5756183" y="554379"/>
                  </a:lnTo>
                  <a:lnTo>
                    <a:pt x="5769341" y="511991"/>
                  </a:lnTo>
                  <a:cubicBezTo>
                    <a:pt x="5774633" y="486130"/>
                    <a:pt x="5777412" y="459355"/>
                    <a:pt x="5777412" y="431930"/>
                  </a:cubicBezTo>
                  <a:cubicBezTo>
                    <a:pt x="5777411" y="212534"/>
                    <a:pt x="5599556" y="34679"/>
                    <a:pt x="5380160" y="34678"/>
                  </a:cubicBezTo>
                  <a:lnTo>
                    <a:pt x="364678" y="34678"/>
                  </a:lnTo>
                  <a:cubicBezTo>
                    <a:pt x="227556" y="34678"/>
                    <a:pt x="106659" y="104154"/>
                    <a:pt x="35270" y="209823"/>
                  </a:cubicBezTo>
                  <a:lnTo>
                    <a:pt x="0" y="274803"/>
                  </a:lnTo>
                  <a:lnTo>
                    <a:pt x="9989" y="242624"/>
                  </a:lnTo>
                  <a:cubicBezTo>
                    <a:pt x="70295" y="100045"/>
                    <a:pt x="211476" y="1"/>
                    <a:pt x="376023" y="1"/>
                  </a:cubicBezTo>
                  <a:lnTo>
                    <a:pt x="5391505" y="0"/>
                  </a:lnTo>
                  <a:cubicBezTo>
                    <a:pt x="5501203" y="1"/>
                    <a:pt x="5600515" y="44465"/>
                    <a:pt x="5672404" y="116353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11"/>
            <p:cNvSpPr/>
            <p:nvPr/>
          </p:nvSpPr>
          <p:spPr>
            <a:xfrm rot="-2827716">
              <a:off x="407282" y="2741308"/>
              <a:ext cx="5785735" cy="554091"/>
            </a:xfrm>
            <a:custGeom>
              <a:avLst/>
              <a:gdLst/>
              <a:ahLst/>
              <a:cxnLst/>
              <a:rect l="l" t="t" r="r" b="b"/>
              <a:pathLst>
                <a:path w="5788757" h="554380" extrusionOk="0">
                  <a:moveTo>
                    <a:pt x="5788757" y="279576"/>
                  </a:moveTo>
                  <a:lnTo>
                    <a:pt x="5778768" y="311755"/>
                  </a:lnTo>
                  <a:cubicBezTo>
                    <a:pt x="5718461" y="454335"/>
                    <a:pt x="5577281" y="554379"/>
                    <a:pt x="5412734" y="554380"/>
                  </a:cubicBezTo>
                  <a:lnTo>
                    <a:pt x="397252" y="554379"/>
                  </a:lnTo>
                  <a:cubicBezTo>
                    <a:pt x="177856" y="554380"/>
                    <a:pt x="0" y="376524"/>
                    <a:pt x="0" y="157127"/>
                  </a:cubicBezTo>
                  <a:cubicBezTo>
                    <a:pt x="0" y="102278"/>
                    <a:pt x="11116" y="50026"/>
                    <a:pt x="31218" y="2499"/>
                  </a:cubicBezTo>
                  <a:lnTo>
                    <a:pt x="32574" y="0"/>
                  </a:lnTo>
                  <a:lnTo>
                    <a:pt x="19416" y="42389"/>
                  </a:lnTo>
                  <a:cubicBezTo>
                    <a:pt x="14124" y="68250"/>
                    <a:pt x="11345" y="95025"/>
                    <a:pt x="11345" y="122449"/>
                  </a:cubicBezTo>
                  <a:cubicBezTo>
                    <a:pt x="11345" y="341846"/>
                    <a:pt x="189201" y="519702"/>
                    <a:pt x="408598" y="519702"/>
                  </a:cubicBezTo>
                  <a:lnTo>
                    <a:pt x="5424079" y="519702"/>
                  </a:lnTo>
                  <a:cubicBezTo>
                    <a:pt x="5561201" y="519702"/>
                    <a:pt x="5682097" y="450227"/>
                    <a:pt x="5753486" y="344557"/>
                  </a:cubicBezTo>
                  <a:lnTo>
                    <a:pt x="5788757" y="27957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2" name="Google Shape;1722;p11"/>
          <p:cNvGrpSpPr/>
          <p:nvPr/>
        </p:nvGrpSpPr>
        <p:grpSpPr>
          <a:xfrm>
            <a:off x="2032969" y="864182"/>
            <a:ext cx="4314900" cy="4572900"/>
            <a:chOff x="2032969" y="864182"/>
            <a:chExt cx="4314900" cy="4572900"/>
          </a:xfrm>
        </p:grpSpPr>
        <p:sp>
          <p:nvSpPr>
            <p:cNvPr id="1723" name="Google Shape;1723;p11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11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11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6" name="Google Shape;1726;p11"/>
          <p:cNvGrpSpPr/>
          <p:nvPr/>
        </p:nvGrpSpPr>
        <p:grpSpPr>
          <a:xfrm>
            <a:off x="5255762" y="2121228"/>
            <a:ext cx="4399200" cy="4663500"/>
            <a:chOff x="5255762" y="2121228"/>
            <a:chExt cx="4399200" cy="4663500"/>
          </a:xfrm>
        </p:grpSpPr>
        <p:sp>
          <p:nvSpPr>
            <p:cNvPr id="1727" name="Google Shape;1727;p11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11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11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0" name="Google Shape;1730;p11"/>
          <p:cNvGrpSpPr/>
          <p:nvPr/>
        </p:nvGrpSpPr>
        <p:grpSpPr>
          <a:xfrm>
            <a:off x="7086948" y="2711938"/>
            <a:ext cx="3990300" cy="4222800"/>
            <a:chOff x="7086948" y="2711938"/>
            <a:chExt cx="3990300" cy="4222800"/>
          </a:xfrm>
        </p:grpSpPr>
        <p:sp>
          <p:nvSpPr>
            <p:cNvPr id="1731" name="Google Shape;1731;p11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11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11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4" name="Google Shape;1734;p11"/>
          <p:cNvGrpSpPr/>
          <p:nvPr/>
        </p:nvGrpSpPr>
        <p:grpSpPr>
          <a:xfrm>
            <a:off x="1947213" y="661971"/>
            <a:ext cx="8306740" cy="5190064"/>
            <a:chOff x="1947213" y="661971"/>
            <a:chExt cx="8306740" cy="5190064"/>
          </a:xfrm>
        </p:grpSpPr>
        <p:grpSp>
          <p:nvGrpSpPr>
            <p:cNvPr id="1735" name="Google Shape;1735;p11"/>
            <p:cNvGrpSpPr/>
            <p:nvPr/>
          </p:nvGrpSpPr>
          <p:grpSpPr>
            <a:xfrm rot="-1576190">
              <a:off x="3295488" y="734727"/>
              <a:ext cx="428837" cy="428837"/>
              <a:chOff x="8297437" y="2253663"/>
              <a:chExt cx="4117200" cy="4117200"/>
            </a:xfrm>
          </p:grpSpPr>
          <p:sp>
            <p:nvSpPr>
              <p:cNvPr id="1736" name="Google Shape;1736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37" name="Google Shape;1737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38" name="Google Shape;1738;p11"/>
            <p:cNvGrpSpPr/>
            <p:nvPr/>
          </p:nvGrpSpPr>
          <p:grpSpPr>
            <a:xfrm rot="-1573267">
              <a:off x="2009589" y="1298339"/>
              <a:ext cx="368076" cy="368076"/>
              <a:chOff x="8297437" y="2253663"/>
              <a:chExt cx="4117200" cy="4117200"/>
            </a:xfrm>
          </p:grpSpPr>
          <p:sp>
            <p:nvSpPr>
              <p:cNvPr id="1739" name="Google Shape;1739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0" name="Google Shape;1740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1" name="Google Shape;1741;p11"/>
            <p:cNvGrpSpPr/>
            <p:nvPr/>
          </p:nvGrpSpPr>
          <p:grpSpPr>
            <a:xfrm rot="-1572434">
              <a:off x="3063378" y="999016"/>
              <a:ext cx="235871" cy="235871"/>
              <a:chOff x="8297437" y="2253663"/>
              <a:chExt cx="4117200" cy="4117200"/>
            </a:xfrm>
          </p:grpSpPr>
          <p:sp>
            <p:nvSpPr>
              <p:cNvPr id="1742" name="Google Shape;1742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3" name="Google Shape;1743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4" name="Google Shape;1744;p11"/>
            <p:cNvGrpSpPr/>
            <p:nvPr/>
          </p:nvGrpSpPr>
          <p:grpSpPr>
            <a:xfrm rot="-1574351">
              <a:off x="4680689" y="4568246"/>
              <a:ext cx="550364" cy="550364"/>
              <a:chOff x="8297437" y="2253663"/>
              <a:chExt cx="4117200" cy="4117200"/>
            </a:xfrm>
          </p:grpSpPr>
          <p:sp>
            <p:nvSpPr>
              <p:cNvPr id="1745" name="Google Shape;1745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6" name="Google Shape;1746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7" name="Google Shape;1747;p11"/>
            <p:cNvGrpSpPr/>
            <p:nvPr/>
          </p:nvGrpSpPr>
          <p:grpSpPr>
            <a:xfrm rot="-1572813">
              <a:off x="2184332" y="3756001"/>
              <a:ext cx="300132" cy="300132"/>
              <a:chOff x="8297437" y="2253663"/>
              <a:chExt cx="4117200" cy="4117200"/>
            </a:xfrm>
          </p:grpSpPr>
          <p:sp>
            <p:nvSpPr>
              <p:cNvPr id="1748" name="Google Shape;1748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9" name="Google Shape;1749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50" name="Google Shape;1750;p11"/>
            <p:cNvGrpSpPr/>
            <p:nvPr/>
          </p:nvGrpSpPr>
          <p:grpSpPr>
            <a:xfrm rot="-1574617">
              <a:off x="6588980" y="1501846"/>
              <a:ext cx="393853" cy="393853"/>
              <a:chOff x="8297437" y="2253663"/>
              <a:chExt cx="4117200" cy="4117200"/>
            </a:xfrm>
          </p:grpSpPr>
          <p:sp>
            <p:nvSpPr>
              <p:cNvPr id="1751" name="Google Shape;1751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52" name="Google Shape;1752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53" name="Google Shape;1753;p11"/>
            <p:cNvGrpSpPr/>
            <p:nvPr/>
          </p:nvGrpSpPr>
          <p:grpSpPr>
            <a:xfrm rot="-1572610">
              <a:off x="7569042" y="2160576"/>
              <a:ext cx="535083" cy="535083"/>
              <a:chOff x="8297437" y="2253663"/>
              <a:chExt cx="4117200" cy="4117200"/>
            </a:xfrm>
          </p:grpSpPr>
          <p:sp>
            <p:nvSpPr>
              <p:cNvPr id="1754" name="Google Shape;1754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55" name="Google Shape;1755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56" name="Google Shape;1756;p11"/>
            <p:cNvGrpSpPr/>
            <p:nvPr/>
          </p:nvGrpSpPr>
          <p:grpSpPr>
            <a:xfrm rot="-1572610">
              <a:off x="9628215" y="5226297"/>
              <a:ext cx="535083" cy="535083"/>
              <a:chOff x="8297437" y="2253663"/>
              <a:chExt cx="4117200" cy="4117200"/>
            </a:xfrm>
          </p:grpSpPr>
          <p:sp>
            <p:nvSpPr>
              <p:cNvPr id="1757" name="Google Shape;1757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58" name="Google Shape;1758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59" name="Google Shape;1759;p11"/>
            <p:cNvGrpSpPr/>
            <p:nvPr/>
          </p:nvGrpSpPr>
          <p:grpSpPr>
            <a:xfrm rot="-1574662">
              <a:off x="6684897" y="4777732"/>
              <a:ext cx="296081" cy="296081"/>
              <a:chOff x="8297437" y="2253663"/>
              <a:chExt cx="4117200" cy="4117200"/>
            </a:xfrm>
          </p:grpSpPr>
          <p:sp>
            <p:nvSpPr>
              <p:cNvPr id="1760" name="Google Shape;1760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61" name="Google Shape;1761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62" name="Google Shape;1762;p11"/>
            <p:cNvGrpSpPr/>
            <p:nvPr/>
          </p:nvGrpSpPr>
          <p:grpSpPr>
            <a:xfrm rot="-1573459">
              <a:off x="9650402" y="1038665"/>
              <a:ext cx="402508" cy="402508"/>
              <a:chOff x="8297437" y="2253663"/>
              <a:chExt cx="4117200" cy="4117200"/>
            </a:xfrm>
          </p:grpSpPr>
          <p:sp>
            <p:nvSpPr>
              <p:cNvPr id="1763" name="Google Shape;1763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64" name="Google Shape;1764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65" name="Google Shape;1765;p11"/>
            <p:cNvGrpSpPr/>
            <p:nvPr/>
          </p:nvGrpSpPr>
          <p:grpSpPr>
            <a:xfrm rot="-1572434">
              <a:off x="2840095" y="2101258"/>
              <a:ext cx="235871" cy="235871"/>
              <a:chOff x="8297437" y="2253663"/>
              <a:chExt cx="4117200" cy="4117200"/>
            </a:xfrm>
          </p:grpSpPr>
          <p:sp>
            <p:nvSpPr>
              <p:cNvPr id="1766" name="Google Shape;1766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67" name="Google Shape;1767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68" name="Google Shape;1768;p11"/>
            <p:cNvGrpSpPr/>
            <p:nvPr/>
          </p:nvGrpSpPr>
          <p:grpSpPr>
            <a:xfrm rot="-1575143">
              <a:off x="3962399" y="4046267"/>
              <a:ext cx="404901" cy="404901"/>
              <a:chOff x="8297437" y="2253663"/>
              <a:chExt cx="4117200" cy="4117200"/>
            </a:xfrm>
          </p:grpSpPr>
          <p:sp>
            <p:nvSpPr>
              <p:cNvPr id="1769" name="Google Shape;1769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70" name="Google Shape;1770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71" name="Google Shape;1771;p11"/>
            <p:cNvGrpSpPr/>
            <p:nvPr/>
          </p:nvGrpSpPr>
          <p:grpSpPr>
            <a:xfrm rot="-1575894">
              <a:off x="5682340" y="1116462"/>
              <a:ext cx="316334" cy="316334"/>
              <a:chOff x="8297437" y="2253663"/>
              <a:chExt cx="4117200" cy="4117200"/>
            </a:xfrm>
          </p:grpSpPr>
          <p:sp>
            <p:nvSpPr>
              <p:cNvPr id="1772" name="Google Shape;1772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73" name="Google Shape;1773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74" name="Google Shape;1774;p11"/>
            <p:cNvGrpSpPr/>
            <p:nvPr/>
          </p:nvGrpSpPr>
          <p:grpSpPr>
            <a:xfrm rot="-1573659">
              <a:off x="9553451" y="4107028"/>
              <a:ext cx="500281" cy="500281"/>
              <a:chOff x="8297437" y="2253663"/>
              <a:chExt cx="4117200" cy="4117200"/>
            </a:xfrm>
          </p:grpSpPr>
          <p:sp>
            <p:nvSpPr>
              <p:cNvPr id="1775" name="Google Shape;1775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76" name="Google Shape;1776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solidFill>
                <a:srgbClr val="FFAB1C"/>
              </a:solidFill>
              <a:ln>
                <a:noFill/>
              </a:ln>
            </p:spPr>
          </p:pic>
        </p:grpSp>
        <p:grpSp>
          <p:nvGrpSpPr>
            <p:cNvPr id="1777" name="Google Shape;1777;p11"/>
            <p:cNvGrpSpPr/>
            <p:nvPr/>
          </p:nvGrpSpPr>
          <p:grpSpPr>
            <a:xfrm rot="-1575894">
              <a:off x="9882200" y="4954816"/>
              <a:ext cx="316334" cy="316334"/>
              <a:chOff x="8297437" y="2253663"/>
              <a:chExt cx="4117200" cy="4117200"/>
            </a:xfrm>
          </p:grpSpPr>
          <p:sp>
            <p:nvSpPr>
              <p:cNvPr id="1778" name="Google Shape;1778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79" name="Google Shape;1779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780" name="Google Shape;1780;p11"/>
          <p:cNvSpPr txBox="1">
            <a:spLocks noGrp="1"/>
          </p:cNvSpPr>
          <p:nvPr>
            <p:ph type="title"/>
          </p:nvPr>
        </p:nvSpPr>
        <p:spPr>
          <a:xfrm>
            <a:off x="1424100" y="1068900"/>
            <a:ext cx="93438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12"/>
          <p:cNvSpPr txBox="1">
            <a:spLocks noGrp="1"/>
          </p:cNvSpPr>
          <p:nvPr>
            <p:ph type="subTitle" idx="1"/>
          </p:nvPr>
        </p:nvSpPr>
        <p:spPr>
          <a:xfrm>
            <a:off x="5323525" y="816075"/>
            <a:ext cx="6234600" cy="47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3" name="Google Shape;1783;p12"/>
          <p:cNvSpPr txBox="1">
            <a:spLocks noGrp="1"/>
          </p:cNvSpPr>
          <p:nvPr>
            <p:ph type="subTitle" idx="2"/>
          </p:nvPr>
        </p:nvSpPr>
        <p:spPr>
          <a:xfrm>
            <a:off x="5323525" y="2593579"/>
            <a:ext cx="6234600" cy="47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4" name="Google Shape;1784;p12"/>
          <p:cNvSpPr txBox="1">
            <a:spLocks noGrp="1"/>
          </p:cNvSpPr>
          <p:nvPr>
            <p:ph type="subTitle" idx="3"/>
          </p:nvPr>
        </p:nvSpPr>
        <p:spPr>
          <a:xfrm>
            <a:off x="5323525" y="4371098"/>
            <a:ext cx="6234600" cy="47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5" name="Google Shape;1785;p12"/>
          <p:cNvSpPr txBox="1">
            <a:spLocks noGrp="1"/>
          </p:cNvSpPr>
          <p:nvPr>
            <p:ph type="body" idx="4"/>
          </p:nvPr>
        </p:nvSpPr>
        <p:spPr>
          <a:xfrm>
            <a:off x="5323525" y="1211111"/>
            <a:ext cx="6234600" cy="115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6" name="Google Shape;1786;p12"/>
          <p:cNvSpPr txBox="1">
            <a:spLocks noGrp="1"/>
          </p:cNvSpPr>
          <p:nvPr>
            <p:ph type="body" idx="5"/>
          </p:nvPr>
        </p:nvSpPr>
        <p:spPr>
          <a:xfrm>
            <a:off x="5323525" y="2974332"/>
            <a:ext cx="6234600" cy="11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7" name="Google Shape;1787;p12"/>
          <p:cNvSpPr txBox="1">
            <a:spLocks noGrp="1"/>
          </p:cNvSpPr>
          <p:nvPr>
            <p:ph type="body" idx="6"/>
          </p:nvPr>
        </p:nvSpPr>
        <p:spPr>
          <a:xfrm>
            <a:off x="5323525" y="4735304"/>
            <a:ext cx="6235500" cy="11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1788" name="Google Shape;1788;p12"/>
          <p:cNvGrpSpPr/>
          <p:nvPr/>
        </p:nvGrpSpPr>
        <p:grpSpPr>
          <a:xfrm>
            <a:off x="-1704500" y="612357"/>
            <a:ext cx="3827767" cy="4062819"/>
            <a:chOff x="3346366" y="66264"/>
            <a:chExt cx="4787701" cy="5081700"/>
          </a:xfrm>
        </p:grpSpPr>
        <p:sp>
          <p:nvSpPr>
            <p:cNvPr id="1789" name="Google Shape;1789;p12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12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12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2" name="Google Shape;1792;p12"/>
          <p:cNvGrpSpPr/>
          <p:nvPr/>
        </p:nvGrpSpPr>
        <p:grpSpPr>
          <a:xfrm>
            <a:off x="-235984" y="1747961"/>
            <a:ext cx="3513753" cy="3721752"/>
            <a:chOff x="5031721" y="1309109"/>
            <a:chExt cx="4394938" cy="4655100"/>
          </a:xfrm>
        </p:grpSpPr>
        <p:sp>
          <p:nvSpPr>
            <p:cNvPr id="1793" name="Google Shape;1793;p12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12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12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6" name="Google Shape;1796;p12"/>
          <p:cNvGrpSpPr/>
          <p:nvPr/>
        </p:nvGrpSpPr>
        <p:grpSpPr>
          <a:xfrm>
            <a:off x="-429814" y="1199055"/>
            <a:ext cx="3454447" cy="3657713"/>
            <a:chOff x="4789281" y="622548"/>
            <a:chExt cx="4320760" cy="4575000"/>
          </a:xfrm>
        </p:grpSpPr>
        <p:sp>
          <p:nvSpPr>
            <p:cNvPr id="1797" name="Google Shape;1797;p12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12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12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0" name="Google Shape;1800;p12"/>
          <p:cNvGrpSpPr/>
          <p:nvPr/>
        </p:nvGrpSpPr>
        <p:grpSpPr>
          <a:xfrm>
            <a:off x="1184577" y="2097022"/>
            <a:ext cx="3518919" cy="3727269"/>
            <a:chOff x="6808533" y="1745708"/>
            <a:chExt cx="4401400" cy="4662000"/>
          </a:xfrm>
        </p:grpSpPr>
        <p:sp>
          <p:nvSpPr>
            <p:cNvPr id="1801" name="Google Shape;1801;p12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12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12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4" name="Google Shape;1804;p12"/>
          <p:cNvGrpSpPr/>
          <p:nvPr/>
        </p:nvGrpSpPr>
        <p:grpSpPr>
          <a:xfrm>
            <a:off x="-1248037" y="1657220"/>
            <a:ext cx="4152284" cy="4413720"/>
            <a:chOff x="3765864" y="1195612"/>
            <a:chExt cx="5193601" cy="5520600"/>
          </a:xfrm>
        </p:grpSpPr>
        <p:sp>
          <p:nvSpPr>
            <p:cNvPr id="1805" name="Google Shape;1805;p12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12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12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8" name="Google Shape;1808;p12"/>
          <p:cNvGrpSpPr/>
          <p:nvPr/>
        </p:nvGrpSpPr>
        <p:grpSpPr>
          <a:xfrm>
            <a:off x="397869" y="1625016"/>
            <a:ext cx="3481150" cy="3680258"/>
            <a:chOff x="5824532" y="1155331"/>
            <a:chExt cx="4354159" cy="4603200"/>
          </a:xfrm>
        </p:grpSpPr>
        <p:sp>
          <p:nvSpPr>
            <p:cNvPr id="1809" name="Google Shape;1809;p12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12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12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2" name="Google Shape;1812;p12"/>
          <p:cNvGrpSpPr/>
          <p:nvPr/>
        </p:nvGrpSpPr>
        <p:grpSpPr>
          <a:xfrm>
            <a:off x="684259" y="2581283"/>
            <a:ext cx="3404124" cy="3597270"/>
            <a:chOff x="6182744" y="2351413"/>
            <a:chExt cx="4257816" cy="4499400"/>
          </a:xfrm>
        </p:grpSpPr>
        <p:sp>
          <p:nvSpPr>
            <p:cNvPr id="1813" name="Google Shape;1813;p12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12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12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6" name="Google Shape;1816;p12"/>
          <p:cNvGrpSpPr/>
          <p:nvPr/>
        </p:nvGrpSpPr>
        <p:grpSpPr>
          <a:xfrm>
            <a:off x="3157003" y="3298238"/>
            <a:ext cx="1922673" cy="2035367"/>
            <a:chOff x="9275607" y="3248167"/>
            <a:chExt cx="2404844" cy="2545800"/>
          </a:xfrm>
        </p:grpSpPr>
        <p:sp>
          <p:nvSpPr>
            <p:cNvPr id="1817" name="Google Shape;1817;p12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12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12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0" name="Google Shape;1820;p12"/>
          <p:cNvGrpSpPr/>
          <p:nvPr/>
        </p:nvGrpSpPr>
        <p:grpSpPr>
          <a:xfrm>
            <a:off x="502647" y="2126688"/>
            <a:ext cx="3532730" cy="3742140"/>
            <a:chOff x="5955587" y="1782813"/>
            <a:chExt cx="4418674" cy="4680600"/>
          </a:xfrm>
        </p:grpSpPr>
        <p:sp>
          <p:nvSpPr>
            <p:cNvPr id="1821" name="Google Shape;1821;p12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12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12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4" name="Google Shape;1824;p12"/>
          <p:cNvGrpSpPr/>
          <p:nvPr/>
        </p:nvGrpSpPr>
        <p:grpSpPr>
          <a:xfrm>
            <a:off x="-1426786" y="1825790"/>
            <a:ext cx="2467710" cy="2611135"/>
            <a:chOff x="2134683" y="1406427"/>
            <a:chExt cx="4494099" cy="4755300"/>
          </a:xfrm>
        </p:grpSpPr>
        <p:sp>
          <p:nvSpPr>
            <p:cNvPr id="1825" name="Google Shape;1825;p12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12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12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8" name="Google Shape;1828;p12"/>
          <p:cNvGrpSpPr/>
          <p:nvPr/>
        </p:nvGrpSpPr>
        <p:grpSpPr>
          <a:xfrm>
            <a:off x="2098917" y="3527697"/>
            <a:ext cx="2467501" cy="2623239"/>
            <a:chOff x="7952172" y="3535170"/>
            <a:chExt cx="3086305" cy="3281100"/>
          </a:xfrm>
        </p:grpSpPr>
        <p:sp>
          <p:nvSpPr>
            <p:cNvPr id="1829" name="Google Shape;1829;p12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12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12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2" name="Google Shape;1832;p12"/>
          <p:cNvGrpSpPr/>
          <p:nvPr/>
        </p:nvGrpSpPr>
        <p:grpSpPr>
          <a:xfrm>
            <a:off x="3590480" y="3840985"/>
            <a:ext cx="1304459" cy="1382256"/>
            <a:chOff x="9817792" y="3927025"/>
            <a:chExt cx="1631594" cy="1728900"/>
          </a:xfrm>
        </p:grpSpPr>
        <p:sp>
          <p:nvSpPr>
            <p:cNvPr id="1833" name="Google Shape;1833;p12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12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12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6" name="Google Shape;1836;p12"/>
          <p:cNvGrpSpPr/>
          <p:nvPr/>
        </p:nvGrpSpPr>
        <p:grpSpPr>
          <a:xfrm>
            <a:off x="-1704499" y="743570"/>
            <a:ext cx="2580641" cy="2735131"/>
            <a:chOff x="2075692" y="52828"/>
            <a:chExt cx="4347442" cy="4607700"/>
          </a:xfrm>
        </p:grpSpPr>
        <p:sp>
          <p:nvSpPr>
            <p:cNvPr id="1837" name="Google Shape;1837;p12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12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12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0" name="Google Shape;1840;p12"/>
          <p:cNvGrpSpPr/>
          <p:nvPr/>
        </p:nvGrpSpPr>
        <p:grpSpPr>
          <a:xfrm>
            <a:off x="-1942565" y="556320"/>
            <a:ext cx="2626826" cy="2787777"/>
            <a:chOff x="459511" y="835636"/>
            <a:chExt cx="3285587" cy="3486900"/>
          </a:xfrm>
        </p:grpSpPr>
        <p:sp>
          <p:nvSpPr>
            <p:cNvPr id="1841" name="Google Shape;1841;p12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12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12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4" name="Google Shape;1844;p12"/>
          <p:cNvGrpSpPr/>
          <p:nvPr/>
        </p:nvGrpSpPr>
        <p:grpSpPr>
          <a:xfrm>
            <a:off x="-1646111" y="1477100"/>
            <a:ext cx="3516511" cy="3724631"/>
            <a:chOff x="3267959" y="970321"/>
            <a:chExt cx="4398388" cy="4658700"/>
          </a:xfrm>
        </p:grpSpPr>
        <p:sp>
          <p:nvSpPr>
            <p:cNvPr id="1845" name="Google Shape;1845;p12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12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12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8" name="Google Shape;1848;p12"/>
          <p:cNvGrpSpPr/>
          <p:nvPr/>
        </p:nvGrpSpPr>
        <p:grpSpPr>
          <a:xfrm>
            <a:off x="-414149" y="612348"/>
            <a:ext cx="3466552" cy="3674022"/>
            <a:chOff x="4808875" y="-111295"/>
            <a:chExt cx="4335900" cy="4595400"/>
          </a:xfrm>
        </p:grpSpPr>
        <p:sp>
          <p:nvSpPr>
            <p:cNvPr id="1849" name="Google Shape;1849;p12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12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12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2" name="Google Shape;1852;p12"/>
          <p:cNvGrpSpPr/>
          <p:nvPr/>
        </p:nvGrpSpPr>
        <p:grpSpPr>
          <a:xfrm>
            <a:off x="237698" y="981928"/>
            <a:ext cx="3569927" cy="3785313"/>
            <a:chOff x="5624194" y="350969"/>
            <a:chExt cx="4465200" cy="4734600"/>
          </a:xfrm>
        </p:grpSpPr>
        <p:sp>
          <p:nvSpPr>
            <p:cNvPr id="1853" name="Google Shape;1853;p12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12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12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6" name="Google Shape;1856;p12"/>
          <p:cNvGrpSpPr/>
          <p:nvPr/>
        </p:nvGrpSpPr>
        <p:grpSpPr>
          <a:xfrm>
            <a:off x="-56862" y="2397250"/>
            <a:ext cx="3517160" cy="3728468"/>
            <a:chOff x="5255762" y="2121228"/>
            <a:chExt cx="4399200" cy="4663500"/>
          </a:xfrm>
        </p:grpSpPr>
        <p:sp>
          <p:nvSpPr>
            <p:cNvPr id="1857" name="Google Shape;1857;p12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12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12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0" name="Google Shape;1860;p12"/>
          <p:cNvGrpSpPr/>
          <p:nvPr/>
        </p:nvGrpSpPr>
        <p:grpSpPr>
          <a:xfrm>
            <a:off x="1407171" y="2869523"/>
            <a:ext cx="3190245" cy="3376129"/>
            <a:chOff x="7086948" y="2711938"/>
            <a:chExt cx="3990300" cy="4222800"/>
          </a:xfrm>
        </p:grpSpPr>
        <p:sp>
          <p:nvSpPr>
            <p:cNvPr id="1861" name="Google Shape;1861;p12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12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12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4" name="Google Shape;1864;p12"/>
          <p:cNvGrpSpPr/>
          <p:nvPr/>
        </p:nvGrpSpPr>
        <p:grpSpPr>
          <a:xfrm>
            <a:off x="-1651134" y="1392285"/>
            <a:ext cx="2467691" cy="2615242"/>
            <a:chOff x="2032969" y="864182"/>
            <a:chExt cx="4314900" cy="4572900"/>
          </a:xfrm>
        </p:grpSpPr>
        <p:sp>
          <p:nvSpPr>
            <p:cNvPr id="1865" name="Google Shape;1865;p12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12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12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8" name="Google Shape;1868;p12"/>
          <p:cNvGrpSpPr/>
          <p:nvPr/>
        </p:nvGrpSpPr>
        <p:grpSpPr>
          <a:xfrm>
            <a:off x="-1646103" y="1119158"/>
            <a:ext cx="2136104" cy="2270180"/>
            <a:chOff x="1316031" y="142329"/>
            <a:chExt cx="2671800" cy="2839500"/>
          </a:xfrm>
        </p:grpSpPr>
        <p:sp>
          <p:nvSpPr>
            <p:cNvPr id="1869" name="Google Shape;1869;p12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12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12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2" name="Google Shape;1872;p12"/>
          <p:cNvGrpSpPr/>
          <p:nvPr/>
        </p:nvGrpSpPr>
        <p:grpSpPr>
          <a:xfrm>
            <a:off x="-601805" y="1119148"/>
            <a:ext cx="1427911" cy="1514413"/>
            <a:chOff x="1470547" y="379512"/>
            <a:chExt cx="1786005" cy="1894200"/>
          </a:xfrm>
        </p:grpSpPr>
        <p:sp>
          <p:nvSpPr>
            <p:cNvPr id="1873" name="Google Shape;1873;p12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12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12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6" name="Google Shape;1876;p12"/>
          <p:cNvGrpSpPr/>
          <p:nvPr/>
        </p:nvGrpSpPr>
        <p:grpSpPr>
          <a:xfrm>
            <a:off x="-1919487" y="1763795"/>
            <a:ext cx="2580641" cy="2735131"/>
            <a:chOff x="2075692" y="52828"/>
            <a:chExt cx="4347442" cy="4607700"/>
          </a:xfrm>
        </p:grpSpPr>
        <p:sp>
          <p:nvSpPr>
            <p:cNvPr id="1877" name="Google Shape;1877;p12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12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12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0" name="Google Shape;1880;p12"/>
          <p:cNvSpPr txBox="1">
            <a:spLocks noGrp="1"/>
          </p:cNvSpPr>
          <p:nvPr>
            <p:ph type="title"/>
          </p:nvPr>
        </p:nvSpPr>
        <p:spPr>
          <a:xfrm>
            <a:off x="397875" y="1770738"/>
            <a:ext cx="3283800" cy="331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881" name="Google Shape;1881;p12"/>
          <p:cNvGrpSpPr/>
          <p:nvPr/>
        </p:nvGrpSpPr>
        <p:grpSpPr>
          <a:xfrm rot="-1576190">
            <a:off x="3295488" y="734727"/>
            <a:ext cx="428837" cy="428837"/>
            <a:chOff x="8297437" y="2253663"/>
            <a:chExt cx="4117200" cy="4117200"/>
          </a:xfrm>
        </p:grpSpPr>
        <p:sp>
          <p:nvSpPr>
            <p:cNvPr id="1882" name="Google Shape;1882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3" name="Google Shape;1883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84" name="Google Shape;1884;p12"/>
          <p:cNvGrpSpPr/>
          <p:nvPr/>
        </p:nvGrpSpPr>
        <p:grpSpPr>
          <a:xfrm rot="-1573267">
            <a:off x="2009589" y="1298339"/>
            <a:ext cx="368076" cy="368076"/>
            <a:chOff x="8297437" y="2253663"/>
            <a:chExt cx="4117200" cy="4117200"/>
          </a:xfrm>
        </p:grpSpPr>
        <p:sp>
          <p:nvSpPr>
            <p:cNvPr id="1885" name="Google Shape;1885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6" name="Google Shape;1886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87" name="Google Shape;1887;p12"/>
          <p:cNvGrpSpPr/>
          <p:nvPr/>
        </p:nvGrpSpPr>
        <p:grpSpPr>
          <a:xfrm rot="-1572434">
            <a:off x="3063378" y="999016"/>
            <a:ext cx="235871" cy="235871"/>
            <a:chOff x="8297437" y="2253663"/>
            <a:chExt cx="4117200" cy="4117200"/>
          </a:xfrm>
        </p:grpSpPr>
        <p:sp>
          <p:nvSpPr>
            <p:cNvPr id="1888" name="Google Shape;1888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9" name="Google Shape;1889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0" name="Google Shape;1890;p12"/>
          <p:cNvGrpSpPr/>
          <p:nvPr/>
        </p:nvGrpSpPr>
        <p:grpSpPr>
          <a:xfrm rot="-1574351">
            <a:off x="2668864" y="5100571"/>
            <a:ext cx="550364" cy="550364"/>
            <a:chOff x="8297437" y="2253663"/>
            <a:chExt cx="4117200" cy="4117200"/>
          </a:xfrm>
        </p:grpSpPr>
        <p:sp>
          <p:nvSpPr>
            <p:cNvPr id="1891" name="Google Shape;1891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2" name="Google Shape;1892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3" name="Google Shape;1893;p12"/>
          <p:cNvGrpSpPr/>
          <p:nvPr/>
        </p:nvGrpSpPr>
        <p:grpSpPr>
          <a:xfrm rot="-1572813">
            <a:off x="2184332" y="3756001"/>
            <a:ext cx="300132" cy="300132"/>
            <a:chOff x="8297437" y="2253663"/>
            <a:chExt cx="4117200" cy="4117200"/>
          </a:xfrm>
        </p:grpSpPr>
        <p:sp>
          <p:nvSpPr>
            <p:cNvPr id="1894" name="Google Shape;1894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5" name="Google Shape;1895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6" name="Google Shape;1896;p12"/>
          <p:cNvGrpSpPr/>
          <p:nvPr/>
        </p:nvGrpSpPr>
        <p:grpSpPr>
          <a:xfrm rot="-1572610">
            <a:off x="751817" y="502001"/>
            <a:ext cx="535083" cy="535083"/>
            <a:chOff x="8297437" y="2253663"/>
            <a:chExt cx="4117200" cy="4117200"/>
          </a:xfrm>
        </p:grpSpPr>
        <p:sp>
          <p:nvSpPr>
            <p:cNvPr id="1897" name="Google Shape;1897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8" name="Google Shape;1898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9" name="Google Shape;1899;p12"/>
          <p:cNvGrpSpPr/>
          <p:nvPr/>
        </p:nvGrpSpPr>
        <p:grpSpPr>
          <a:xfrm rot="-1574662">
            <a:off x="3361860" y="1802169"/>
            <a:ext cx="296081" cy="296081"/>
            <a:chOff x="8297437" y="2253663"/>
            <a:chExt cx="4117200" cy="4117200"/>
          </a:xfrm>
        </p:grpSpPr>
        <p:sp>
          <p:nvSpPr>
            <p:cNvPr id="1900" name="Google Shape;1900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1" name="Google Shape;1901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2" name="Google Shape;1902;p12"/>
          <p:cNvGrpSpPr/>
          <p:nvPr/>
        </p:nvGrpSpPr>
        <p:grpSpPr>
          <a:xfrm rot="-1572434">
            <a:off x="2840095" y="2101258"/>
            <a:ext cx="235871" cy="235871"/>
            <a:chOff x="8297437" y="2253663"/>
            <a:chExt cx="4117200" cy="4117200"/>
          </a:xfrm>
        </p:grpSpPr>
        <p:sp>
          <p:nvSpPr>
            <p:cNvPr id="1903" name="Google Shape;1903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4" name="Google Shape;1904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5" name="Google Shape;1905;p12"/>
          <p:cNvGrpSpPr/>
          <p:nvPr/>
        </p:nvGrpSpPr>
        <p:grpSpPr>
          <a:xfrm rot="-1575143">
            <a:off x="3962399" y="4046267"/>
            <a:ext cx="404901" cy="404901"/>
            <a:chOff x="8297437" y="2253663"/>
            <a:chExt cx="4117200" cy="4117200"/>
          </a:xfrm>
        </p:grpSpPr>
        <p:sp>
          <p:nvSpPr>
            <p:cNvPr id="1906" name="Google Shape;1906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7" name="Google Shape;1907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 txBox="1">
            <a:spLocks noGrp="1"/>
          </p:cNvSpPr>
          <p:nvPr>
            <p:ph type="subTitle" idx="1"/>
          </p:nvPr>
        </p:nvSpPr>
        <p:spPr>
          <a:xfrm>
            <a:off x="1189052" y="38682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910" name="Google Shape;1910;p13"/>
          <p:cNvSpPr txBox="1">
            <a:spLocks noGrp="1"/>
          </p:cNvSpPr>
          <p:nvPr>
            <p:ph type="subTitle" idx="2"/>
          </p:nvPr>
        </p:nvSpPr>
        <p:spPr>
          <a:xfrm>
            <a:off x="4713302" y="38682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911" name="Google Shape;1911;p13"/>
          <p:cNvSpPr txBox="1">
            <a:spLocks noGrp="1"/>
          </p:cNvSpPr>
          <p:nvPr>
            <p:ph type="subTitle" idx="3"/>
          </p:nvPr>
        </p:nvSpPr>
        <p:spPr>
          <a:xfrm>
            <a:off x="8237552" y="38682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912" name="Google Shape;1912;p13"/>
          <p:cNvSpPr txBox="1">
            <a:spLocks noGrp="1"/>
          </p:cNvSpPr>
          <p:nvPr>
            <p:ph type="body" idx="4"/>
          </p:nvPr>
        </p:nvSpPr>
        <p:spPr>
          <a:xfrm>
            <a:off x="1189050" y="43062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913" name="Google Shape;1913;p13"/>
          <p:cNvSpPr txBox="1">
            <a:spLocks noGrp="1"/>
          </p:cNvSpPr>
          <p:nvPr>
            <p:ph type="body" idx="5"/>
          </p:nvPr>
        </p:nvSpPr>
        <p:spPr>
          <a:xfrm>
            <a:off x="4713300" y="42947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914" name="Google Shape;1914;p13"/>
          <p:cNvSpPr txBox="1">
            <a:spLocks noGrp="1"/>
          </p:cNvSpPr>
          <p:nvPr>
            <p:ph type="body" idx="6"/>
          </p:nvPr>
        </p:nvSpPr>
        <p:spPr>
          <a:xfrm>
            <a:off x="8237550" y="42815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grpSp>
        <p:nvGrpSpPr>
          <p:cNvPr id="1915" name="Google Shape;1915;p13"/>
          <p:cNvGrpSpPr/>
          <p:nvPr/>
        </p:nvGrpSpPr>
        <p:grpSpPr>
          <a:xfrm>
            <a:off x="8488771" y="-630694"/>
            <a:ext cx="3931817" cy="2468930"/>
            <a:chOff x="459511" y="-111295"/>
            <a:chExt cx="11220939" cy="7046034"/>
          </a:xfrm>
        </p:grpSpPr>
        <p:grpSp>
          <p:nvGrpSpPr>
            <p:cNvPr id="1916" name="Google Shape;1916;p13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1917" name="Google Shape;1917;p13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8" name="Google Shape;1918;p13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9" name="Google Shape;1919;p13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0" name="Google Shape;1920;p13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1921" name="Google Shape;1921;p13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13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4" name="Google Shape;1924;p13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1925" name="Google Shape;1925;p13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6;p13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13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8" name="Google Shape;1928;p13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1929" name="Google Shape;1929;p13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13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1" name="Google Shape;1931;p13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1932" name="Google Shape;1932;p13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13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5" name="Google Shape;1935;p13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1936" name="Google Shape;1936;p13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1940" name="Google Shape;1940;p13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3" name="Google Shape;1943;p13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1944" name="Google Shape;1944;p13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7" name="Google Shape;1947;p13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1948" name="Google Shape;1948;p13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1" name="Google Shape;1951;p13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1952" name="Google Shape;1952;p13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5" name="Google Shape;1955;p13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1956" name="Google Shape;1956;p13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8" name="Google Shape;1958;p13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9" name="Google Shape;1959;p13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1960" name="Google Shape;1960;p13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3" name="Google Shape;1963;p13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1964" name="Google Shape;1964;p13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7" name="Google Shape;1967;p13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1968" name="Google Shape;1968;p13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1" name="Google Shape;1971;p13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1972" name="Google Shape;1972;p13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5" name="Google Shape;1975;p13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1976" name="Google Shape;1976;p13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9" name="Google Shape;1979;p13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1980" name="Google Shape;1980;p13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3" name="Google Shape;1983;p13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1984" name="Google Shape;1984;p13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7" name="Google Shape;1987;p13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1988" name="Google Shape;1988;p13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1" name="Google Shape;1991;p13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1992" name="Google Shape;1992;p13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5" name="Google Shape;1995;p13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1996" name="Google Shape;1996;p13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9" name="Google Shape;1999;p13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2000" name="Google Shape;2000;p13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3" name="Google Shape;2003;p13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2004" name="Google Shape;2004;p13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7" name="Google Shape;2007;p13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2008" name="Google Shape;2008;p13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1" name="Google Shape;2011;p13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2012" name="Google Shape;2012;p13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3" name="Google Shape;2013;p13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15" name="Google Shape;2015;p13"/>
          <p:cNvGrpSpPr/>
          <p:nvPr/>
        </p:nvGrpSpPr>
        <p:grpSpPr>
          <a:xfrm>
            <a:off x="-139229" y="-630694"/>
            <a:ext cx="3931817" cy="2468930"/>
            <a:chOff x="459511" y="-111295"/>
            <a:chExt cx="11220939" cy="7046034"/>
          </a:xfrm>
        </p:grpSpPr>
        <p:grpSp>
          <p:nvGrpSpPr>
            <p:cNvPr id="2016" name="Google Shape;2016;p13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2017" name="Google Shape;2017;p13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0" name="Google Shape;2020;p13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2021" name="Google Shape;2021;p13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4" name="Google Shape;2024;p13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2025" name="Google Shape;2025;p13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8" name="Google Shape;2028;p13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2029" name="Google Shape;2029;p13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1" name="Google Shape;2031;p13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2032" name="Google Shape;2032;p13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5" name="Google Shape;2035;p13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2036" name="Google Shape;2036;p13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2040" name="Google Shape;2040;p13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2044" name="Google Shape;2044;p13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7" name="Google Shape;2047;p13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2048" name="Google Shape;2048;p13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2052" name="Google Shape;2052;p13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2056" name="Google Shape;2056;p13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2060" name="Google Shape;2060;p13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3" name="Google Shape;2063;p13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2064" name="Google Shape;2064;p13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6" name="Google Shape;2066;p13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7" name="Google Shape;2067;p13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2068" name="Google Shape;2068;p13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9" name="Google Shape;2069;p13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0" name="Google Shape;2070;p13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1" name="Google Shape;2071;p13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2072" name="Google Shape;2072;p13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5" name="Google Shape;2075;p13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2076" name="Google Shape;2076;p13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9" name="Google Shape;2079;p13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2080" name="Google Shape;2080;p13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1" name="Google Shape;2081;p13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3" name="Google Shape;2083;p13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2084" name="Google Shape;2084;p13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7" name="Google Shape;2087;p13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2088" name="Google Shape;2088;p13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1" name="Google Shape;2091;p13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2092" name="Google Shape;2092;p13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5" name="Google Shape;2095;p13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2096" name="Google Shape;2096;p13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9" name="Google Shape;2099;p13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2100" name="Google Shape;2100;p13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3" name="Google Shape;2103;p13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2104" name="Google Shape;2104;p13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7" name="Google Shape;2107;p13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2108" name="Google Shape;2108;p13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3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3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3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2112" name="Google Shape;2112;p13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3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4" name="Google Shape;2114;p13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15" name="Google Shape;2115;p13"/>
          <p:cNvGrpSpPr/>
          <p:nvPr/>
        </p:nvGrpSpPr>
        <p:grpSpPr>
          <a:xfrm>
            <a:off x="2849671" y="-630694"/>
            <a:ext cx="3931817" cy="2468930"/>
            <a:chOff x="459511" y="-111295"/>
            <a:chExt cx="11220939" cy="7046034"/>
          </a:xfrm>
        </p:grpSpPr>
        <p:grpSp>
          <p:nvGrpSpPr>
            <p:cNvPr id="2116" name="Google Shape;2116;p13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2117" name="Google Shape;2117;p13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8" name="Google Shape;2118;p13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9" name="Google Shape;2119;p13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0" name="Google Shape;2120;p13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2121" name="Google Shape;2121;p13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2" name="Google Shape;2122;p13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3" name="Google Shape;2123;p13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4" name="Google Shape;2124;p13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2125" name="Google Shape;2125;p13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6" name="Google Shape;2126;p13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7" name="Google Shape;2127;p13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8" name="Google Shape;2128;p13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2129" name="Google Shape;2129;p13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0" name="Google Shape;2130;p13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1" name="Google Shape;2131;p13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2132" name="Google Shape;2132;p13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3" name="Google Shape;2133;p13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4" name="Google Shape;2134;p13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5" name="Google Shape;2135;p13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2136" name="Google Shape;2136;p13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7" name="Google Shape;2137;p13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8" name="Google Shape;2138;p13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9" name="Google Shape;2139;p13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2140" name="Google Shape;2140;p13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1" name="Google Shape;2141;p13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2" name="Google Shape;2142;p13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3" name="Google Shape;2143;p13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2144" name="Google Shape;2144;p13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5" name="Google Shape;2145;p13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6" name="Google Shape;2146;p13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7" name="Google Shape;2147;p13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2148" name="Google Shape;2148;p13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9" name="Google Shape;2149;p13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0" name="Google Shape;2150;p13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1" name="Google Shape;2151;p13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2152" name="Google Shape;2152;p13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3" name="Google Shape;2153;p13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4" name="Google Shape;2154;p13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5" name="Google Shape;2155;p13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2156" name="Google Shape;2156;p13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7" name="Google Shape;2157;p13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8" name="Google Shape;2158;p13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9" name="Google Shape;2159;p13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2160" name="Google Shape;2160;p13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1" name="Google Shape;2161;p13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2" name="Google Shape;2162;p13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3" name="Google Shape;2163;p13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2164" name="Google Shape;2164;p13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5" name="Google Shape;2165;p13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6" name="Google Shape;2166;p13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7" name="Google Shape;2167;p13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2168" name="Google Shape;2168;p13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9" name="Google Shape;2169;p13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0" name="Google Shape;2170;p13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1" name="Google Shape;2171;p13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2172" name="Google Shape;2172;p13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3" name="Google Shape;2173;p13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4" name="Google Shape;2174;p13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5" name="Google Shape;2175;p13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2176" name="Google Shape;2176;p13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7" name="Google Shape;2177;p13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8" name="Google Shape;2178;p13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9" name="Google Shape;2179;p13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2180" name="Google Shape;2180;p13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1" name="Google Shape;2181;p13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2" name="Google Shape;2182;p13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3" name="Google Shape;2183;p13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2184" name="Google Shape;2184;p13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5" name="Google Shape;2185;p13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6" name="Google Shape;2186;p13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7" name="Google Shape;2187;p13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2188" name="Google Shape;2188;p13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9" name="Google Shape;2189;p13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0" name="Google Shape;2190;p13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1" name="Google Shape;2191;p13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2192" name="Google Shape;2192;p13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3" name="Google Shape;2193;p13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4" name="Google Shape;2194;p13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5" name="Google Shape;2195;p13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2196" name="Google Shape;2196;p13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7" name="Google Shape;2197;p13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8" name="Google Shape;2198;p13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9" name="Google Shape;2199;p13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2200" name="Google Shape;2200;p13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1" name="Google Shape;2201;p13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2" name="Google Shape;2202;p13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3" name="Google Shape;2203;p13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2204" name="Google Shape;2204;p13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5" name="Google Shape;2205;p13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6" name="Google Shape;2206;p13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7" name="Google Shape;2207;p13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2208" name="Google Shape;2208;p13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9" name="Google Shape;2209;p13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0" name="Google Shape;2210;p13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1" name="Google Shape;2211;p13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2212" name="Google Shape;2212;p13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3" name="Google Shape;2213;p13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4" name="Google Shape;2214;p13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15" name="Google Shape;2215;p13"/>
          <p:cNvGrpSpPr/>
          <p:nvPr/>
        </p:nvGrpSpPr>
        <p:grpSpPr>
          <a:xfrm>
            <a:off x="5536921" y="-630694"/>
            <a:ext cx="3931817" cy="2468930"/>
            <a:chOff x="459511" y="-111295"/>
            <a:chExt cx="11220939" cy="7046034"/>
          </a:xfrm>
        </p:grpSpPr>
        <p:grpSp>
          <p:nvGrpSpPr>
            <p:cNvPr id="2216" name="Google Shape;2216;p13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2217" name="Google Shape;2217;p13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8" name="Google Shape;2218;p13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9" name="Google Shape;2219;p13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0" name="Google Shape;2220;p13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2221" name="Google Shape;2221;p13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2" name="Google Shape;2222;p13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3" name="Google Shape;2223;p13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4" name="Google Shape;2224;p13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2225" name="Google Shape;2225;p13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6" name="Google Shape;2226;p13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7" name="Google Shape;2227;p13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8" name="Google Shape;2228;p13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2229" name="Google Shape;2229;p13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0" name="Google Shape;2230;p13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1" name="Google Shape;2231;p13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2232" name="Google Shape;2232;p13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3" name="Google Shape;2233;p13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4" name="Google Shape;2234;p13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5" name="Google Shape;2235;p13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2236" name="Google Shape;2236;p13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7" name="Google Shape;2237;p13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8" name="Google Shape;2238;p13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9" name="Google Shape;2239;p13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2240" name="Google Shape;2240;p13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1" name="Google Shape;2241;p13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2" name="Google Shape;2242;p13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3" name="Google Shape;2243;p13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2244" name="Google Shape;2244;p13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5" name="Google Shape;2245;p13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6" name="Google Shape;2246;p13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7" name="Google Shape;2247;p13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2248" name="Google Shape;2248;p13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9" name="Google Shape;2249;p13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0" name="Google Shape;2250;p13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1" name="Google Shape;2251;p13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2252" name="Google Shape;2252;p13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3" name="Google Shape;2253;p13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4" name="Google Shape;2254;p13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5" name="Google Shape;2255;p13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2256" name="Google Shape;2256;p13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7" name="Google Shape;2257;p13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8" name="Google Shape;2258;p13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9" name="Google Shape;2259;p13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2260" name="Google Shape;2260;p13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1" name="Google Shape;2261;p13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2" name="Google Shape;2262;p13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3" name="Google Shape;2263;p13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2264" name="Google Shape;2264;p13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5" name="Google Shape;2265;p13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6" name="Google Shape;2266;p13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7" name="Google Shape;2267;p13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2268" name="Google Shape;2268;p13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9" name="Google Shape;2269;p13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0" name="Google Shape;2270;p13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1" name="Google Shape;2271;p13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2272" name="Google Shape;2272;p13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3" name="Google Shape;2273;p13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4" name="Google Shape;2274;p13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5" name="Google Shape;2275;p13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2276" name="Google Shape;2276;p13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7" name="Google Shape;2277;p13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8" name="Google Shape;2278;p13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9" name="Google Shape;2279;p13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2280" name="Google Shape;2280;p13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1" name="Google Shape;2281;p13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2" name="Google Shape;2282;p13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3" name="Google Shape;2283;p13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2284" name="Google Shape;2284;p13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p13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p13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7" name="Google Shape;2287;p13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2288" name="Google Shape;2288;p13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13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p13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1" name="Google Shape;2291;p13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2292" name="Google Shape;2292;p13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3" name="Google Shape;2293;p13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13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5" name="Google Shape;2295;p13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2296" name="Google Shape;2296;p13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7" name="Google Shape;2297;p13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8" name="Google Shape;2298;p13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9" name="Google Shape;2299;p13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2300" name="Google Shape;2300;p13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1" name="Google Shape;2301;p13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p13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3" name="Google Shape;2303;p13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2304" name="Google Shape;2304;p13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p13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6" name="Google Shape;2306;p13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7" name="Google Shape;2307;p13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2308" name="Google Shape;2308;p13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9" name="Google Shape;2309;p13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0" name="Google Shape;2310;p13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1" name="Google Shape;2311;p13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2312" name="Google Shape;2312;p13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3" name="Google Shape;2313;p13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4" name="Google Shape;2314;p13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15" name="Google Shape;2315;p13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2316" name="Google Shape;2316;p13"/>
          <p:cNvGrpSpPr/>
          <p:nvPr/>
        </p:nvGrpSpPr>
        <p:grpSpPr>
          <a:xfrm rot="-1576190">
            <a:off x="1887113" y="143527"/>
            <a:ext cx="428837" cy="428837"/>
            <a:chOff x="8297437" y="2253663"/>
            <a:chExt cx="4117200" cy="4117200"/>
          </a:xfrm>
        </p:grpSpPr>
        <p:sp>
          <p:nvSpPr>
            <p:cNvPr id="2317" name="Google Shape;2317;p1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18" name="Google Shape;2318;p13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19" name="Google Shape;2319;p13"/>
          <p:cNvGrpSpPr/>
          <p:nvPr/>
        </p:nvGrpSpPr>
        <p:grpSpPr>
          <a:xfrm rot="-1573267">
            <a:off x="601214" y="707139"/>
            <a:ext cx="368076" cy="368076"/>
            <a:chOff x="8297437" y="2253663"/>
            <a:chExt cx="4117200" cy="4117200"/>
          </a:xfrm>
        </p:grpSpPr>
        <p:sp>
          <p:nvSpPr>
            <p:cNvPr id="2320" name="Google Shape;2320;p1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21" name="Google Shape;2321;p13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22" name="Google Shape;2322;p13"/>
          <p:cNvGrpSpPr/>
          <p:nvPr/>
        </p:nvGrpSpPr>
        <p:grpSpPr>
          <a:xfrm rot="-1572434">
            <a:off x="1655003" y="407816"/>
            <a:ext cx="235871" cy="235871"/>
            <a:chOff x="8297437" y="2253663"/>
            <a:chExt cx="4117200" cy="4117200"/>
          </a:xfrm>
        </p:grpSpPr>
        <p:sp>
          <p:nvSpPr>
            <p:cNvPr id="2323" name="Google Shape;2323;p1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24" name="Google Shape;2324;p13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25" name="Google Shape;2325;p13"/>
          <p:cNvGrpSpPr/>
          <p:nvPr/>
        </p:nvGrpSpPr>
        <p:grpSpPr>
          <a:xfrm rot="-1574617">
            <a:off x="5180605" y="910646"/>
            <a:ext cx="393853" cy="393853"/>
            <a:chOff x="8297437" y="2253663"/>
            <a:chExt cx="4117200" cy="4117200"/>
          </a:xfrm>
        </p:grpSpPr>
        <p:sp>
          <p:nvSpPr>
            <p:cNvPr id="2326" name="Google Shape;2326;p1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27" name="Google Shape;2327;p13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28" name="Google Shape;2328;p13"/>
          <p:cNvGrpSpPr/>
          <p:nvPr/>
        </p:nvGrpSpPr>
        <p:grpSpPr>
          <a:xfrm rot="-1572610">
            <a:off x="11396404" y="676001"/>
            <a:ext cx="535083" cy="535083"/>
            <a:chOff x="8297437" y="2253663"/>
            <a:chExt cx="4117200" cy="4117200"/>
          </a:xfrm>
        </p:grpSpPr>
        <p:sp>
          <p:nvSpPr>
            <p:cNvPr id="2329" name="Google Shape;2329;p1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30" name="Google Shape;2330;p13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31" name="Google Shape;2331;p13"/>
          <p:cNvGrpSpPr/>
          <p:nvPr/>
        </p:nvGrpSpPr>
        <p:grpSpPr>
          <a:xfrm rot="-1573459">
            <a:off x="8242027" y="447465"/>
            <a:ext cx="402508" cy="402508"/>
            <a:chOff x="8297437" y="2253663"/>
            <a:chExt cx="4117200" cy="4117200"/>
          </a:xfrm>
        </p:grpSpPr>
        <p:sp>
          <p:nvSpPr>
            <p:cNvPr id="2332" name="Google Shape;2332;p1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33" name="Google Shape;2333;p13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34" name="Google Shape;2334;p13"/>
          <p:cNvGrpSpPr/>
          <p:nvPr/>
        </p:nvGrpSpPr>
        <p:grpSpPr>
          <a:xfrm rot="-1572434">
            <a:off x="1431720" y="1510058"/>
            <a:ext cx="235871" cy="235871"/>
            <a:chOff x="8297437" y="2253663"/>
            <a:chExt cx="4117200" cy="4117200"/>
          </a:xfrm>
        </p:grpSpPr>
        <p:sp>
          <p:nvSpPr>
            <p:cNvPr id="2335" name="Google Shape;2335;p1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36" name="Google Shape;2336;p13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37" name="Google Shape;2337;p13"/>
          <p:cNvGrpSpPr/>
          <p:nvPr/>
        </p:nvGrpSpPr>
        <p:grpSpPr>
          <a:xfrm rot="-1575894">
            <a:off x="4273965" y="525262"/>
            <a:ext cx="316334" cy="316334"/>
            <a:chOff x="8297437" y="2253663"/>
            <a:chExt cx="4117200" cy="4117200"/>
          </a:xfrm>
        </p:grpSpPr>
        <p:sp>
          <p:nvSpPr>
            <p:cNvPr id="2338" name="Google Shape;2338;p1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39" name="Google Shape;2339;p13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42" name="Google Shape;2342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" name="Google Shape;2344;p15"/>
          <p:cNvGrpSpPr/>
          <p:nvPr/>
        </p:nvGrpSpPr>
        <p:grpSpPr>
          <a:xfrm>
            <a:off x="8098114" y="1766550"/>
            <a:ext cx="3618609" cy="3006763"/>
            <a:chOff x="4383222" y="0"/>
            <a:chExt cx="3618609" cy="3006763"/>
          </a:xfrm>
        </p:grpSpPr>
        <p:grpSp>
          <p:nvGrpSpPr>
            <p:cNvPr id="2345" name="Google Shape;2345;p15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2346" name="Google Shape;2346;p1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8" name="Google Shape;2348;p1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9" name="Google Shape;2349;p15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2350" name="Google Shape;2350;p1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Google Shape;2352;p1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3" name="Google Shape;2353;p15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2354" name="Google Shape;2354;p1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5" name="Google Shape;2355;p1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p1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7" name="Google Shape;2357;p15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2358" name="Google Shape;2358;p1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9" name="Google Shape;2359;p1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0" name="Google Shape;2360;p1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1" name="Google Shape;2361;p15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2362" name="Google Shape;2362;p1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4" name="Google Shape;2364;p1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5" name="Google Shape;2365;p15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2366" name="Google Shape;2366;p1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7" name="Google Shape;2367;p1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8" name="Google Shape;2368;p1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9" name="Google Shape;2369;p15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2370" name="Google Shape;2370;p1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1" name="Google Shape;2371;p1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2" name="Google Shape;2372;p1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3" name="Google Shape;2373;p15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2374" name="Google Shape;2374;p1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2378" name="Google Shape;2378;p1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0" name="Google Shape;2380;p1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1" name="Google Shape;2381;p15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2382" name="Google Shape;2382;p1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4" name="Google Shape;2384;p1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5" name="Google Shape;2385;p15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2386" name="Google Shape;2386;p1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8" name="Google Shape;2388;p1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9" name="Google Shape;2389;p15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2390" name="Google Shape;2390;p1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2394" name="Google Shape;2394;p1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6" name="Google Shape;2396;p1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7" name="Google Shape;2397;p15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2398" name="Google Shape;2398;p1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0" name="Google Shape;2400;p1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1" name="Google Shape;2401;p15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2402" name="Google Shape;2402;p1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2406" name="Google Shape;2406;p1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2410" name="Google Shape;2410;p1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2" name="Google Shape;2412;p1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3" name="Google Shape;2413;p15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2414" name="Google Shape;2414;p1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6" name="Google Shape;2416;p1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7" name="Google Shape;2417;p15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2418" name="Google Shape;2418;p1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9" name="Google Shape;2419;p1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0" name="Google Shape;2420;p1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1" name="Google Shape;2421;p15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2422" name="Google Shape;2422;p1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3" name="Google Shape;2423;p1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4" name="Google Shape;2424;p1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5" name="Google Shape;2425;p15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2426" name="Google Shape;2426;p1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7" name="Google Shape;2427;p1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9" name="Google Shape;2429;p15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2430" name="Google Shape;2430;p1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1" name="Google Shape;2431;p1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3" name="Google Shape;2433;p15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2434" name="Google Shape;2434;p1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p1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7" name="Google Shape;2437;p15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2438" name="Google Shape;2438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39" name="Google Shape;2439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40" name="Google Shape;2440;p15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2441" name="Google Shape;2441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42" name="Google Shape;2442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43" name="Google Shape;2443;p15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2444" name="Google Shape;2444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45" name="Google Shape;2445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46" name="Google Shape;2446;p15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2447" name="Google Shape;2447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48" name="Google Shape;2448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49" name="Google Shape;2449;p15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2450" name="Google Shape;2450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51" name="Google Shape;2451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2" name="Google Shape;2452;p15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2453" name="Google Shape;2453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54" name="Google Shape;2454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5" name="Google Shape;2455;p15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2456" name="Google Shape;2456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57" name="Google Shape;2457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8" name="Google Shape;2458;p15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2459" name="Google Shape;2459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60" name="Google Shape;2460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61" name="Google Shape;2461;p15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2462" name="Google Shape;2462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63" name="Google Shape;2463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64" name="Google Shape;2464;p15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2465" name="Google Shape;2465;p1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6" name="Google Shape;2466;p1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7" name="Google Shape;2467;p1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68" name="Google Shape;2468;p15"/>
          <p:cNvGrpSpPr/>
          <p:nvPr/>
        </p:nvGrpSpPr>
        <p:grpSpPr>
          <a:xfrm>
            <a:off x="4286695" y="1766550"/>
            <a:ext cx="3618609" cy="3006763"/>
            <a:chOff x="4383222" y="0"/>
            <a:chExt cx="3618609" cy="3006763"/>
          </a:xfrm>
        </p:grpSpPr>
        <p:grpSp>
          <p:nvGrpSpPr>
            <p:cNvPr id="2469" name="Google Shape;2469;p15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2470" name="Google Shape;2470;p1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1" name="Google Shape;2471;p1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2" name="Google Shape;2472;p1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3" name="Google Shape;2473;p15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2474" name="Google Shape;2474;p1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5" name="Google Shape;2475;p1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6" name="Google Shape;2476;p1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7" name="Google Shape;2477;p15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2478" name="Google Shape;2478;p1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9" name="Google Shape;2479;p1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0" name="Google Shape;2480;p1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1" name="Google Shape;2481;p15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2482" name="Google Shape;2482;p1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3" name="Google Shape;2483;p1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4" name="Google Shape;2484;p1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5" name="Google Shape;2485;p15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2486" name="Google Shape;2486;p1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7" name="Google Shape;2487;p1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p1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9" name="Google Shape;2489;p15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2490" name="Google Shape;2490;p1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1" name="Google Shape;2491;p1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2" name="Google Shape;2492;p1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3" name="Google Shape;2493;p15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2494" name="Google Shape;2494;p1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5" name="Google Shape;2495;p1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6" name="Google Shape;2496;p1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7" name="Google Shape;2497;p15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2498" name="Google Shape;2498;p1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9" name="Google Shape;2499;p1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0" name="Google Shape;2500;p1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1" name="Google Shape;2501;p15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2502" name="Google Shape;2502;p1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3" name="Google Shape;2503;p1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4" name="Google Shape;2504;p1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5" name="Google Shape;2505;p15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2506" name="Google Shape;2506;p1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7" name="Google Shape;2507;p1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8" name="Google Shape;2508;p1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9" name="Google Shape;2509;p15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2510" name="Google Shape;2510;p1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1" name="Google Shape;2511;p1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2" name="Google Shape;2512;p1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3" name="Google Shape;2513;p15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2514" name="Google Shape;2514;p1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5" name="Google Shape;2515;p1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6" name="Google Shape;2516;p1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7" name="Google Shape;2517;p15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2518" name="Google Shape;2518;p1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9" name="Google Shape;2519;p1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0" name="Google Shape;2520;p1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1" name="Google Shape;2521;p15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2522" name="Google Shape;2522;p1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3" name="Google Shape;2523;p1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4" name="Google Shape;2524;p1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5" name="Google Shape;2525;p15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2526" name="Google Shape;2526;p1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7" name="Google Shape;2527;p1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8" name="Google Shape;2528;p1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9" name="Google Shape;2529;p15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2530" name="Google Shape;2530;p1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1" name="Google Shape;2531;p1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2" name="Google Shape;2532;p1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3" name="Google Shape;2533;p15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2534" name="Google Shape;2534;p1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5" name="Google Shape;2535;p1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6" name="Google Shape;2536;p1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7" name="Google Shape;2537;p15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2538" name="Google Shape;2538;p1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9" name="Google Shape;2539;p1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0" name="Google Shape;2540;p1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1" name="Google Shape;2541;p15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2542" name="Google Shape;2542;p1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3" name="Google Shape;2543;p1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4" name="Google Shape;2544;p1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5" name="Google Shape;2545;p15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2546" name="Google Shape;2546;p1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7" name="Google Shape;2547;p1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8" name="Google Shape;2548;p1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9" name="Google Shape;2549;p15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2550" name="Google Shape;2550;p1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1" name="Google Shape;2551;p1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2" name="Google Shape;2552;p1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3" name="Google Shape;2553;p15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2554" name="Google Shape;2554;p1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5" name="Google Shape;2555;p1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6" name="Google Shape;2556;p1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7" name="Google Shape;2557;p15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2558" name="Google Shape;2558;p1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9" name="Google Shape;2559;p1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0" name="Google Shape;2560;p1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61" name="Google Shape;2561;p15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2562" name="Google Shape;2562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63" name="Google Shape;2563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64" name="Google Shape;2564;p15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2565" name="Google Shape;2565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66" name="Google Shape;2566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67" name="Google Shape;2567;p15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2568" name="Google Shape;2568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69" name="Google Shape;2569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70" name="Google Shape;2570;p15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2571" name="Google Shape;2571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72" name="Google Shape;2572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73" name="Google Shape;2573;p15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2574" name="Google Shape;2574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75" name="Google Shape;2575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76" name="Google Shape;2576;p15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2577" name="Google Shape;2577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78" name="Google Shape;2578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79" name="Google Shape;2579;p15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2580" name="Google Shape;2580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81" name="Google Shape;2581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82" name="Google Shape;2582;p15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2583" name="Google Shape;2583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84" name="Google Shape;2584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85" name="Google Shape;2585;p15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2586" name="Google Shape;2586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87" name="Google Shape;2587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88" name="Google Shape;2588;p15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2589" name="Google Shape;2589;p1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0" name="Google Shape;2590;p1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1" name="Google Shape;2591;p1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92" name="Google Shape;2592;p15"/>
          <p:cNvGrpSpPr/>
          <p:nvPr/>
        </p:nvGrpSpPr>
        <p:grpSpPr>
          <a:xfrm>
            <a:off x="475277" y="1766550"/>
            <a:ext cx="3618609" cy="3006763"/>
            <a:chOff x="4383222" y="0"/>
            <a:chExt cx="3618609" cy="3006763"/>
          </a:xfrm>
        </p:grpSpPr>
        <p:grpSp>
          <p:nvGrpSpPr>
            <p:cNvPr id="2593" name="Google Shape;2593;p15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2594" name="Google Shape;2594;p1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5" name="Google Shape;2595;p1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6" name="Google Shape;2596;p1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7" name="Google Shape;2597;p15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2598" name="Google Shape;2598;p1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9" name="Google Shape;2599;p1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0" name="Google Shape;2600;p1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1" name="Google Shape;2601;p15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2602" name="Google Shape;2602;p1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3" name="Google Shape;2603;p1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4" name="Google Shape;2604;p1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5" name="Google Shape;2605;p15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2606" name="Google Shape;2606;p1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7" name="Google Shape;2607;p1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8" name="Google Shape;2608;p1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9" name="Google Shape;2609;p15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2610" name="Google Shape;2610;p1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1" name="Google Shape;2611;p1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2" name="Google Shape;2612;p1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3" name="Google Shape;2613;p15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2614" name="Google Shape;2614;p1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5" name="Google Shape;2615;p1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6" name="Google Shape;2616;p1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7" name="Google Shape;2617;p15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2618" name="Google Shape;2618;p1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9" name="Google Shape;2619;p1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0" name="Google Shape;2620;p1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1" name="Google Shape;2621;p15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2622" name="Google Shape;2622;p1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3" name="Google Shape;2623;p1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4" name="Google Shape;2624;p1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5" name="Google Shape;2625;p15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2626" name="Google Shape;2626;p1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7" name="Google Shape;2627;p1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8" name="Google Shape;2628;p1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9" name="Google Shape;2629;p15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2630" name="Google Shape;2630;p1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1" name="Google Shape;2631;p1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2" name="Google Shape;2632;p1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3" name="Google Shape;2633;p15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2634" name="Google Shape;2634;p1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5" name="Google Shape;2635;p1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6" name="Google Shape;2636;p1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7" name="Google Shape;2637;p15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2638" name="Google Shape;2638;p1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9" name="Google Shape;2639;p1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0" name="Google Shape;2640;p1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1" name="Google Shape;2641;p15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2642" name="Google Shape;2642;p1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3" name="Google Shape;2643;p1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4" name="Google Shape;2644;p1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5" name="Google Shape;2645;p15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2646" name="Google Shape;2646;p1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7" name="Google Shape;2647;p1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8" name="Google Shape;2648;p1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9" name="Google Shape;2649;p15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2650" name="Google Shape;2650;p1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1" name="Google Shape;2651;p1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2" name="Google Shape;2652;p1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3" name="Google Shape;2653;p15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2654" name="Google Shape;2654;p1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5" name="Google Shape;2655;p1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6" name="Google Shape;2656;p1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7" name="Google Shape;2657;p15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2658" name="Google Shape;2658;p1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9" name="Google Shape;2659;p1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0" name="Google Shape;2660;p1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1" name="Google Shape;2661;p15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2662" name="Google Shape;2662;p1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3" name="Google Shape;2663;p1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4" name="Google Shape;2664;p1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5" name="Google Shape;2665;p15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2666" name="Google Shape;2666;p1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7" name="Google Shape;2667;p1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8" name="Google Shape;2668;p1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9" name="Google Shape;2669;p15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2670" name="Google Shape;2670;p1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1" name="Google Shape;2671;p1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2" name="Google Shape;2672;p1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3" name="Google Shape;2673;p15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2674" name="Google Shape;2674;p1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5" name="Google Shape;2675;p1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6" name="Google Shape;2676;p1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7" name="Google Shape;2677;p15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2678" name="Google Shape;2678;p1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9" name="Google Shape;2679;p1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0" name="Google Shape;2680;p1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1" name="Google Shape;2681;p15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2682" name="Google Shape;2682;p1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3" name="Google Shape;2683;p1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4" name="Google Shape;2684;p1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5" name="Google Shape;2685;p15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2686" name="Google Shape;2686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87" name="Google Shape;2687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88" name="Google Shape;2688;p15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2689" name="Google Shape;2689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90" name="Google Shape;2690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91" name="Google Shape;2691;p15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2692" name="Google Shape;2692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93" name="Google Shape;2693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94" name="Google Shape;2694;p15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2695" name="Google Shape;2695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96" name="Google Shape;2696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97" name="Google Shape;2697;p15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2698" name="Google Shape;2698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99" name="Google Shape;2699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00" name="Google Shape;2700;p15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2701" name="Google Shape;2701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02" name="Google Shape;2702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03" name="Google Shape;2703;p15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2704" name="Google Shape;2704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05" name="Google Shape;2705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06" name="Google Shape;2706;p15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2707" name="Google Shape;2707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08" name="Google Shape;2708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09" name="Google Shape;2709;p15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2710" name="Google Shape;2710;p15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11" name="Google Shape;2711;p15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12" name="Google Shape;2712;p15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2713" name="Google Shape;2713;p1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4" name="Google Shape;2714;p1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5" name="Google Shape;2715;p1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16" name="Google Shape;2716;p15"/>
          <p:cNvSpPr txBox="1">
            <a:spLocks noGrp="1"/>
          </p:cNvSpPr>
          <p:nvPr>
            <p:ph type="title" hasCustomPrompt="1"/>
          </p:nvPr>
        </p:nvSpPr>
        <p:spPr>
          <a:xfrm>
            <a:off x="910140" y="26829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717" name="Google Shape;2717;p15"/>
          <p:cNvSpPr txBox="1">
            <a:spLocks noGrp="1"/>
          </p:cNvSpPr>
          <p:nvPr>
            <p:ph type="title" idx="2" hasCustomPrompt="1"/>
          </p:nvPr>
        </p:nvSpPr>
        <p:spPr>
          <a:xfrm>
            <a:off x="4711451" y="26829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718" name="Google Shape;2718;p15"/>
          <p:cNvSpPr txBox="1">
            <a:spLocks noGrp="1"/>
          </p:cNvSpPr>
          <p:nvPr>
            <p:ph type="title" idx="3" hasCustomPrompt="1"/>
          </p:nvPr>
        </p:nvSpPr>
        <p:spPr>
          <a:xfrm>
            <a:off x="8524169" y="26829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719" name="Google Shape;2719;p15"/>
          <p:cNvSpPr txBox="1">
            <a:spLocks noGrp="1"/>
          </p:cNvSpPr>
          <p:nvPr>
            <p:ph type="body" idx="1"/>
          </p:nvPr>
        </p:nvSpPr>
        <p:spPr>
          <a:xfrm>
            <a:off x="8543113" y="49151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720" name="Google Shape;2720;p15"/>
          <p:cNvSpPr txBox="1">
            <a:spLocks noGrp="1"/>
          </p:cNvSpPr>
          <p:nvPr>
            <p:ph type="body" idx="4"/>
          </p:nvPr>
        </p:nvSpPr>
        <p:spPr>
          <a:xfrm>
            <a:off x="4730412" y="49039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721" name="Google Shape;2721;p15"/>
          <p:cNvSpPr txBox="1">
            <a:spLocks noGrp="1"/>
          </p:cNvSpPr>
          <p:nvPr>
            <p:ph type="body" idx="5"/>
          </p:nvPr>
        </p:nvSpPr>
        <p:spPr>
          <a:xfrm>
            <a:off x="929092" y="49039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722" name="Google Shape;2722;p15"/>
          <p:cNvSpPr txBox="1">
            <a:spLocks noGrp="1"/>
          </p:cNvSpPr>
          <p:nvPr>
            <p:ph type="title" idx="6"/>
          </p:nvPr>
        </p:nvSpPr>
        <p:spPr>
          <a:xfrm>
            <a:off x="490800" y="523275"/>
            <a:ext cx="11210400" cy="7635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4" name="Google Shape;2724;p16"/>
          <p:cNvGrpSpPr/>
          <p:nvPr/>
        </p:nvGrpSpPr>
        <p:grpSpPr>
          <a:xfrm rot="-5400000" flipH="1">
            <a:off x="-204153" y="1758307"/>
            <a:ext cx="1398201" cy="1479669"/>
            <a:chOff x="7086948" y="2711938"/>
            <a:chExt cx="3990300" cy="4222800"/>
          </a:xfrm>
        </p:grpSpPr>
        <p:sp>
          <p:nvSpPr>
            <p:cNvPr id="2725" name="Google Shape;2725;p16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6" name="Google Shape;2726;p16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16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8" name="Google Shape;2728;p16"/>
          <p:cNvGrpSpPr/>
          <p:nvPr/>
        </p:nvGrpSpPr>
        <p:grpSpPr>
          <a:xfrm rot="-5400000" flipH="1">
            <a:off x="-614279" y="-757837"/>
            <a:ext cx="1541480" cy="1634090"/>
            <a:chOff x="5255762" y="2121228"/>
            <a:chExt cx="4399200" cy="4663500"/>
          </a:xfrm>
        </p:grpSpPr>
        <p:sp>
          <p:nvSpPr>
            <p:cNvPr id="2729" name="Google Shape;2729;p16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16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16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2" name="Google Shape;2732;p16"/>
          <p:cNvSpPr txBox="1">
            <a:spLocks noGrp="1"/>
          </p:cNvSpPr>
          <p:nvPr>
            <p:ph type="subTitle" idx="1"/>
          </p:nvPr>
        </p:nvSpPr>
        <p:spPr>
          <a:xfrm>
            <a:off x="2495550" y="2392200"/>
            <a:ext cx="2721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733" name="Google Shape;2733;p16"/>
          <p:cNvSpPr txBox="1">
            <a:spLocks noGrp="1"/>
          </p:cNvSpPr>
          <p:nvPr>
            <p:ph type="subTitle" idx="2"/>
          </p:nvPr>
        </p:nvSpPr>
        <p:spPr>
          <a:xfrm>
            <a:off x="2495550" y="4248925"/>
            <a:ext cx="2721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734" name="Google Shape;2734;p16"/>
          <p:cNvSpPr txBox="1">
            <a:spLocks noGrp="1"/>
          </p:cNvSpPr>
          <p:nvPr>
            <p:ph type="subTitle" idx="3"/>
          </p:nvPr>
        </p:nvSpPr>
        <p:spPr>
          <a:xfrm>
            <a:off x="8910581" y="2401580"/>
            <a:ext cx="2721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735" name="Google Shape;2735;p16"/>
          <p:cNvSpPr txBox="1">
            <a:spLocks noGrp="1"/>
          </p:cNvSpPr>
          <p:nvPr>
            <p:ph type="subTitle" idx="4"/>
          </p:nvPr>
        </p:nvSpPr>
        <p:spPr>
          <a:xfrm>
            <a:off x="5720392" y="2409550"/>
            <a:ext cx="2721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736" name="Google Shape;2736;p16"/>
          <p:cNvSpPr txBox="1">
            <a:spLocks noGrp="1"/>
          </p:cNvSpPr>
          <p:nvPr>
            <p:ph type="subTitle" idx="5"/>
          </p:nvPr>
        </p:nvSpPr>
        <p:spPr>
          <a:xfrm>
            <a:off x="5720392" y="4248925"/>
            <a:ext cx="2721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737" name="Google Shape;2737;p16"/>
          <p:cNvSpPr txBox="1">
            <a:spLocks noGrp="1"/>
          </p:cNvSpPr>
          <p:nvPr>
            <p:ph type="subTitle" idx="6"/>
          </p:nvPr>
        </p:nvSpPr>
        <p:spPr>
          <a:xfrm>
            <a:off x="8910581" y="4230380"/>
            <a:ext cx="2721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738" name="Google Shape;2738;p16"/>
          <p:cNvSpPr txBox="1">
            <a:spLocks noGrp="1"/>
          </p:cNvSpPr>
          <p:nvPr>
            <p:ph type="title"/>
          </p:nvPr>
        </p:nvSpPr>
        <p:spPr>
          <a:xfrm>
            <a:off x="2495550" y="669575"/>
            <a:ext cx="9136800" cy="7635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39" name="Google Shape;2739;p16"/>
          <p:cNvSpPr txBox="1">
            <a:spLocks noGrp="1"/>
          </p:cNvSpPr>
          <p:nvPr>
            <p:ph type="body" idx="7"/>
          </p:nvPr>
        </p:nvSpPr>
        <p:spPr>
          <a:xfrm>
            <a:off x="5720392" y="2818400"/>
            <a:ext cx="27216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40" name="Google Shape;2740;p16"/>
          <p:cNvSpPr txBox="1">
            <a:spLocks noGrp="1"/>
          </p:cNvSpPr>
          <p:nvPr>
            <p:ph type="body" idx="8"/>
          </p:nvPr>
        </p:nvSpPr>
        <p:spPr>
          <a:xfrm>
            <a:off x="8910581" y="4647200"/>
            <a:ext cx="27216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41" name="Google Shape;2741;p16"/>
          <p:cNvSpPr txBox="1">
            <a:spLocks noGrp="1"/>
          </p:cNvSpPr>
          <p:nvPr>
            <p:ph type="body" idx="9"/>
          </p:nvPr>
        </p:nvSpPr>
        <p:spPr>
          <a:xfrm>
            <a:off x="5720392" y="4647200"/>
            <a:ext cx="27216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42" name="Google Shape;2742;p16"/>
          <p:cNvSpPr txBox="1">
            <a:spLocks noGrp="1"/>
          </p:cNvSpPr>
          <p:nvPr>
            <p:ph type="body" idx="13"/>
          </p:nvPr>
        </p:nvSpPr>
        <p:spPr>
          <a:xfrm>
            <a:off x="2495550" y="2818400"/>
            <a:ext cx="27216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43" name="Google Shape;2743;p16"/>
          <p:cNvSpPr txBox="1">
            <a:spLocks noGrp="1"/>
          </p:cNvSpPr>
          <p:nvPr>
            <p:ph type="body" idx="14"/>
          </p:nvPr>
        </p:nvSpPr>
        <p:spPr>
          <a:xfrm>
            <a:off x="8910581" y="2818400"/>
            <a:ext cx="27216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44" name="Google Shape;2744;p16"/>
          <p:cNvSpPr txBox="1">
            <a:spLocks noGrp="1"/>
          </p:cNvSpPr>
          <p:nvPr>
            <p:ph type="body" idx="15"/>
          </p:nvPr>
        </p:nvSpPr>
        <p:spPr>
          <a:xfrm>
            <a:off x="2495550" y="4647200"/>
            <a:ext cx="27216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745" name="Google Shape;2745;p16"/>
          <p:cNvGrpSpPr/>
          <p:nvPr/>
        </p:nvGrpSpPr>
        <p:grpSpPr>
          <a:xfrm rot="-5400000" flipH="1">
            <a:off x="-286335" y="4374707"/>
            <a:ext cx="1677610" cy="1780628"/>
            <a:chOff x="3346366" y="66264"/>
            <a:chExt cx="4787701" cy="5081700"/>
          </a:xfrm>
        </p:grpSpPr>
        <p:sp>
          <p:nvSpPr>
            <p:cNvPr id="2746" name="Google Shape;2746;p16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16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8" name="Google Shape;2748;p16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9" name="Google Shape;2749;p16"/>
          <p:cNvGrpSpPr/>
          <p:nvPr/>
        </p:nvGrpSpPr>
        <p:grpSpPr>
          <a:xfrm rot="-5400000" flipH="1">
            <a:off x="5095" y="4443543"/>
            <a:ext cx="1819838" cy="1934418"/>
            <a:chOff x="3765864" y="1195612"/>
            <a:chExt cx="5193601" cy="5520600"/>
          </a:xfrm>
        </p:grpSpPr>
        <p:sp>
          <p:nvSpPr>
            <p:cNvPr id="2750" name="Google Shape;2750;p16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1" name="Google Shape;2751;p16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2" name="Google Shape;2752;p16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3" name="Google Shape;2753;p16"/>
          <p:cNvGrpSpPr/>
          <p:nvPr/>
        </p:nvGrpSpPr>
        <p:grpSpPr>
          <a:xfrm rot="-5400000" flipH="1">
            <a:off x="143229" y="4971184"/>
            <a:ext cx="1539986" cy="1631147"/>
            <a:chOff x="5031721" y="1309109"/>
            <a:chExt cx="4394938" cy="4655100"/>
          </a:xfrm>
        </p:grpSpPr>
        <p:sp>
          <p:nvSpPr>
            <p:cNvPr id="2754" name="Google Shape;2754;p16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16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16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7" name="Google Shape;2757;p16"/>
          <p:cNvGrpSpPr/>
          <p:nvPr/>
        </p:nvGrpSpPr>
        <p:grpSpPr>
          <a:xfrm rot="-5400000" flipH="1">
            <a:off x="-200040" y="3296834"/>
            <a:ext cx="1542363" cy="1633144"/>
            <a:chOff x="905180" y="112533"/>
            <a:chExt cx="4401720" cy="4660800"/>
          </a:xfrm>
        </p:grpSpPr>
        <p:sp>
          <p:nvSpPr>
            <p:cNvPr id="2758" name="Google Shape;2758;p16"/>
            <p:cNvSpPr/>
            <p:nvPr/>
          </p:nvSpPr>
          <p:spPr>
            <a:xfrm rot="-2829934">
              <a:off x="271998" y="2070056"/>
              <a:ext cx="5664365" cy="7457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16"/>
            <p:cNvSpPr/>
            <p:nvPr/>
          </p:nvSpPr>
          <p:spPr>
            <a:xfrm rot="-2827716">
              <a:off x="404987" y="2361893"/>
              <a:ext cx="5661343" cy="396733"/>
            </a:xfrm>
            <a:custGeom>
              <a:avLst/>
              <a:gdLst/>
              <a:ahLst/>
              <a:cxnLst/>
              <a:rect l="l" t="t" r="r" b="b"/>
              <a:pathLst>
                <a:path w="5664300" h="396940" extrusionOk="0">
                  <a:moveTo>
                    <a:pt x="5663198" y="13201"/>
                  </a:moveTo>
                  <a:lnTo>
                    <a:pt x="5664300" y="24132"/>
                  </a:lnTo>
                  <a:cubicBezTo>
                    <a:pt x="5664300" y="230029"/>
                    <a:pt x="5497388" y="396940"/>
                    <a:pt x="5291491" y="396940"/>
                  </a:cubicBezTo>
                  <a:lnTo>
                    <a:pt x="372808" y="396940"/>
                  </a:lnTo>
                  <a:cubicBezTo>
                    <a:pt x="166912" y="396940"/>
                    <a:pt x="1" y="230028"/>
                    <a:pt x="0" y="24132"/>
                  </a:cubicBezTo>
                  <a:lnTo>
                    <a:pt x="2433" y="0"/>
                  </a:lnTo>
                  <a:lnTo>
                    <a:pt x="8905" y="64205"/>
                  </a:lnTo>
                  <a:cubicBezTo>
                    <a:pt x="43668" y="234087"/>
                    <a:pt x="193980" y="361878"/>
                    <a:pt x="374138" y="361879"/>
                  </a:cubicBezTo>
                  <a:lnTo>
                    <a:pt x="5292822" y="361879"/>
                  </a:lnTo>
                  <a:cubicBezTo>
                    <a:pt x="5472981" y="361879"/>
                    <a:pt x="5623293" y="234087"/>
                    <a:pt x="5658056" y="64205"/>
                  </a:cubicBezTo>
                  <a:lnTo>
                    <a:pt x="5663198" y="1320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0" name="Google Shape;2760;p16"/>
          <p:cNvGrpSpPr/>
          <p:nvPr/>
        </p:nvGrpSpPr>
        <p:grpSpPr>
          <a:xfrm rot="-5400000" flipH="1">
            <a:off x="-98379" y="4887271"/>
            <a:ext cx="1513994" cy="1603080"/>
            <a:chOff x="4789281" y="622548"/>
            <a:chExt cx="4320760" cy="4575000"/>
          </a:xfrm>
        </p:grpSpPr>
        <p:sp>
          <p:nvSpPr>
            <p:cNvPr id="2761" name="Google Shape;2761;p16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16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16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4" name="Google Shape;2764;p16"/>
          <p:cNvGrpSpPr/>
          <p:nvPr/>
        </p:nvGrpSpPr>
        <p:grpSpPr>
          <a:xfrm rot="-5400000" flipH="1">
            <a:off x="296290" y="5593702"/>
            <a:ext cx="1542251" cy="1633565"/>
            <a:chOff x="6808533" y="1745708"/>
            <a:chExt cx="4401400" cy="4662000"/>
          </a:xfrm>
        </p:grpSpPr>
        <p:sp>
          <p:nvSpPr>
            <p:cNvPr id="2765" name="Google Shape;2765;p16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16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16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8" name="Google Shape;2768;p16"/>
          <p:cNvGrpSpPr/>
          <p:nvPr/>
        </p:nvGrpSpPr>
        <p:grpSpPr>
          <a:xfrm rot="-5400000" flipH="1">
            <a:off x="-171131" y="5271961"/>
            <a:ext cx="1730343" cy="1829312"/>
            <a:chOff x="5824532" y="1155331"/>
            <a:chExt cx="4354159" cy="4603200"/>
          </a:xfrm>
        </p:grpSpPr>
        <p:sp>
          <p:nvSpPr>
            <p:cNvPr id="2769" name="Google Shape;2769;p16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16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16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2" name="Google Shape;2772;p16"/>
          <p:cNvGrpSpPr/>
          <p:nvPr/>
        </p:nvGrpSpPr>
        <p:grpSpPr>
          <a:xfrm rot="-5400000" flipH="1">
            <a:off x="177512" y="3955880"/>
            <a:ext cx="1574732" cy="1666257"/>
            <a:chOff x="2134683" y="1406427"/>
            <a:chExt cx="4494099" cy="4755300"/>
          </a:xfrm>
        </p:grpSpPr>
        <p:sp>
          <p:nvSpPr>
            <p:cNvPr id="2773" name="Google Shape;2773;p16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4" name="Google Shape;2774;p16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5" name="Google Shape;2775;p16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6" name="Google Shape;2776;p16"/>
          <p:cNvGrpSpPr/>
          <p:nvPr/>
        </p:nvGrpSpPr>
        <p:grpSpPr>
          <a:xfrm rot="-5400000" flipH="1">
            <a:off x="505198" y="5377757"/>
            <a:ext cx="1491939" cy="1576590"/>
            <a:chOff x="6182744" y="2351413"/>
            <a:chExt cx="4257816" cy="4499400"/>
          </a:xfrm>
        </p:grpSpPr>
        <p:sp>
          <p:nvSpPr>
            <p:cNvPr id="2777" name="Google Shape;2777;p16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8" name="Google Shape;2778;p16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9" name="Google Shape;2779;p16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0" name="Google Shape;2780;p16"/>
          <p:cNvGrpSpPr/>
          <p:nvPr/>
        </p:nvGrpSpPr>
        <p:grpSpPr>
          <a:xfrm rot="-5400000" flipH="1">
            <a:off x="578393" y="4081465"/>
            <a:ext cx="1376101" cy="1451707"/>
            <a:chOff x="2617490" y="2742232"/>
            <a:chExt cx="3927230" cy="4143000"/>
          </a:xfrm>
        </p:grpSpPr>
        <p:sp>
          <p:nvSpPr>
            <p:cNvPr id="2781" name="Google Shape;2781;p16"/>
            <p:cNvSpPr/>
            <p:nvPr/>
          </p:nvSpPr>
          <p:spPr>
            <a:xfrm rot="-2829980">
              <a:off x="2089685" y="4448282"/>
              <a:ext cx="497211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2" name="Google Shape;2782;p16"/>
            <p:cNvSpPr/>
            <p:nvPr/>
          </p:nvSpPr>
          <p:spPr>
            <a:xfrm rot="-2827716">
              <a:off x="1965948" y="4505227"/>
              <a:ext cx="4969364" cy="389350"/>
            </a:xfrm>
            <a:custGeom>
              <a:avLst/>
              <a:gdLst/>
              <a:ahLst/>
              <a:cxnLst/>
              <a:rect l="l" t="t" r="r" b="b"/>
              <a:pathLst>
                <a:path w="4971959" h="389553" extrusionOk="0">
                  <a:moveTo>
                    <a:pt x="4864923" y="107036"/>
                  </a:moveTo>
                  <a:cubicBezTo>
                    <a:pt x="4931056" y="173169"/>
                    <a:pt x="4971959" y="264530"/>
                    <a:pt x="4971959" y="365445"/>
                  </a:cubicBezTo>
                  <a:lnTo>
                    <a:pt x="4969529" y="389553"/>
                  </a:lnTo>
                  <a:lnTo>
                    <a:pt x="4963209" y="326860"/>
                  </a:lnTo>
                  <a:cubicBezTo>
                    <a:pt x="4929133" y="160333"/>
                    <a:pt x="4781790" y="35065"/>
                    <a:pt x="4605189" y="35065"/>
                  </a:cubicBezTo>
                  <a:lnTo>
                    <a:pt x="364119" y="35065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4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5" y="0"/>
                  </a:cubicBezTo>
                  <a:lnTo>
                    <a:pt x="4606515" y="0"/>
                  </a:lnTo>
                  <a:cubicBezTo>
                    <a:pt x="4707430" y="0"/>
                    <a:pt x="4798791" y="40904"/>
                    <a:pt x="486492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16"/>
            <p:cNvSpPr/>
            <p:nvPr/>
          </p:nvSpPr>
          <p:spPr>
            <a:xfrm rot="-2827716">
              <a:off x="2226898" y="4733750"/>
              <a:ext cx="4969364" cy="389351"/>
            </a:xfrm>
            <a:custGeom>
              <a:avLst/>
              <a:gdLst/>
              <a:ahLst/>
              <a:cxnLst/>
              <a:rect l="l" t="t" r="r" b="b"/>
              <a:pathLst>
                <a:path w="4971959" h="389554" extrusionOk="0">
                  <a:moveTo>
                    <a:pt x="4970855" y="13152"/>
                  </a:moveTo>
                  <a:lnTo>
                    <a:pt x="4971959" y="24109"/>
                  </a:lnTo>
                  <a:cubicBezTo>
                    <a:pt x="4971960" y="225940"/>
                    <a:pt x="4808344" y="389554"/>
                    <a:pt x="4606515" y="389553"/>
                  </a:cubicBezTo>
                  <a:lnTo>
                    <a:pt x="365446" y="389554"/>
                  </a:lnTo>
                  <a:cubicBezTo>
                    <a:pt x="163615" y="389554"/>
                    <a:pt x="0" y="225939"/>
                    <a:pt x="0" y="24109"/>
                  </a:cubicBezTo>
                  <a:lnTo>
                    <a:pt x="2430" y="0"/>
                  </a:lnTo>
                  <a:lnTo>
                    <a:pt x="8750" y="62694"/>
                  </a:lnTo>
                  <a:cubicBezTo>
                    <a:pt x="42827" y="229221"/>
                    <a:pt x="190170" y="354489"/>
                    <a:pt x="366771" y="354488"/>
                  </a:cubicBezTo>
                  <a:lnTo>
                    <a:pt x="4607841" y="354488"/>
                  </a:lnTo>
                  <a:cubicBezTo>
                    <a:pt x="4784442" y="354489"/>
                    <a:pt x="4931785" y="229221"/>
                    <a:pt x="4965861" y="62694"/>
                  </a:cubicBezTo>
                  <a:lnTo>
                    <a:pt x="4970855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4" name="Google Shape;2784;p16"/>
          <p:cNvGrpSpPr/>
          <p:nvPr/>
        </p:nvGrpSpPr>
        <p:grpSpPr>
          <a:xfrm rot="-5400000" flipH="1">
            <a:off x="-296955" y="3935374"/>
            <a:ext cx="1523344" cy="1614538"/>
            <a:chOff x="2075692" y="52828"/>
            <a:chExt cx="4347442" cy="4607700"/>
          </a:xfrm>
        </p:grpSpPr>
        <p:sp>
          <p:nvSpPr>
            <p:cNvPr id="2785" name="Google Shape;2785;p16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6" name="Google Shape;2786;p16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7" name="Google Shape;2787;p16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8" name="Google Shape;2788;p16"/>
          <p:cNvGrpSpPr/>
          <p:nvPr/>
        </p:nvGrpSpPr>
        <p:grpSpPr>
          <a:xfrm rot="-5400000" flipH="1">
            <a:off x="24544" y="4353136"/>
            <a:ext cx="1541195" cy="1632408"/>
            <a:chOff x="3267959" y="970321"/>
            <a:chExt cx="4398388" cy="4658700"/>
          </a:xfrm>
        </p:grpSpPr>
        <p:sp>
          <p:nvSpPr>
            <p:cNvPr id="2789" name="Google Shape;2789;p16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0" name="Google Shape;2790;p16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1" name="Google Shape;2791;p16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2" name="Google Shape;2792;p16"/>
          <p:cNvGrpSpPr/>
          <p:nvPr/>
        </p:nvGrpSpPr>
        <p:grpSpPr>
          <a:xfrm rot="-5400000" flipH="1">
            <a:off x="80791" y="5321482"/>
            <a:ext cx="1755981" cy="1860070"/>
            <a:chOff x="5955587" y="1782813"/>
            <a:chExt cx="4418674" cy="4680600"/>
          </a:xfrm>
        </p:grpSpPr>
        <p:sp>
          <p:nvSpPr>
            <p:cNvPr id="2793" name="Google Shape;2793;p16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4" name="Google Shape;2794;p16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5" name="Google Shape;2795;p16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6" name="Google Shape;2796;p16"/>
          <p:cNvGrpSpPr/>
          <p:nvPr/>
        </p:nvGrpSpPr>
        <p:grpSpPr>
          <a:xfrm rot="-5400000" flipH="1">
            <a:off x="911789" y="6005962"/>
            <a:ext cx="1081441" cy="1149697"/>
            <a:chOff x="7952172" y="3535170"/>
            <a:chExt cx="3086305" cy="3281100"/>
          </a:xfrm>
        </p:grpSpPr>
        <p:sp>
          <p:nvSpPr>
            <p:cNvPr id="2797" name="Google Shape;2797;p16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8" name="Google Shape;2798;p16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9" name="Google Shape;2799;p16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0" name="Google Shape;2800;p16"/>
          <p:cNvGrpSpPr/>
          <p:nvPr/>
        </p:nvGrpSpPr>
        <p:grpSpPr>
          <a:xfrm rot="-5400000" flipH="1">
            <a:off x="-354596" y="4893215"/>
            <a:ext cx="1519299" cy="1610228"/>
            <a:chOff x="4808875" y="-111295"/>
            <a:chExt cx="4335900" cy="4595400"/>
          </a:xfrm>
        </p:grpSpPr>
        <p:sp>
          <p:nvSpPr>
            <p:cNvPr id="2801" name="Google Shape;2801;p16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2" name="Google Shape;2802;p16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3" name="Google Shape;2803;p16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4" name="Google Shape;2804;p16"/>
          <p:cNvGrpSpPr/>
          <p:nvPr/>
        </p:nvGrpSpPr>
        <p:grpSpPr>
          <a:xfrm rot="-5400000" flipH="1">
            <a:off x="-190885" y="5177168"/>
            <a:ext cx="1564606" cy="1659004"/>
            <a:chOff x="5624194" y="350969"/>
            <a:chExt cx="4465200" cy="4734600"/>
          </a:xfrm>
        </p:grpSpPr>
        <p:sp>
          <p:nvSpPr>
            <p:cNvPr id="2805" name="Google Shape;2805;p16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6" name="Google Shape;2806;p16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7" name="Google Shape;2807;p16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8" name="Google Shape;2808;p16"/>
          <p:cNvGrpSpPr/>
          <p:nvPr/>
        </p:nvGrpSpPr>
        <p:grpSpPr>
          <a:xfrm rot="-5400000" flipH="1">
            <a:off x="-128472" y="3539295"/>
            <a:ext cx="1588258" cy="1682235"/>
            <a:chOff x="949298" y="529687"/>
            <a:chExt cx="4532700" cy="4800900"/>
          </a:xfrm>
        </p:grpSpPr>
        <p:sp>
          <p:nvSpPr>
            <p:cNvPr id="2809" name="Google Shape;2809;p16"/>
            <p:cNvSpPr/>
            <p:nvPr/>
          </p:nvSpPr>
          <p:spPr>
            <a:xfrm rot="-2829942">
              <a:off x="310652" y="2532850"/>
              <a:ext cx="5809992" cy="79457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0" name="Google Shape;2810;p16"/>
            <p:cNvSpPr/>
            <p:nvPr/>
          </p:nvSpPr>
          <p:spPr>
            <a:xfrm rot="-2827716">
              <a:off x="242082" y="2566031"/>
              <a:ext cx="5785735" cy="554090"/>
            </a:xfrm>
            <a:custGeom>
              <a:avLst/>
              <a:gdLst/>
              <a:ahLst/>
              <a:cxnLst/>
              <a:rect l="l" t="t" r="r" b="b"/>
              <a:pathLst>
                <a:path w="5788757" h="554379" extrusionOk="0">
                  <a:moveTo>
                    <a:pt x="5672404" y="116353"/>
                  </a:moveTo>
                  <a:cubicBezTo>
                    <a:pt x="5744292" y="188242"/>
                    <a:pt x="5788757" y="287555"/>
                    <a:pt x="5788757" y="397253"/>
                  </a:cubicBezTo>
                  <a:cubicBezTo>
                    <a:pt x="5788757" y="452102"/>
                    <a:pt x="5777641" y="504354"/>
                    <a:pt x="5757539" y="551881"/>
                  </a:cubicBezTo>
                  <a:lnTo>
                    <a:pt x="5756183" y="554379"/>
                  </a:lnTo>
                  <a:lnTo>
                    <a:pt x="5769341" y="511991"/>
                  </a:lnTo>
                  <a:cubicBezTo>
                    <a:pt x="5774633" y="486130"/>
                    <a:pt x="5777412" y="459355"/>
                    <a:pt x="5777412" y="431930"/>
                  </a:cubicBezTo>
                  <a:cubicBezTo>
                    <a:pt x="5777411" y="212534"/>
                    <a:pt x="5599556" y="34679"/>
                    <a:pt x="5380160" y="34678"/>
                  </a:cubicBezTo>
                  <a:lnTo>
                    <a:pt x="364678" y="34678"/>
                  </a:lnTo>
                  <a:cubicBezTo>
                    <a:pt x="227556" y="34678"/>
                    <a:pt x="106659" y="104154"/>
                    <a:pt x="35270" y="209823"/>
                  </a:cubicBezTo>
                  <a:lnTo>
                    <a:pt x="0" y="274803"/>
                  </a:lnTo>
                  <a:lnTo>
                    <a:pt x="9989" y="242624"/>
                  </a:lnTo>
                  <a:cubicBezTo>
                    <a:pt x="70295" y="100045"/>
                    <a:pt x="211476" y="1"/>
                    <a:pt x="376023" y="1"/>
                  </a:cubicBezTo>
                  <a:lnTo>
                    <a:pt x="5391505" y="0"/>
                  </a:lnTo>
                  <a:cubicBezTo>
                    <a:pt x="5501203" y="1"/>
                    <a:pt x="5600515" y="44465"/>
                    <a:pt x="5672404" y="116353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1" name="Google Shape;2811;p16"/>
            <p:cNvSpPr/>
            <p:nvPr/>
          </p:nvSpPr>
          <p:spPr>
            <a:xfrm rot="-2827716">
              <a:off x="407282" y="2741308"/>
              <a:ext cx="5785735" cy="554091"/>
            </a:xfrm>
            <a:custGeom>
              <a:avLst/>
              <a:gdLst/>
              <a:ahLst/>
              <a:cxnLst/>
              <a:rect l="l" t="t" r="r" b="b"/>
              <a:pathLst>
                <a:path w="5788757" h="554380" extrusionOk="0">
                  <a:moveTo>
                    <a:pt x="5788757" y="279576"/>
                  </a:moveTo>
                  <a:lnTo>
                    <a:pt x="5778768" y="311755"/>
                  </a:lnTo>
                  <a:cubicBezTo>
                    <a:pt x="5718461" y="454335"/>
                    <a:pt x="5577281" y="554379"/>
                    <a:pt x="5412734" y="554380"/>
                  </a:cubicBezTo>
                  <a:lnTo>
                    <a:pt x="397252" y="554379"/>
                  </a:lnTo>
                  <a:cubicBezTo>
                    <a:pt x="177856" y="554380"/>
                    <a:pt x="0" y="376524"/>
                    <a:pt x="0" y="157127"/>
                  </a:cubicBezTo>
                  <a:cubicBezTo>
                    <a:pt x="0" y="102278"/>
                    <a:pt x="11116" y="50026"/>
                    <a:pt x="31218" y="2499"/>
                  </a:cubicBezTo>
                  <a:lnTo>
                    <a:pt x="32574" y="0"/>
                  </a:lnTo>
                  <a:lnTo>
                    <a:pt x="19416" y="42389"/>
                  </a:lnTo>
                  <a:cubicBezTo>
                    <a:pt x="14124" y="68250"/>
                    <a:pt x="11345" y="95025"/>
                    <a:pt x="11345" y="122449"/>
                  </a:cubicBezTo>
                  <a:cubicBezTo>
                    <a:pt x="11345" y="341846"/>
                    <a:pt x="189201" y="519702"/>
                    <a:pt x="408598" y="519702"/>
                  </a:cubicBezTo>
                  <a:lnTo>
                    <a:pt x="5424079" y="519702"/>
                  </a:lnTo>
                  <a:cubicBezTo>
                    <a:pt x="5561201" y="519702"/>
                    <a:pt x="5682097" y="450227"/>
                    <a:pt x="5753486" y="344557"/>
                  </a:cubicBezTo>
                  <a:lnTo>
                    <a:pt x="5788757" y="27957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2" name="Google Shape;2812;p16"/>
          <p:cNvGrpSpPr/>
          <p:nvPr/>
        </p:nvGrpSpPr>
        <p:grpSpPr>
          <a:xfrm rot="-5400000" flipH="1">
            <a:off x="-203514" y="4137763"/>
            <a:ext cx="1511941" cy="1602344"/>
            <a:chOff x="2032969" y="864182"/>
            <a:chExt cx="4314900" cy="4572900"/>
          </a:xfrm>
        </p:grpSpPr>
        <p:sp>
          <p:nvSpPr>
            <p:cNvPr id="2813" name="Google Shape;2813;p16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4" name="Google Shape;2814;p16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5" name="Google Shape;2815;p16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6" name="Google Shape;2816;p16"/>
          <p:cNvGrpSpPr/>
          <p:nvPr/>
        </p:nvGrpSpPr>
        <p:grpSpPr>
          <a:xfrm rot="-5400000" flipH="1">
            <a:off x="215748" y="5042900"/>
            <a:ext cx="1748242" cy="1853275"/>
            <a:chOff x="5255762" y="2121228"/>
            <a:chExt cx="4399200" cy="4663500"/>
          </a:xfrm>
        </p:grpSpPr>
        <p:sp>
          <p:nvSpPr>
            <p:cNvPr id="2817" name="Google Shape;2817;p16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8" name="Google Shape;2818;p16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9" name="Google Shape;2819;p16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0" name="Google Shape;2820;p16"/>
          <p:cNvGrpSpPr/>
          <p:nvPr/>
        </p:nvGrpSpPr>
        <p:grpSpPr>
          <a:xfrm rot="-5400000" flipH="1">
            <a:off x="629934" y="5696182"/>
            <a:ext cx="1398201" cy="1479669"/>
            <a:chOff x="7086948" y="2711938"/>
            <a:chExt cx="3990300" cy="4222800"/>
          </a:xfrm>
        </p:grpSpPr>
        <p:sp>
          <p:nvSpPr>
            <p:cNvPr id="2821" name="Google Shape;2821;p16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2" name="Google Shape;2822;p16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3" name="Google Shape;2823;p16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4" name="Google Shape;2824;p16"/>
          <p:cNvGrpSpPr/>
          <p:nvPr/>
        </p:nvGrpSpPr>
        <p:grpSpPr>
          <a:xfrm rot="-5400000" flipH="1">
            <a:off x="-438735" y="488207"/>
            <a:ext cx="1677610" cy="1780628"/>
            <a:chOff x="3346366" y="66264"/>
            <a:chExt cx="4787701" cy="5081700"/>
          </a:xfrm>
        </p:grpSpPr>
        <p:sp>
          <p:nvSpPr>
            <p:cNvPr id="2825" name="Google Shape;2825;p16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6" name="Google Shape;2826;p16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7" name="Google Shape;2827;p16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8" name="Google Shape;2828;p16"/>
          <p:cNvGrpSpPr/>
          <p:nvPr/>
        </p:nvGrpSpPr>
        <p:grpSpPr>
          <a:xfrm rot="-5400000" flipH="1">
            <a:off x="-37230" y="629418"/>
            <a:ext cx="1819838" cy="1934418"/>
            <a:chOff x="3765864" y="1195612"/>
            <a:chExt cx="5193601" cy="5520600"/>
          </a:xfrm>
        </p:grpSpPr>
        <p:sp>
          <p:nvSpPr>
            <p:cNvPr id="2829" name="Google Shape;2829;p16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0" name="Google Shape;2830;p16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1" name="Google Shape;2831;p16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2" name="Google Shape;2832;p16"/>
          <p:cNvGrpSpPr/>
          <p:nvPr/>
        </p:nvGrpSpPr>
        <p:grpSpPr>
          <a:xfrm rot="-5400000" flipH="1">
            <a:off x="-9171" y="1084684"/>
            <a:ext cx="1539986" cy="1631147"/>
            <a:chOff x="5031721" y="1309109"/>
            <a:chExt cx="4394938" cy="4655100"/>
          </a:xfrm>
        </p:grpSpPr>
        <p:sp>
          <p:nvSpPr>
            <p:cNvPr id="2833" name="Google Shape;2833;p16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4" name="Google Shape;2834;p16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5" name="Google Shape;2835;p16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6" name="Google Shape;2836;p16"/>
          <p:cNvGrpSpPr/>
          <p:nvPr/>
        </p:nvGrpSpPr>
        <p:grpSpPr>
          <a:xfrm rot="-5400000" flipH="1">
            <a:off x="-428640" y="-361066"/>
            <a:ext cx="1542363" cy="1633144"/>
            <a:chOff x="905180" y="112533"/>
            <a:chExt cx="4401720" cy="4660800"/>
          </a:xfrm>
        </p:grpSpPr>
        <p:sp>
          <p:nvSpPr>
            <p:cNvPr id="2837" name="Google Shape;2837;p16"/>
            <p:cNvSpPr/>
            <p:nvPr/>
          </p:nvSpPr>
          <p:spPr>
            <a:xfrm rot="-2829934">
              <a:off x="271998" y="2070056"/>
              <a:ext cx="5664365" cy="7457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p16"/>
            <p:cNvSpPr/>
            <p:nvPr/>
          </p:nvSpPr>
          <p:spPr>
            <a:xfrm rot="-2827716">
              <a:off x="404987" y="2361893"/>
              <a:ext cx="5661343" cy="396733"/>
            </a:xfrm>
            <a:custGeom>
              <a:avLst/>
              <a:gdLst/>
              <a:ahLst/>
              <a:cxnLst/>
              <a:rect l="l" t="t" r="r" b="b"/>
              <a:pathLst>
                <a:path w="5664300" h="396940" extrusionOk="0">
                  <a:moveTo>
                    <a:pt x="5663198" y="13201"/>
                  </a:moveTo>
                  <a:lnTo>
                    <a:pt x="5664300" y="24132"/>
                  </a:lnTo>
                  <a:cubicBezTo>
                    <a:pt x="5664300" y="230029"/>
                    <a:pt x="5497388" y="396940"/>
                    <a:pt x="5291491" y="396940"/>
                  </a:cubicBezTo>
                  <a:lnTo>
                    <a:pt x="372808" y="396940"/>
                  </a:lnTo>
                  <a:cubicBezTo>
                    <a:pt x="166912" y="396940"/>
                    <a:pt x="1" y="230028"/>
                    <a:pt x="0" y="24132"/>
                  </a:cubicBezTo>
                  <a:lnTo>
                    <a:pt x="2433" y="0"/>
                  </a:lnTo>
                  <a:lnTo>
                    <a:pt x="8905" y="64205"/>
                  </a:lnTo>
                  <a:cubicBezTo>
                    <a:pt x="43668" y="234087"/>
                    <a:pt x="193980" y="361878"/>
                    <a:pt x="374138" y="361879"/>
                  </a:cubicBezTo>
                  <a:lnTo>
                    <a:pt x="5292822" y="361879"/>
                  </a:lnTo>
                  <a:cubicBezTo>
                    <a:pt x="5472981" y="361879"/>
                    <a:pt x="5623293" y="234087"/>
                    <a:pt x="5658056" y="64205"/>
                  </a:cubicBezTo>
                  <a:lnTo>
                    <a:pt x="5663198" y="1320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9" name="Google Shape;2839;p16"/>
          <p:cNvGrpSpPr/>
          <p:nvPr/>
        </p:nvGrpSpPr>
        <p:grpSpPr>
          <a:xfrm rot="-5400000" flipH="1">
            <a:off x="-250779" y="1000771"/>
            <a:ext cx="1513994" cy="1603080"/>
            <a:chOff x="4789281" y="622548"/>
            <a:chExt cx="4320760" cy="4575000"/>
          </a:xfrm>
        </p:grpSpPr>
        <p:sp>
          <p:nvSpPr>
            <p:cNvPr id="2840" name="Google Shape;2840;p16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p16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p16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3" name="Google Shape;2843;p16"/>
          <p:cNvGrpSpPr/>
          <p:nvPr/>
        </p:nvGrpSpPr>
        <p:grpSpPr>
          <a:xfrm rot="-5400000" flipH="1">
            <a:off x="143890" y="1707202"/>
            <a:ext cx="1542251" cy="1633565"/>
            <a:chOff x="6808533" y="1745708"/>
            <a:chExt cx="4401400" cy="4662000"/>
          </a:xfrm>
        </p:grpSpPr>
        <p:sp>
          <p:nvSpPr>
            <p:cNvPr id="2844" name="Google Shape;2844;p16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p16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p16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7" name="Google Shape;2847;p16"/>
          <p:cNvGrpSpPr/>
          <p:nvPr/>
        </p:nvGrpSpPr>
        <p:grpSpPr>
          <a:xfrm rot="-5400000" flipH="1">
            <a:off x="-65003" y="1364433"/>
            <a:ext cx="1525697" cy="1612961"/>
            <a:chOff x="5824532" y="1155331"/>
            <a:chExt cx="4354159" cy="4603200"/>
          </a:xfrm>
        </p:grpSpPr>
        <p:sp>
          <p:nvSpPr>
            <p:cNvPr id="2848" name="Google Shape;2848;p16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p16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p16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1" name="Google Shape;2851;p16"/>
          <p:cNvGrpSpPr/>
          <p:nvPr/>
        </p:nvGrpSpPr>
        <p:grpSpPr>
          <a:xfrm rot="-5400000" flipH="1">
            <a:off x="25112" y="69380"/>
            <a:ext cx="1574732" cy="1666257"/>
            <a:chOff x="2134683" y="1406427"/>
            <a:chExt cx="4494099" cy="4755300"/>
          </a:xfrm>
        </p:grpSpPr>
        <p:sp>
          <p:nvSpPr>
            <p:cNvPr id="2852" name="Google Shape;2852;p16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p16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4" name="Google Shape;2854;p16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5" name="Google Shape;2855;p16"/>
          <p:cNvGrpSpPr/>
          <p:nvPr/>
        </p:nvGrpSpPr>
        <p:grpSpPr>
          <a:xfrm rot="-5400000" flipH="1">
            <a:off x="352798" y="1491257"/>
            <a:ext cx="1491939" cy="1576590"/>
            <a:chOff x="6182744" y="2351413"/>
            <a:chExt cx="4257816" cy="4499400"/>
          </a:xfrm>
        </p:grpSpPr>
        <p:sp>
          <p:nvSpPr>
            <p:cNvPr id="2856" name="Google Shape;2856;p16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7" name="Google Shape;2857;p16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8" name="Google Shape;2858;p16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9" name="Google Shape;2859;p16"/>
          <p:cNvGrpSpPr/>
          <p:nvPr/>
        </p:nvGrpSpPr>
        <p:grpSpPr>
          <a:xfrm rot="-5400000" flipH="1">
            <a:off x="485218" y="246515"/>
            <a:ext cx="1376101" cy="1451707"/>
            <a:chOff x="2617490" y="2742232"/>
            <a:chExt cx="3927230" cy="4143000"/>
          </a:xfrm>
        </p:grpSpPr>
        <p:sp>
          <p:nvSpPr>
            <p:cNvPr id="2860" name="Google Shape;2860;p16"/>
            <p:cNvSpPr/>
            <p:nvPr/>
          </p:nvSpPr>
          <p:spPr>
            <a:xfrm rot="-2829980">
              <a:off x="2089685" y="4448282"/>
              <a:ext cx="497211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1" name="Google Shape;2861;p16"/>
            <p:cNvSpPr/>
            <p:nvPr/>
          </p:nvSpPr>
          <p:spPr>
            <a:xfrm rot="-2827716">
              <a:off x="1965948" y="4505227"/>
              <a:ext cx="4969364" cy="389350"/>
            </a:xfrm>
            <a:custGeom>
              <a:avLst/>
              <a:gdLst/>
              <a:ahLst/>
              <a:cxnLst/>
              <a:rect l="l" t="t" r="r" b="b"/>
              <a:pathLst>
                <a:path w="4971959" h="389553" extrusionOk="0">
                  <a:moveTo>
                    <a:pt x="4864923" y="107036"/>
                  </a:moveTo>
                  <a:cubicBezTo>
                    <a:pt x="4931056" y="173169"/>
                    <a:pt x="4971959" y="264530"/>
                    <a:pt x="4971959" y="365445"/>
                  </a:cubicBezTo>
                  <a:lnTo>
                    <a:pt x="4969529" y="389553"/>
                  </a:lnTo>
                  <a:lnTo>
                    <a:pt x="4963209" y="326860"/>
                  </a:lnTo>
                  <a:cubicBezTo>
                    <a:pt x="4929133" y="160333"/>
                    <a:pt x="4781790" y="35065"/>
                    <a:pt x="4605189" y="35065"/>
                  </a:cubicBezTo>
                  <a:lnTo>
                    <a:pt x="364119" y="35065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4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5" y="0"/>
                  </a:cubicBezTo>
                  <a:lnTo>
                    <a:pt x="4606515" y="0"/>
                  </a:lnTo>
                  <a:cubicBezTo>
                    <a:pt x="4707430" y="0"/>
                    <a:pt x="4798791" y="40904"/>
                    <a:pt x="486492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2" name="Google Shape;2862;p16"/>
            <p:cNvSpPr/>
            <p:nvPr/>
          </p:nvSpPr>
          <p:spPr>
            <a:xfrm rot="-2827716">
              <a:off x="2226898" y="4733750"/>
              <a:ext cx="4969364" cy="389351"/>
            </a:xfrm>
            <a:custGeom>
              <a:avLst/>
              <a:gdLst/>
              <a:ahLst/>
              <a:cxnLst/>
              <a:rect l="l" t="t" r="r" b="b"/>
              <a:pathLst>
                <a:path w="4971959" h="389554" extrusionOk="0">
                  <a:moveTo>
                    <a:pt x="4970855" y="13152"/>
                  </a:moveTo>
                  <a:lnTo>
                    <a:pt x="4971959" y="24109"/>
                  </a:lnTo>
                  <a:cubicBezTo>
                    <a:pt x="4971960" y="225940"/>
                    <a:pt x="4808344" y="389554"/>
                    <a:pt x="4606515" y="389553"/>
                  </a:cubicBezTo>
                  <a:lnTo>
                    <a:pt x="365446" y="389554"/>
                  </a:lnTo>
                  <a:cubicBezTo>
                    <a:pt x="163615" y="389554"/>
                    <a:pt x="0" y="225939"/>
                    <a:pt x="0" y="24109"/>
                  </a:cubicBezTo>
                  <a:lnTo>
                    <a:pt x="2430" y="0"/>
                  </a:lnTo>
                  <a:lnTo>
                    <a:pt x="8750" y="62694"/>
                  </a:lnTo>
                  <a:cubicBezTo>
                    <a:pt x="42827" y="229221"/>
                    <a:pt x="190170" y="354489"/>
                    <a:pt x="366771" y="354488"/>
                  </a:cubicBezTo>
                  <a:lnTo>
                    <a:pt x="4607841" y="354488"/>
                  </a:lnTo>
                  <a:cubicBezTo>
                    <a:pt x="4784442" y="354489"/>
                    <a:pt x="4931785" y="229221"/>
                    <a:pt x="4965861" y="62694"/>
                  </a:cubicBezTo>
                  <a:lnTo>
                    <a:pt x="4970855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3" name="Google Shape;2863;p16"/>
          <p:cNvGrpSpPr/>
          <p:nvPr/>
        </p:nvGrpSpPr>
        <p:grpSpPr>
          <a:xfrm rot="-5400000" flipH="1">
            <a:off x="-436643" y="-205664"/>
            <a:ext cx="1765496" cy="1871187"/>
            <a:chOff x="2075692" y="52828"/>
            <a:chExt cx="4347442" cy="4607700"/>
          </a:xfrm>
        </p:grpSpPr>
        <p:sp>
          <p:nvSpPr>
            <p:cNvPr id="2864" name="Google Shape;2864;p16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p16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p16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7" name="Google Shape;2867;p16"/>
          <p:cNvGrpSpPr/>
          <p:nvPr/>
        </p:nvGrpSpPr>
        <p:grpSpPr>
          <a:xfrm rot="-5400000" flipH="1">
            <a:off x="-185386" y="-507108"/>
            <a:ext cx="1151270" cy="1221810"/>
            <a:chOff x="459511" y="835636"/>
            <a:chExt cx="3285587" cy="3486900"/>
          </a:xfrm>
        </p:grpSpPr>
        <p:sp>
          <p:nvSpPr>
            <p:cNvPr id="2868" name="Google Shape;2868;p16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9" name="Google Shape;2869;p16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0" name="Google Shape;2870;p16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1" name="Google Shape;2871;p16"/>
          <p:cNvGrpSpPr/>
          <p:nvPr/>
        </p:nvGrpSpPr>
        <p:grpSpPr>
          <a:xfrm rot="-5400000" flipH="1">
            <a:off x="-127856" y="466636"/>
            <a:ext cx="1541195" cy="1632408"/>
            <a:chOff x="3267959" y="970321"/>
            <a:chExt cx="4398388" cy="4658700"/>
          </a:xfrm>
        </p:grpSpPr>
        <p:sp>
          <p:nvSpPr>
            <p:cNvPr id="2872" name="Google Shape;2872;p16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p16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4" name="Google Shape;2874;p16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5" name="Google Shape;2875;p16"/>
          <p:cNvGrpSpPr/>
          <p:nvPr/>
        </p:nvGrpSpPr>
        <p:grpSpPr>
          <a:xfrm rot="-5400000" flipH="1">
            <a:off x="759389" y="2119462"/>
            <a:ext cx="1081441" cy="1149697"/>
            <a:chOff x="7952172" y="3535170"/>
            <a:chExt cx="3086305" cy="3281100"/>
          </a:xfrm>
        </p:grpSpPr>
        <p:sp>
          <p:nvSpPr>
            <p:cNvPr id="2876" name="Google Shape;2876;p16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7" name="Google Shape;2877;p16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8" name="Google Shape;2878;p16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9" name="Google Shape;2879;p16"/>
          <p:cNvGrpSpPr/>
          <p:nvPr/>
        </p:nvGrpSpPr>
        <p:grpSpPr>
          <a:xfrm rot="-5400000" flipH="1">
            <a:off x="-506996" y="1006715"/>
            <a:ext cx="1519299" cy="1610228"/>
            <a:chOff x="4808875" y="-111295"/>
            <a:chExt cx="4335900" cy="4595400"/>
          </a:xfrm>
        </p:grpSpPr>
        <p:sp>
          <p:nvSpPr>
            <p:cNvPr id="2880" name="Google Shape;2880;p16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1" name="Google Shape;2881;p16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2" name="Google Shape;2882;p16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3" name="Google Shape;2883;p16"/>
          <p:cNvGrpSpPr/>
          <p:nvPr/>
        </p:nvGrpSpPr>
        <p:grpSpPr>
          <a:xfrm rot="-5400000" flipH="1">
            <a:off x="-343285" y="1290668"/>
            <a:ext cx="1564606" cy="1659004"/>
            <a:chOff x="5624194" y="350969"/>
            <a:chExt cx="4465200" cy="4734600"/>
          </a:xfrm>
        </p:grpSpPr>
        <p:sp>
          <p:nvSpPr>
            <p:cNvPr id="2884" name="Google Shape;2884;p16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5" name="Google Shape;2885;p16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6" name="Google Shape;2886;p16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7" name="Google Shape;2887;p16"/>
          <p:cNvGrpSpPr/>
          <p:nvPr/>
        </p:nvGrpSpPr>
        <p:grpSpPr>
          <a:xfrm rot="-5400000" flipH="1">
            <a:off x="-280872" y="-347205"/>
            <a:ext cx="1588258" cy="1682235"/>
            <a:chOff x="949298" y="529687"/>
            <a:chExt cx="4532700" cy="4800900"/>
          </a:xfrm>
        </p:grpSpPr>
        <p:sp>
          <p:nvSpPr>
            <p:cNvPr id="2888" name="Google Shape;2888;p16"/>
            <p:cNvSpPr/>
            <p:nvPr/>
          </p:nvSpPr>
          <p:spPr>
            <a:xfrm rot="-2829942">
              <a:off x="310652" y="2532850"/>
              <a:ext cx="5809992" cy="79457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9" name="Google Shape;2889;p16"/>
            <p:cNvSpPr/>
            <p:nvPr/>
          </p:nvSpPr>
          <p:spPr>
            <a:xfrm rot="-2827716">
              <a:off x="242082" y="2566031"/>
              <a:ext cx="5785735" cy="554090"/>
            </a:xfrm>
            <a:custGeom>
              <a:avLst/>
              <a:gdLst/>
              <a:ahLst/>
              <a:cxnLst/>
              <a:rect l="l" t="t" r="r" b="b"/>
              <a:pathLst>
                <a:path w="5788757" h="554379" extrusionOk="0">
                  <a:moveTo>
                    <a:pt x="5672404" y="116353"/>
                  </a:moveTo>
                  <a:cubicBezTo>
                    <a:pt x="5744292" y="188242"/>
                    <a:pt x="5788757" y="287555"/>
                    <a:pt x="5788757" y="397253"/>
                  </a:cubicBezTo>
                  <a:cubicBezTo>
                    <a:pt x="5788757" y="452102"/>
                    <a:pt x="5777641" y="504354"/>
                    <a:pt x="5757539" y="551881"/>
                  </a:cubicBezTo>
                  <a:lnTo>
                    <a:pt x="5756183" y="554379"/>
                  </a:lnTo>
                  <a:lnTo>
                    <a:pt x="5769341" y="511991"/>
                  </a:lnTo>
                  <a:cubicBezTo>
                    <a:pt x="5774633" y="486130"/>
                    <a:pt x="5777412" y="459355"/>
                    <a:pt x="5777412" y="431930"/>
                  </a:cubicBezTo>
                  <a:cubicBezTo>
                    <a:pt x="5777411" y="212534"/>
                    <a:pt x="5599556" y="34679"/>
                    <a:pt x="5380160" y="34678"/>
                  </a:cubicBezTo>
                  <a:lnTo>
                    <a:pt x="364678" y="34678"/>
                  </a:lnTo>
                  <a:cubicBezTo>
                    <a:pt x="227556" y="34678"/>
                    <a:pt x="106659" y="104154"/>
                    <a:pt x="35270" y="209823"/>
                  </a:cubicBezTo>
                  <a:lnTo>
                    <a:pt x="0" y="274803"/>
                  </a:lnTo>
                  <a:lnTo>
                    <a:pt x="9989" y="242624"/>
                  </a:lnTo>
                  <a:cubicBezTo>
                    <a:pt x="70295" y="100045"/>
                    <a:pt x="211476" y="1"/>
                    <a:pt x="376023" y="1"/>
                  </a:cubicBezTo>
                  <a:lnTo>
                    <a:pt x="5391505" y="0"/>
                  </a:lnTo>
                  <a:cubicBezTo>
                    <a:pt x="5501203" y="1"/>
                    <a:pt x="5600515" y="44465"/>
                    <a:pt x="5672404" y="116353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p16"/>
            <p:cNvSpPr/>
            <p:nvPr/>
          </p:nvSpPr>
          <p:spPr>
            <a:xfrm rot="-2827716">
              <a:off x="407282" y="2741308"/>
              <a:ext cx="5785735" cy="554091"/>
            </a:xfrm>
            <a:custGeom>
              <a:avLst/>
              <a:gdLst/>
              <a:ahLst/>
              <a:cxnLst/>
              <a:rect l="l" t="t" r="r" b="b"/>
              <a:pathLst>
                <a:path w="5788757" h="554380" extrusionOk="0">
                  <a:moveTo>
                    <a:pt x="5788757" y="279576"/>
                  </a:moveTo>
                  <a:lnTo>
                    <a:pt x="5778768" y="311755"/>
                  </a:lnTo>
                  <a:cubicBezTo>
                    <a:pt x="5718461" y="454335"/>
                    <a:pt x="5577281" y="554379"/>
                    <a:pt x="5412734" y="554380"/>
                  </a:cubicBezTo>
                  <a:lnTo>
                    <a:pt x="397252" y="554379"/>
                  </a:lnTo>
                  <a:cubicBezTo>
                    <a:pt x="177856" y="554380"/>
                    <a:pt x="0" y="376524"/>
                    <a:pt x="0" y="157127"/>
                  </a:cubicBezTo>
                  <a:cubicBezTo>
                    <a:pt x="0" y="102278"/>
                    <a:pt x="11116" y="50026"/>
                    <a:pt x="31218" y="2499"/>
                  </a:cubicBezTo>
                  <a:lnTo>
                    <a:pt x="32574" y="0"/>
                  </a:lnTo>
                  <a:lnTo>
                    <a:pt x="19416" y="42389"/>
                  </a:lnTo>
                  <a:cubicBezTo>
                    <a:pt x="14124" y="68250"/>
                    <a:pt x="11345" y="95025"/>
                    <a:pt x="11345" y="122449"/>
                  </a:cubicBezTo>
                  <a:cubicBezTo>
                    <a:pt x="11345" y="341846"/>
                    <a:pt x="189201" y="519702"/>
                    <a:pt x="408598" y="519702"/>
                  </a:cubicBezTo>
                  <a:lnTo>
                    <a:pt x="5424079" y="519702"/>
                  </a:lnTo>
                  <a:cubicBezTo>
                    <a:pt x="5561201" y="519702"/>
                    <a:pt x="5682097" y="450227"/>
                    <a:pt x="5753486" y="344557"/>
                  </a:cubicBezTo>
                  <a:lnTo>
                    <a:pt x="5788757" y="27957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1" name="Google Shape;2891;p16"/>
          <p:cNvGrpSpPr/>
          <p:nvPr/>
        </p:nvGrpSpPr>
        <p:grpSpPr>
          <a:xfrm rot="-5400000" flipH="1">
            <a:off x="-165452" y="110500"/>
            <a:ext cx="1511941" cy="1602344"/>
            <a:chOff x="2032969" y="864182"/>
            <a:chExt cx="4314900" cy="4572900"/>
          </a:xfrm>
        </p:grpSpPr>
        <p:sp>
          <p:nvSpPr>
            <p:cNvPr id="2892" name="Google Shape;2892;p16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3" name="Google Shape;2893;p16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4" name="Google Shape;2894;p16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5" name="Google Shape;2895;p16"/>
          <p:cNvGrpSpPr/>
          <p:nvPr/>
        </p:nvGrpSpPr>
        <p:grpSpPr>
          <a:xfrm rot="-5400000" flipH="1">
            <a:off x="276121" y="1162463"/>
            <a:ext cx="1541480" cy="1634090"/>
            <a:chOff x="5255762" y="2121228"/>
            <a:chExt cx="4399200" cy="4663500"/>
          </a:xfrm>
        </p:grpSpPr>
        <p:sp>
          <p:nvSpPr>
            <p:cNvPr id="2896" name="Google Shape;2896;p16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7" name="Google Shape;2897;p16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p16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9" name="Google Shape;2899;p16"/>
          <p:cNvGrpSpPr/>
          <p:nvPr/>
        </p:nvGrpSpPr>
        <p:grpSpPr>
          <a:xfrm rot="-5400000" flipH="1">
            <a:off x="-286335" y="2261057"/>
            <a:ext cx="1677610" cy="1780628"/>
            <a:chOff x="3346366" y="66264"/>
            <a:chExt cx="4787701" cy="5081700"/>
          </a:xfrm>
        </p:grpSpPr>
        <p:sp>
          <p:nvSpPr>
            <p:cNvPr id="2900" name="Google Shape;2900;p16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1" name="Google Shape;2901;p16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2" name="Google Shape;2902;p16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3" name="Google Shape;2903;p16"/>
          <p:cNvGrpSpPr/>
          <p:nvPr/>
        </p:nvGrpSpPr>
        <p:grpSpPr>
          <a:xfrm rot="-5400000" flipH="1">
            <a:off x="115170" y="2402268"/>
            <a:ext cx="1819838" cy="1934418"/>
            <a:chOff x="3765864" y="1195612"/>
            <a:chExt cx="5193601" cy="5520600"/>
          </a:xfrm>
        </p:grpSpPr>
        <p:sp>
          <p:nvSpPr>
            <p:cNvPr id="2904" name="Google Shape;2904;p16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5" name="Google Shape;2905;p16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6" name="Google Shape;2906;p16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7" name="Google Shape;2907;p16"/>
          <p:cNvGrpSpPr/>
          <p:nvPr/>
        </p:nvGrpSpPr>
        <p:grpSpPr>
          <a:xfrm rot="-5400000" flipH="1">
            <a:off x="143229" y="2781334"/>
            <a:ext cx="1539986" cy="1631147"/>
            <a:chOff x="5031721" y="1309109"/>
            <a:chExt cx="4394938" cy="4655100"/>
          </a:xfrm>
        </p:grpSpPr>
        <p:sp>
          <p:nvSpPr>
            <p:cNvPr id="2908" name="Google Shape;2908;p16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9" name="Google Shape;2909;p16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p16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1" name="Google Shape;2911;p16"/>
          <p:cNvGrpSpPr/>
          <p:nvPr/>
        </p:nvGrpSpPr>
        <p:grpSpPr>
          <a:xfrm rot="-5400000" flipH="1">
            <a:off x="477534" y="1809682"/>
            <a:ext cx="1398201" cy="1479669"/>
            <a:chOff x="7086948" y="2711938"/>
            <a:chExt cx="3990300" cy="4222800"/>
          </a:xfrm>
        </p:grpSpPr>
        <p:sp>
          <p:nvSpPr>
            <p:cNvPr id="2912" name="Google Shape;2912;p16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3" name="Google Shape;2913;p16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4" name="Google Shape;2914;p16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5" name="Google Shape;2915;p16"/>
          <p:cNvGrpSpPr/>
          <p:nvPr/>
        </p:nvGrpSpPr>
        <p:grpSpPr>
          <a:xfrm rot="-5400000" flipH="1">
            <a:off x="-428640" y="2326184"/>
            <a:ext cx="1542363" cy="1633144"/>
            <a:chOff x="905180" y="112533"/>
            <a:chExt cx="4401720" cy="4660800"/>
          </a:xfrm>
        </p:grpSpPr>
        <p:sp>
          <p:nvSpPr>
            <p:cNvPr id="2916" name="Google Shape;2916;p16"/>
            <p:cNvSpPr/>
            <p:nvPr/>
          </p:nvSpPr>
          <p:spPr>
            <a:xfrm rot="-2829934">
              <a:off x="271998" y="2070056"/>
              <a:ext cx="5664365" cy="7457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7" name="Google Shape;2917;p16"/>
            <p:cNvSpPr/>
            <p:nvPr/>
          </p:nvSpPr>
          <p:spPr>
            <a:xfrm rot="-2827716">
              <a:off x="404987" y="2361893"/>
              <a:ext cx="5661343" cy="396733"/>
            </a:xfrm>
            <a:custGeom>
              <a:avLst/>
              <a:gdLst/>
              <a:ahLst/>
              <a:cxnLst/>
              <a:rect l="l" t="t" r="r" b="b"/>
              <a:pathLst>
                <a:path w="5664300" h="396940" extrusionOk="0">
                  <a:moveTo>
                    <a:pt x="5663198" y="13201"/>
                  </a:moveTo>
                  <a:lnTo>
                    <a:pt x="5664300" y="24132"/>
                  </a:lnTo>
                  <a:cubicBezTo>
                    <a:pt x="5664300" y="230029"/>
                    <a:pt x="5497388" y="396940"/>
                    <a:pt x="5291491" y="396940"/>
                  </a:cubicBezTo>
                  <a:lnTo>
                    <a:pt x="372808" y="396940"/>
                  </a:lnTo>
                  <a:cubicBezTo>
                    <a:pt x="166912" y="396940"/>
                    <a:pt x="1" y="230028"/>
                    <a:pt x="0" y="24132"/>
                  </a:cubicBezTo>
                  <a:lnTo>
                    <a:pt x="2433" y="0"/>
                  </a:lnTo>
                  <a:lnTo>
                    <a:pt x="8905" y="64205"/>
                  </a:lnTo>
                  <a:cubicBezTo>
                    <a:pt x="43668" y="234087"/>
                    <a:pt x="193980" y="361878"/>
                    <a:pt x="374138" y="361879"/>
                  </a:cubicBezTo>
                  <a:lnTo>
                    <a:pt x="5292822" y="361879"/>
                  </a:lnTo>
                  <a:cubicBezTo>
                    <a:pt x="5472981" y="361879"/>
                    <a:pt x="5623293" y="234087"/>
                    <a:pt x="5658056" y="64205"/>
                  </a:cubicBezTo>
                  <a:lnTo>
                    <a:pt x="5663198" y="1320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8" name="Google Shape;2918;p16"/>
          <p:cNvGrpSpPr/>
          <p:nvPr/>
        </p:nvGrpSpPr>
        <p:grpSpPr>
          <a:xfrm rot="-5400000" flipH="1">
            <a:off x="-98379" y="2773621"/>
            <a:ext cx="1513994" cy="1603080"/>
            <a:chOff x="4789281" y="622548"/>
            <a:chExt cx="4320760" cy="4575000"/>
          </a:xfrm>
        </p:grpSpPr>
        <p:sp>
          <p:nvSpPr>
            <p:cNvPr id="2919" name="Google Shape;2919;p16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0" name="Google Shape;2920;p16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p16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2" name="Google Shape;2922;p16"/>
          <p:cNvGrpSpPr/>
          <p:nvPr/>
        </p:nvGrpSpPr>
        <p:grpSpPr>
          <a:xfrm rot="-5400000" flipH="1">
            <a:off x="296290" y="3480052"/>
            <a:ext cx="1542251" cy="1633565"/>
            <a:chOff x="6808533" y="1745708"/>
            <a:chExt cx="4401400" cy="4662000"/>
          </a:xfrm>
        </p:grpSpPr>
        <p:sp>
          <p:nvSpPr>
            <p:cNvPr id="2923" name="Google Shape;2923;p16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p16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p16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6" name="Google Shape;2926;p16"/>
          <p:cNvGrpSpPr/>
          <p:nvPr/>
        </p:nvGrpSpPr>
        <p:grpSpPr>
          <a:xfrm rot="-5400000" flipH="1">
            <a:off x="505198" y="3264107"/>
            <a:ext cx="1491939" cy="1576590"/>
            <a:chOff x="6182744" y="2351413"/>
            <a:chExt cx="4257816" cy="4499400"/>
          </a:xfrm>
        </p:grpSpPr>
        <p:sp>
          <p:nvSpPr>
            <p:cNvPr id="2927" name="Google Shape;2927;p16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p16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p16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0" name="Google Shape;2930;p16"/>
          <p:cNvGrpSpPr/>
          <p:nvPr/>
        </p:nvGrpSpPr>
        <p:grpSpPr>
          <a:xfrm rot="-5400000" flipH="1">
            <a:off x="637618" y="2019365"/>
            <a:ext cx="1376101" cy="1451707"/>
            <a:chOff x="2617490" y="2742232"/>
            <a:chExt cx="3927230" cy="4143000"/>
          </a:xfrm>
        </p:grpSpPr>
        <p:sp>
          <p:nvSpPr>
            <p:cNvPr id="2931" name="Google Shape;2931;p16"/>
            <p:cNvSpPr/>
            <p:nvPr/>
          </p:nvSpPr>
          <p:spPr>
            <a:xfrm rot="-2829980">
              <a:off x="2089685" y="4448282"/>
              <a:ext cx="497211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p16"/>
            <p:cNvSpPr/>
            <p:nvPr/>
          </p:nvSpPr>
          <p:spPr>
            <a:xfrm rot="-2827716">
              <a:off x="1965948" y="4505227"/>
              <a:ext cx="4969364" cy="389350"/>
            </a:xfrm>
            <a:custGeom>
              <a:avLst/>
              <a:gdLst/>
              <a:ahLst/>
              <a:cxnLst/>
              <a:rect l="l" t="t" r="r" b="b"/>
              <a:pathLst>
                <a:path w="4971959" h="389553" extrusionOk="0">
                  <a:moveTo>
                    <a:pt x="4864923" y="107036"/>
                  </a:moveTo>
                  <a:cubicBezTo>
                    <a:pt x="4931056" y="173169"/>
                    <a:pt x="4971959" y="264530"/>
                    <a:pt x="4971959" y="365445"/>
                  </a:cubicBezTo>
                  <a:lnTo>
                    <a:pt x="4969529" y="389553"/>
                  </a:lnTo>
                  <a:lnTo>
                    <a:pt x="4963209" y="326860"/>
                  </a:lnTo>
                  <a:cubicBezTo>
                    <a:pt x="4929133" y="160333"/>
                    <a:pt x="4781790" y="35065"/>
                    <a:pt x="4605189" y="35065"/>
                  </a:cubicBezTo>
                  <a:lnTo>
                    <a:pt x="364119" y="35065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4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5" y="0"/>
                  </a:cubicBezTo>
                  <a:lnTo>
                    <a:pt x="4606515" y="0"/>
                  </a:lnTo>
                  <a:cubicBezTo>
                    <a:pt x="4707430" y="0"/>
                    <a:pt x="4798791" y="40904"/>
                    <a:pt x="486492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p16"/>
            <p:cNvSpPr/>
            <p:nvPr/>
          </p:nvSpPr>
          <p:spPr>
            <a:xfrm rot="-2827716">
              <a:off x="2226898" y="4733750"/>
              <a:ext cx="4969364" cy="389351"/>
            </a:xfrm>
            <a:custGeom>
              <a:avLst/>
              <a:gdLst/>
              <a:ahLst/>
              <a:cxnLst/>
              <a:rect l="l" t="t" r="r" b="b"/>
              <a:pathLst>
                <a:path w="4971959" h="389554" extrusionOk="0">
                  <a:moveTo>
                    <a:pt x="4970855" y="13152"/>
                  </a:moveTo>
                  <a:lnTo>
                    <a:pt x="4971959" y="24109"/>
                  </a:lnTo>
                  <a:cubicBezTo>
                    <a:pt x="4971960" y="225940"/>
                    <a:pt x="4808344" y="389554"/>
                    <a:pt x="4606515" y="389553"/>
                  </a:cubicBezTo>
                  <a:lnTo>
                    <a:pt x="365446" y="389554"/>
                  </a:lnTo>
                  <a:cubicBezTo>
                    <a:pt x="163615" y="389554"/>
                    <a:pt x="0" y="225939"/>
                    <a:pt x="0" y="24109"/>
                  </a:cubicBezTo>
                  <a:lnTo>
                    <a:pt x="2430" y="0"/>
                  </a:lnTo>
                  <a:lnTo>
                    <a:pt x="8750" y="62694"/>
                  </a:lnTo>
                  <a:cubicBezTo>
                    <a:pt x="42827" y="229221"/>
                    <a:pt x="190170" y="354489"/>
                    <a:pt x="366771" y="354488"/>
                  </a:cubicBezTo>
                  <a:lnTo>
                    <a:pt x="4607841" y="354488"/>
                  </a:lnTo>
                  <a:cubicBezTo>
                    <a:pt x="4784442" y="354489"/>
                    <a:pt x="4931785" y="229221"/>
                    <a:pt x="4965861" y="62694"/>
                  </a:cubicBezTo>
                  <a:lnTo>
                    <a:pt x="4970855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4" name="Google Shape;2934;p16"/>
          <p:cNvGrpSpPr/>
          <p:nvPr/>
        </p:nvGrpSpPr>
        <p:grpSpPr>
          <a:xfrm rot="-5400000" flipH="1">
            <a:off x="24544" y="2239486"/>
            <a:ext cx="1541195" cy="1632408"/>
            <a:chOff x="3267959" y="970321"/>
            <a:chExt cx="4398388" cy="4658700"/>
          </a:xfrm>
        </p:grpSpPr>
        <p:sp>
          <p:nvSpPr>
            <p:cNvPr id="2935" name="Google Shape;2935;p16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p16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p16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8" name="Google Shape;2938;p16"/>
          <p:cNvGrpSpPr/>
          <p:nvPr/>
        </p:nvGrpSpPr>
        <p:grpSpPr>
          <a:xfrm rot="-5400000" flipH="1">
            <a:off x="309524" y="3180948"/>
            <a:ext cx="1548303" cy="1640082"/>
            <a:chOff x="5955587" y="1782813"/>
            <a:chExt cx="4418674" cy="4680600"/>
          </a:xfrm>
        </p:grpSpPr>
        <p:sp>
          <p:nvSpPr>
            <p:cNvPr id="2939" name="Google Shape;2939;p16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p16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p16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2" name="Google Shape;2942;p16"/>
          <p:cNvGrpSpPr/>
          <p:nvPr/>
        </p:nvGrpSpPr>
        <p:grpSpPr>
          <a:xfrm rot="-5400000" flipH="1">
            <a:off x="-354596" y="2779565"/>
            <a:ext cx="1519299" cy="1610228"/>
            <a:chOff x="4808875" y="-111295"/>
            <a:chExt cx="4335900" cy="4595400"/>
          </a:xfrm>
        </p:grpSpPr>
        <p:sp>
          <p:nvSpPr>
            <p:cNvPr id="2943" name="Google Shape;2943;p16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p16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p16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6" name="Google Shape;2946;p16"/>
          <p:cNvGrpSpPr/>
          <p:nvPr/>
        </p:nvGrpSpPr>
        <p:grpSpPr>
          <a:xfrm rot="-5400000" flipH="1">
            <a:off x="-190885" y="3063518"/>
            <a:ext cx="1564606" cy="1659004"/>
            <a:chOff x="5624194" y="350969"/>
            <a:chExt cx="4465200" cy="4734600"/>
          </a:xfrm>
        </p:grpSpPr>
        <p:sp>
          <p:nvSpPr>
            <p:cNvPr id="2947" name="Google Shape;2947;p16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p16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p16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0" name="Google Shape;2950;p16"/>
          <p:cNvGrpSpPr/>
          <p:nvPr/>
        </p:nvGrpSpPr>
        <p:grpSpPr>
          <a:xfrm rot="-5400000" flipH="1">
            <a:off x="-280872" y="2340045"/>
            <a:ext cx="1588258" cy="1682235"/>
            <a:chOff x="949298" y="529687"/>
            <a:chExt cx="4532700" cy="4800900"/>
          </a:xfrm>
        </p:grpSpPr>
        <p:sp>
          <p:nvSpPr>
            <p:cNvPr id="2951" name="Google Shape;2951;p16"/>
            <p:cNvSpPr/>
            <p:nvPr/>
          </p:nvSpPr>
          <p:spPr>
            <a:xfrm rot="-2829942">
              <a:off x="310652" y="2532850"/>
              <a:ext cx="5809992" cy="79457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p16"/>
            <p:cNvSpPr/>
            <p:nvPr/>
          </p:nvSpPr>
          <p:spPr>
            <a:xfrm rot="-2827716">
              <a:off x="242082" y="2566031"/>
              <a:ext cx="5785735" cy="554090"/>
            </a:xfrm>
            <a:custGeom>
              <a:avLst/>
              <a:gdLst/>
              <a:ahLst/>
              <a:cxnLst/>
              <a:rect l="l" t="t" r="r" b="b"/>
              <a:pathLst>
                <a:path w="5788757" h="554379" extrusionOk="0">
                  <a:moveTo>
                    <a:pt x="5672404" y="116353"/>
                  </a:moveTo>
                  <a:cubicBezTo>
                    <a:pt x="5744292" y="188242"/>
                    <a:pt x="5788757" y="287555"/>
                    <a:pt x="5788757" y="397253"/>
                  </a:cubicBezTo>
                  <a:cubicBezTo>
                    <a:pt x="5788757" y="452102"/>
                    <a:pt x="5777641" y="504354"/>
                    <a:pt x="5757539" y="551881"/>
                  </a:cubicBezTo>
                  <a:lnTo>
                    <a:pt x="5756183" y="554379"/>
                  </a:lnTo>
                  <a:lnTo>
                    <a:pt x="5769341" y="511991"/>
                  </a:lnTo>
                  <a:cubicBezTo>
                    <a:pt x="5774633" y="486130"/>
                    <a:pt x="5777412" y="459355"/>
                    <a:pt x="5777412" y="431930"/>
                  </a:cubicBezTo>
                  <a:cubicBezTo>
                    <a:pt x="5777411" y="212534"/>
                    <a:pt x="5599556" y="34679"/>
                    <a:pt x="5380160" y="34678"/>
                  </a:cubicBezTo>
                  <a:lnTo>
                    <a:pt x="364678" y="34678"/>
                  </a:lnTo>
                  <a:cubicBezTo>
                    <a:pt x="227556" y="34678"/>
                    <a:pt x="106659" y="104154"/>
                    <a:pt x="35270" y="209823"/>
                  </a:cubicBezTo>
                  <a:lnTo>
                    <a:pt x="0" y="274803"/>
                  </a:lnTo>
                  <a:lnTo>
                    <a:pt x="9989" y="242624"/>
                  </a:lnTo>
                  <a:cubicBezTo>
                    <a:pt x="70295" y="100045"/>
                    <a:pt x="211476" y="1"/>
                    <a:pt x="376023" y="1"/>
                  </a:cubicBezTo>
                  <a:lnTo>
                    <a:pt x="5391505" y="0"/>
                  </a:lnTo>
                  <a:cubicBezTo>
                    <a:pt x="5501203" y="1"/>
                    <a:pt x="5600515" y="44465"/>
                    <a:pt x="5672404" y="116353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p16"/>
            <p:cNvSpPr/>
            <p:nvPr/>
          </p:nvSpPr>
          <p:spPr>
            <a:xfrm rot="-2827716">
              <a:off x="407282" y="2741308"/>
              <a:ext cx="5785735" cy="554091"/>
            </a:xfrm>
            <a:custGeom>
              <a:avLst/>
              <a:gdLst/>
              <a:ahLst/>
              <a:cxnLst/>
              <a:rect l="l" t="t" r="r" b="b"/>
              <a:pathLst>
                <a:path w="5788757" h="554380" extrusionOk="0">
                  <a:moveTo>
                    <a:pt x="5788757" y="279576"/>
                  </a:moveTo>
                  <a:lnTo>
                    <a:pt x="5778768" y="311755"/>
                  </a:lnTo>
                  <a:cubicBezTo>
                    <a:pt x="5718461" y="454335"/>
                    <a:pt x="5577281" y="554379"/>
                    <a:pt x="5412734" y="554380"/>
                  </a:cubicBezTo>
                  <a:lnTo>
                    <a:pt x="397252" y="554379"/>
                  </a:lnTo>
                  <a:cubicBezTo>
                    <a:pt x="177856" y="554380"/>
                    <a:pt x="0" y="376524"/>
                    <a:pt x="0" y="157127"/>
                  </a:cubicBezTo>
                  <a:cubicBezTo>
                    <a:pt x="0" y="102278"/>
                    <a:pt x="11116" y="50026"/>
                    <a:pt x="31218" y="2499"/>
                  </a:cubicBezTo>
                  <a:lnTo>
                    <a:pt x="32574" y="0"/>
                  </a:lnTo>
                  <a:lnTo>
                    <a:pt x="19416" y="42389"/>
                  </a:lnTo>
                  <a:cubicBezTo>
                    <a:pt x="14124" y="68250"/>
                    <a:pt x="11345" y="95025"/>
                    <a:pt x="11345" y="122449"/>
                  </a:cubicBezTo>
                  <a:cubicBezTo>
                    <a:pt x="11345" y="341846"/>
                    <a:pt x="189201" y="519702"/>
                    <a:pt x="408598" y="519702"/>
                  </a:cubicBezTo>
                  <a:lnTo>
                    <a:pt x="5424079" y="519702"/>
                  </a:lnTo>
                  <a:cubicBezTo>
                    <a:pt x="5561201" y="519702"/>
                    <a:pt x="5682097" y="450227"/>
                    <a:pt x="5753486" y="344557"/>
                  </a:cubicBezTo>
                  <a:lnTo>
                    <a:pt x="5788757" y="27957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4" name="Google Shape;2954;p16"/>
          <p:cNvGrpSpPr/>
          <p:nvPr/>
        </p:nvGrpSpPr>
        <p:grpSpPr>
          <a:xfrm rot="-5400000" flipH="1">
            <a:off x="-89252" y="1883350"/>
            <a:ext cx="1511941" cy="1602344"/>
            <a:chOff x="2032969" y="864182"/>
            <a:chExt cx="4314900" cy="4572900"/>
          </a:xfrm>
        </p:grpSpPr>
        <p:sp>
          <p:nvSpPr>
            <p:cNvPr id="2955" name="Google Shape;2955;p16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p16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p16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8" name="Google Shape;2958;p16"/>
          <p:cNvGrpSpPr/>
          <p:nvPr/>
        </p:nvGrpSpPr>
        <p:grpSpPr>
          <a:xfrm rot="-5400000" flipH="1">
            <a:off x="428521" y="2935313"/>
            <a:ext cx="1541480" cy="1634090"/>
            <a:chOff x="5255762" y="2121228"/>
            <a:chExt cx="4399200" cy="4663500"/>
          </a:xfrm>
        </p:grpSpPr>
        <p:sp>
          <p:nvSpPr>
            <p:cNvPr id="2959" name="Google Shape;2959;p16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p16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p16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2" name="Google Shape;2962;p16"/>
          <p:cNvGrpSpPr/>
          <p:nvPr/>
        </p:nvGrpSpPr>
        <p:grpSpPr>
          <a:xfrm rot="-5400000" flipH="1">
            <a:off x="629934" y="3582532"/>
            <a:ext cx="1398201" cy="1479669"/>
            <a:chOff x="7086948" y="2711938"/>
            <a:chExt cx="3990300" cy="4222800"/>
          </a:xfrm>
        </p:grpSpPr>
        <p:sp>
          <p:nvSpPr>
            <p:cNvPr id="2963" name="Google Shape;2963;p16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p16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p16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6" name="Google Shape;2966;p16"/>
          <p:cNvGrpSpPr/>
          <p:nvPr/>
        </p:nvGrpSpPr>
        <p:grpSpPr>
          <a:xfrm rot="-3825383" flipH="1">
            <a:off x="988880" y="1859097"/>
            <a:ext cx="393853" cy="393853"/>
            <a:chOff x="8297437" y="2253663"/>
            <a:chExt cx="4117200" cy="4117200"/>
          </a:xfrm>
        </p:grpSpPr>
        <p:sp>
          <p:nvSpPr>
            <p:cNvPr id="2967" name="Google Shape;2967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68" name="Google Shape;2968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69" name="Google Shape;2969;p16"/>
          <p:cNvGrpSpPr/>
          <p:nvPr/>
        </p:nvGrpSpPr>
        <p:grpSpPr>
          <a:xfrm rot="-3827390" flipH="1">
            <a:off x="906634" y="6322296"/>
            <a:ext cx="535083" cy="535083"/>
            <a:chOff x="8297437" y="2253663"/>
            <a:chExt cx="4117200" cy="4117200"/>
          </a:xfrm>
        </p:grpSpPr>
        <p:sp>
          <p:nvSpPr>
            <p:cNvPr id="2970" name="Google Shape;2970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71" name="Google Shape;2971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72" name="Google Shape;2972;p16"/>
          <p:cNvGrpSpPr/>
          <p:nvPr/>
        </p:nvGrpSpPr>
        <p:grpSpPr>
          <a:xfrm rot="-3826541" flipH="1">
            <a:off x="678098" y="4006118"/>
            <a:ext cx="402508" cy="402508"/>
            <a:chOff x="8297437" y="2253663"/>
            <a:chExt cx="4117200" cy="4117200"/>
          </a:xfrm>
        </p:grpSpPr>
        <p:sp>
          <p:nvSpPr>
            <p:cNvPr id="2973" name="Google Shape;2973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74" name="Google Shape;2974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75" name="Google Shape;2975;p16"/>
          <p:cNvGrpSpPr/>
          <p:nvPr/>
        </p:nvGrpSpPr>
        <p:grpSpPr>
          <a:xfrm rot="-3824106" flipH="1">
            <a:off x="603496" y="952457"/>
            <a:ext cx="316334" cy="316334"/>
            <a:chOff x="8297437" y="2253663"/>
            <a:chExt cx="4117200" cy="4117200"/>
          </a:xfrm>
        </p:grpSpPr>
        <p:sp>
          <p:nvSpPr>
            <p:cNvPr id="2976" name="Google Shape;2976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77" name="Google Shape;2977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78" name="Google Shape;2978;p16"/>
          <p:cNvGrpSpPr/>
          <p:nvPr/>
        </p:nvGrpSpPr>
        <p:grpSpPr>
          <a:xfrm rot="-5400000" flipH="1">
            <a:off x="-310591" y="-374293"/>
            <a:ext cx="1398201" cy="1479669"/>
            <a:chOff x="7086948" y="2711938"/>
            <a:chExt cx="3990300" cy="4222800"/>
          </a:xfrm>
        </p:grpSpPr>
        <p:sp>
          <p:nvSpPr>
            <p:cNvPr id="2979" name="Google Shape;2979;p16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p16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p16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2" name="Google Shape;2982;p16"/>
          <p:cNvGrpSpPr/>
          <p:nvPr/>
        </p:nvGrpSpPr>
        <p:grpSpPr>
          <a:xfrm rot="-3824106" flipH="1">
            <a:off x="184383" y="2363957"/>
            <a:ext cx="316334" cy="316334"/>
            <a:chOff x="8297437" y="2253663"/>
            <a:chExt cx="4117200" cy="4117200"/>
          </a:xfrm>
        </p:grpSpPr>
        <p:sp>
          <p:nvSpPr>
            <p:cNvPr id="2983" name="Google Shape;2983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84" name="Google Shape;2984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85" name="Google Shape;2985;p16"/>
          <p:cNvGrpSpPr/>
          <p:nvPr/>
        </p:nvGrpSpPr>
        <p:grpSpPr>
          <a:xfrm rot="-3824106" flipH="1">
            <a:off x="806708" y="5172244"/>
            <a:ext cx="316334" cy="316334"/>
            <a:chOff x="8297437" y="2253663"/>
            <a:chExt cx="4117200" cy="4117200"/>
          </a:xfrm>
        </p:grpSpPr>
        <p:sp>
          <p:nvSpPr>
            <p:cNvPr id="2986" name="Google Shape;2986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87" name="Google Shape;2987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88" name="Google Shape;2988;p16"/>
          <p:cNvGrpSpPr/>
          <p:nvPr/>
        </p:nvGrpSpPr>
        <p:grpSpPr>
          <a:xfrm rot="1574351" flipH="1">
            <a:off x="10706060" y="6105196"/>
            <a:ext cx="550364" cy="550364"/>
            <a:chOff x="8297437" y="2253663"/>
            <a:chExt cx="4117200" cy="4117200"/>
          </a:xfrm>
        </p:grpSpPr>
        <p:sp>
          <p:nvSpPr>
            <p:cNvPr id="2989" name="Google Shape;2989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90" name="Google Shape;2990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91" name="Google Shape;2991;p16"/>
          <p:cNvGrpSpPr/>
          <p:nvPr/>
        </p:nvGrpSpPr>
        <p:grpSpPr>
          <a:xfrm rot="1572813" flipH="1">
            <a:off x="10998748" y="5549826"/>
            <a:ext cx="300132" cy="300132"/>
            <a:chOff x="8297437" y="2253663"/>
            <a:chExt cx="4117200" cy="4117200"/>
          </a:xfrm>
        </p:grpSpPr>
        <p:sp>
          <p:nvSpPr>
            <p:cNvPr id="2992" name="Google Shape;2992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93" name="Google Shape;2993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94" name="Google Shape;2994;p16"/>
          <p:cNvGrpSpPr/>
          <p:nvPr/>
        </p:nvGrpSpPr>
        <p:grpSpPr>
          <a:xfrm rot="1574662" flipH="1">
            <a:off x="8956135" y="6314682"/>
            <a:ext cx="296081" cy="296081"/>
            <a:chOff x="8297437" y="2253663"/>
            <a:chExt cx="4117200" cy="4117200"/>
          </a:xfrm>
        </p:grpSpPr>
        <p:sp>
          <p:nvSpPr>
            <p:cNvPr id="2995" name="Google Shape;2995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96" name="Google Shape;2996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97" name="Google Shape;2997;p16"/>
          <p:cNvGrpSpPr/>
          <p:nvPr/>
        </p:nvGrpSpPr>
        <p:grpSpPr>
          <a:xfrm rot="1575143" flipH="1">
            <a:off x="11569813" y="5583217"/>
            <a:ext cx="404901" cy="404901"/>
            <a:chOff x="8297437" y="2253663"/>
            <a:chExt cx="4117200" cy="4117200"/>
          </a:xfrm>
        </p:grpSpPr>
        <p:sp>
          <p:nvSpPr>
            <p:cNvPr id="2998" name="Google Shape;2998;p16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99" name="Google Shape;2999;p16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3001;p17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002" name="Google Shape;3002;p17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003" name="Google Shape;3003;p17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004" name="Google Shape;3004;p17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3005" name="Google Shape;3005;p17"/>
          <p:cNvGrpSpPr/>
          <p:nvPr/>
        </p:nvGrpSpPr>
        <p:grpSpPr>
          <a:xfrm>
            <a:off x="8488771" y="-630694"/>
            <a:ext cx="3931817" cy="2468930"/>
            <a:chOff x="459511" y="-111295"/>
            <a:chExt cx="11220939" cy="7046034"/>
          </a:xfrm>
        </p:grpSpPr>
        <p:grpSp>
          <p:nvGrpSpPr>
            <p:cNvPr id="3006" name="Google Shape;3006;p17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3007" name="Google Shape;3007;p17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8" name="Google Shape;3008;p17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9" name="Google Shape;3009;p17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0" name="Google Shape;3010;p17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3011" name="Google Shape;3011;p17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2" name="Google Shape;3012;p17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3" name="Google Shape;3013;p17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4" name="Google Shape;3014;p17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3015" name="Google Shape;3015;p17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6" name="Google Shape;3016;p17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7" name="Google Shape;3017;p17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8" name="Google Shape;3018;p17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3019" name="Google Shape;3019;p17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3020;p17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1" name="Google Shape;3021;p17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3022" name="Google Shape;3022;p17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3023;p17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3024;p17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5" name="Google Shape;3025;p17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3026" name="Google Shape;3026;p17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3027;p17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3028;p17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9" name="Google Shape;3029;p17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3030" name="Google Shape;3030;p17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3031;p17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3032;p17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3" name="Google Shape;3033;p17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3034" name="Google Shape;3034;p17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17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6" name="Google Shape;3036;p17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7" name="Google Shape;3037;p17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3038" name="Google Shape;3038;p17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9" name="Google Shape;3039;p17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0" name="Google Shape;3040;p17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1" name="Google Shape;3041;p17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3042" name="Google Shape;3042;p17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3" name="Google Shape;3043;p17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4" name="Google Shape;3044;p17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5" name="Google Shape;3045;p17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3046" name="Google Shape;3046;p17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7" name="Google Shape;3047;p17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8" name="Google Shape;3048;p17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9" name="Google Shape;3049;p17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3050" name="Google Shape;3050;p1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1" name="Google Shape;3051;p1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2" name="Google Shape;3052;p1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3" name="Google Shape;3053;p17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3054" name="Google Shape;3054;p1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5" name="Google Shape;3055;p1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6" name="Google Shape;3056;p1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7" name="Google Shape;3057;p17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3058" name="Google Shape;3058;p17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9" name="Google Shape;3059;p17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0" name="Google Shape;3060;p17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1" name="Google Shape;3061;p17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3062" name="Google Shape;3062;p17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3" name="Google Shape;3063;p17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4" name="Google Shape;3064;p17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5" name="Google Shape;3065;p17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3066" name="Google Shape;3066;p17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7" name="Google Shape;3067;p17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8" name="Google Shape;3068;p17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9" name="Google Shape;3069;p17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3070" name="Google Shape;3070;p17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1" name="Google Shape;3071;p17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2" name="Google Shape;3072;p17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3" name="Google Shape;3073;p17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3074" name="Google Shape;3074;p17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5" name="Google Shape;3075;p17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6" name="Google Shape;3076;p17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7" name="Google Shape;3077;p17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3078" name="Google Shape;3078;p17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9" name="Google Shape;3079;p17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0" name="Google Shape;3080;p17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1" name="Google Shape;3081;p17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3082" name="Google Shape;3082;p17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3" name="Google Shape;3083;p17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4" name="Google Shape;3084;p17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5" name="Google Shape;3085;p17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3086" name="Google Shape;3086;p17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7" name="Google Shape;3087;p17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8" name="Google Shape;3088;p17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9" name="Google Shape;3089;p17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3090" name="Google Shape;3090;p17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1" name="Google Shape;3091;p17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2" name="Google Shape;3092;p17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3" name="Google Shape;3093;p17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3094" name="Google Shape;3094;p17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5" name="Google Shape;3095;p17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6" name="Google Shape;3096;p17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7" name="Google Shape;3097;p17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3098" name="Google Shape;3098;p17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9" name="Google Shape;3099;p17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0" name="Google Shape;3100;p17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1" name="Google Shape;3101;p17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3102" name="Google Shape;3102;p17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3" name="Google Shape;3103;p17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4" name="Google Shape;3104;p17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05" name="Google Shape;3105;p17"/>
          <p:cNvGrpSpPr/>
          <p:nvPr/>
        </p:nvGrpSpPr>
        <p:grpSpPr>
          <a:xfrm>
            <a:off x="-139229" y="-630694"/>
            <a:ext cx="3931817" cy="2468930"/>
            <a:chOff x="459511" y="-111295"/>
            <a:chExt cx="11220939" cy="7046034"/>
          </a:xfrm>
        </p:grpSpPr>
        <p:grpSp>
          <p:nvGrpSpPr>
            <p:cNvPr id="3106" name="Google Shape;3106;p17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3107" name="Google Shape;3107;p17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8" name="Google Shape;3108;p17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9" name="Google Shape;3109;p17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0" name="Google Shape;3110;p17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3111" name="Google Shape;3111;p17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p17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3" name="Google Shape;3113;p17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4" name="Google Shape;3114;p17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3115" name="Google Shape;3115;p17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6" name="Google Shape;3116;p17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7" name="Google Shape;3117;p17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8" name="Google Shape;3118;p17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3119" name="Google Shape;3119;p17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0" name="Google Shape;3120;p17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1" name="Google Shape;3121;p17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3122" name="Google Shape;3122;p17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3" name="Google Shape;3123;p17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4" name="Google Shape;3124;p17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5" name="Google Shape;3125;p17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3126" name="Google Shape;3126;p17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7" name="Google Shape;3127;p17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8" name="Google Shape;3128;p17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9" name="Google Shape;3129;p17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3130" name="Google Shape;3130;p17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1" name="Google Shape;3131;p17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2" name="Google Shape;3132;p17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3" name="Google Shape;3133;p17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3134" name="Google Shape;3134;p17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5" name="Google Shape;3135;p17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6" name="Google Shape;3136;p17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7" name="Google Shape;3137;p17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3138" name="Google Shape;3138;p17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9" name="Google Shape;3139;p17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0" name="Google Shape;3140;p17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1" name="Google Shape;3141;p17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3142" name="Google Shape;3142;p17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3" name="Google Shape;3143;p17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4" name="Google Shape;3144;p17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5" name="Google Shape;3145;p17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3146" name="Google Shape;3146;p17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7" name="Google Shape;3147;p17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8" name="Google Shape;3148;p17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9" name="Google Shape;3149;p17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3150" name="Google Shape;3150;p1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1" name="Google Shape;3151;p1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2" name="Google Shape;3152;p1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3" name="Google Shape;3153;p17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3154" name="Google Shape;3154;p1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5" name="Google Shape;3155;p1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6" name="Google Shape;3156;p1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7" name="Google Shape;3157;p17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3158" name="Google Shape;3158;p17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9" name="Google Shape;3159;p17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0" name="Google Shape;3160;p17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1" name="Google Shape;3161;p17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3162" name="Google Shape;3162;p17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3" name="Google Shape;3163;p17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4" name="Google Shape;3164;p17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5" name="Google Shape;3165;p17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3166" name="Google Shape;3166;p17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7" name="Google Shape;3167;p17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8" name="Google Shape;3168;p17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9" name="Google Shape;3169;p17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3170" name="Google Shape;3170;p17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1" name="Google Shape;3171;p17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2" name="Google Shape;3172;p17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3" name="Google Shape;3173;p17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3174" name="Google Shape;3174;p17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5" name="Google Shape;3175;p17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6" name="Google Shape;3176;p17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7" name="Google Shape;3177;p17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3178" name="Google Shape;3178;p17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9" name="Google Shape;3179;p17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0" name="Google Shape;3180;p17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1" name="Google Shape;3181;p17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3182" name="Google Shape;3182;p17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3" name="Google Shape;3183;p17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4" name="Google Shape;3184;p17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5" name="Google Shape;3185;p17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3186" name="Google Shape;3186;p17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7" name="Google Shape;3187;p17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8" name="Google Shape;3188;p17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9" name="Google Shape;3189;p17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3190" name="Google Shape;3190;p17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1" name="Google Shape;3191;p17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2" name="Google Shape;3192;p17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3" name="Google Shape;3193;p17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3194" name="Google Shape;3194;p17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5" name="Google Shape;3195;p17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6" name="Google Shape;3196;p17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7" name="Google Shape;3197;p17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3198" name="Google Shape;3198;p17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9" name="Google Shape;3199;p17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0" name="Google Shape;3200;p17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1" name="Google Shape;3201;p17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3202" name="Google Shape;3202;p17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3" name="Google Shape;3203;p17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4" name="Google Shape;3204;p17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05" name="Google Shape;3205;p17"/>
          <p:cNvGrpSpPr/>
          <p:nvPr/>
        </p:nvGrpSpPr>
        <p:grpSpPr>
          <a:xfrm>
            <a:off x="2849671" y="-630694"/>
            <a:ext cx="3931817" cy="2468930"/>
            <a:chOff x="459511" y="-111295"/>
            <a:chExt cx="11220939" cy="7046034"/>
          </a:xfrm>
        </p:grpSpPr>
        <p:grpSp>
          <p:nvGrpSpPr>
            <p:cNvPr id="3206" name="Google Shape;3206;p17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3207" name="Google Shape;3207;p17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8" name="Google Shape;3208;p17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9" name="Google Shape;3209;p17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0" name="Google Shape;3210;p17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3211" name="Google Shape;3211;p17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2" name="Google Shape;3212;p17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3" name="Google Shape;3213;p17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4" name="Google Shape;3214;p17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3215" name="Google Shape;3215;p17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6" name="Google Shape;3216;p17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7" name="Google Shape;3217;p17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8" name="Google Shape;3218;p17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3219" name="Google Shape;3219;p17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0" name="Google Shape;3220;p17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1" name="Google Shape;3221;p17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3222" name="Google Shape;3222;p17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3" name="Google Shape;3223;p17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4" name="Google Shape;3224;p17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5" name="Google Shape;3225;p17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3226" name="Google Shape;3226;p17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7" name="Google Shape;3227;p17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8" name="Google Shape;3228;p17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9" name="Google Shape;3229;p17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3230" name="Google Shape;3230;p17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1" name="Google Shape;3231;p17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2" name="Google Shape;3232;p17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3" name="Google Shape;3233;p17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3234" name="Google Shape;3234;p17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5" name="Google Shape;3235;p17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6" name="Google Shape;3236;p17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7" name="Google Shape;3237;p17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3238" name="Google Shape;3238;p17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9" name="Google Shape;3239;p17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0" name="Google Shape;3240;p17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1" name="Google Shape;3241;p17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3242" name="Google Shape;3242;p17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3" name="Google Shape;3243;p17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4" name="Google Shape;3244;p17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5" name="Google Shape;3245;p17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3246" name="Google Shape;3246;p17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7" name="Google Shape;3247;p17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8" name="Google Shape;3248;p17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9" name="Google Shape;3249;p17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3250" name="Google Shape;3250;p1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1" name="Google Shape;3251;p1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2" name="Google Shape;3252;p1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3" name="Google Shape;3253;p17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3254" name="Google Shape;3254;p1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5" name="Google Shape;3255;p1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6" name="Google Shape;3256;p1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7" name="Google Shape;3257;p17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3258" name="Google Shape;3258;p17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9" name="Google Shape;3259;p17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0" name="Google Shape;3260;p17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1" name="Google Shape;3261;p17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3262" name="Google Shape;3262;p17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3" name="Google Shape;3263;p17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4" name="Google Shape;3264;p17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5" name="Google Shape;3265;p17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3266" name="Google Shape;3266;p17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7" name="Google Shape;3267;p17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8" name="Google Shape;3268;p17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9" name="Google Shape;3269;p17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3270" name="Google Shape;3270;p17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1" name="Google Shape;3271;p17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2" name="Google Shape;3272;p17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3" name="Google Shape;3273;p17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3274" name="Google Shape;3274;p17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5" name="Google Shape;3275;p17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6" name="Google Shape;3276;p17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7" name="Google Shape;3277;p17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3278" name="Google Shape;3278;p17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9" name="Google Shape;3279;p17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0" name="Google Shape;3280;p17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1" name="Google Shape;3281;p17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3282" name="Google Shape;3282;p17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3" name="Google Shape;3283;p17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4" name="Google Shape;3284;p17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5" name="Google Shape;3285;p17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3286" name="Google Shape;3286;p17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7" name="Google Shape;3287;p17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8" name="Google Shape;3288;p17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9" name="Google Shape;3289;p17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3290" name="Google Shape;3290;p17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1" name="Google Shape;3291;p17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2" name="Google Shape;3292;p17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3" name="Google Shape;3293;p17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3294" name="Google Shape;3294;p17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5" name="Google Shape;3295;p17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6" name="Google Shape;3296;p17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7" name="Google Shape;3297;p17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3298" name="Google Shape;3298;p17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9" name="Google Shape;3299;p17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0" name="Google Shape;3300;p17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1" name="Google Shape;3301;p17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3302" name="Google Shape;3302;p17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3" name="Google Shape;3303;p17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4" name="Google Shape;3304;p17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05" name="Google Shape;3305;p17"/>
          <p:cNvGrpSpPr/>
          <p:nvPr/>
        </p:nvGrpSpPr>
        <p:grpSpPr>
          <a:xfrm>
            <a:off x="5536921" y="-630694"/>
            <a:ext cx="3931817" cy="2468930"/>
            <a:chOff x="459511" y="-111295"/>
            <a:chExt cx="11220939" cy="7046034"/>
          </a:xfrm>
        </p:grpSpPr>
        <p:grpSp>
          <p:nvGrpSpPr>
            <p:cNvPr id="3306" name="Google Shape;3306;p17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3307" name="Google Shape;3307;p17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8" name="Google Shape;3308;p17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9" name="Google Shape;3309;p17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0" name="Google Shape;3310;p17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3311" name="Google Shape;3311;p17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2" name="Google Shape;3312;p17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3" name="Google Shape;3313;p17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4" name="Google Shape;3314;p17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3315" name="Google Shape;3315;p17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6" name="Google Shape;3316;p17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7" name="Google Shape;3317;p17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8" name="Google Shape;3318;p17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3319" name="Google Shape;3319;p17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0" name="Google Shape;3320;p17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1" name="Google Shape;3321;p17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3322" name="Google Shape;3322;p17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3" name="Google Shape;3323;p17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4" name="Google Shape;3324;p17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5" name="Google Shape;3325;p17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3326" name="Google Shape;3326;p17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7" name="Google Shape;3327;p17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8" name="Google Shape;3328;p17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9" name="Google Shape;3329;p17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3330" name="Google Shape;3330;p17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1" name="Google Shape;3331;p17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2" name="Google Shape;3332;p17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3" name="Google Shape;3333;p17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3334" name="Google Shape;3334;p17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5" name="Google Shape;3335;p17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6" name="Google Shape;3336;p17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7" name="Google Shape;3337;p17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3338" name="Google Shape;3338;p17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9" name="Google Shape;3339;p17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0" name="Google Shape;3340;p17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1" name="Google Shape;3341;p17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3342" name="Google Shape;3342;p17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3" name="Google Shape;3343;p17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4" name="Google Shape;3344;p17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5" name="Google Shape;3345;p17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3346" name="Google Shape;3346;p17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7" name="Google Shape;3347;p17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8" name="Google Shape;3348;p17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9" name="Google Shape;3349;p17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3350" name="Google Shape;3350;p1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1" name="Google Shape;3351;p1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2" name="Google Shape;3352;p1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3" name="Google Shape;3353;p17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3354" name="Google Shape;3354;p1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5" name="Google Shape;3355;p1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6" name="Google Shape;3356;p1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7" name="Google Shape;3357;p17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3358" name="Google Shape;3358;p17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9" name="Google Shape;3359;p17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0" name="Google Shape;3360;p17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1" name="Google Shape;3361;p17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3362" name="Google Shape;3362;p17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3" name="Google Shape;3363;p17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4" name="Google Shape;3364;p17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5" name="Google Shape;3365;p17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3366" name="Google Shape;3366;p17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7" name="Google Shape;3367;p17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8" name="Google Shape;3368;p17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9" name="Google Shape;3369;p17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3370" name="Google Shape;3370;p17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1" name="Google Shape;3371;p17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2" name="Google Shape;3372;p17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3" name="Google Shape;3373;p17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3374" name="Google Shape;3374;p17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5" name="Google Shape;3375;p17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6" name="Google Shape;3376;p17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7" name="Google Shape;3377;p17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3378" name="Google Shape;3378;p17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9" name="Google Shape;3379;p17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0" name="Google Shape;3380;p17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1" name="Google Shape;3381;p17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3382" name="Google Shape;3382;p17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3" name="Google Shape;3383;p17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4" name="Google Shape;3384;p17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5" name="Google Shape;3385;p17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3386" name="Google Shape;3386;p17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7" name="Google Shape;3387;p17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8" name="Google Shape;3388;p17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9" name="Google Shape;3389;p17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3390" name="Google Shape;3390;p17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1" name="Google Shape;3391;p17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2" name="Google Shape;3392;p17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3" name="Google Shape;3393;p17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3394" name="Google Shape;3394;p17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5" name="Google Shape;3395;p17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6" name="Google Shape;3396;p17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7" name="Google Shape;3397;p17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3398" name="Google Shape;3398;p17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9" name="Google Shape;3399;p17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0" name="Google Shape;3400;p17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1" name="Google Shape;3401;p17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3402" name="Google Shape;3402;p17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3" name="Google Shape;3403;p17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4" name="Google Shape;3404;p17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05" name="Google Shape;3405;p17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3406" name="Google Shape;3406;p17"/>
          <p:cNvGrpSpPr/>
          <p:nvPr/>
        </p:nvGrpSpPr>
        <p:grpSpPr>
          <a:xfrm rot="-1576190">
            <a:off x="1887113" y="143527"/>
            <a:ext cx="428837" cy="428837"/>
            <a:chOff x="8297437" y="2253663"/>
            <a:chExt cx="4117200" cy="4117200"/>
          </a:xfrm>
        </p:grpSpPr>
        <p:sp>
          <p:nvSpPr>
            <p:cNvPr id="3407" name="Google Shape;3407;p1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08" name="Google Shape;3408;p1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409" name="Google Shape;3409;p17"/>
          <p:cNvGrpSpPr/>
          <p:nvPr/>
        </p:nvGrpSpPr>
        <p:grpSpPr>
          <a:xfrm rot="-1573267">
            <a:off x="601214" y="707139"/>
            <a:ext cx="368076" cy="368076"/>
            <a:chOff x="8297437" y="2253663"/>
            <a:chExt cx="4117200" cy="4117200"/>
          </a:xfrm>
        </p:grpSpPr>
        <p:sp>
          <p:nvSpPr>
            <p:cNvPr id="3410" name="Google Shape;3410;p1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11" name="Google Shape;3411;p1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412" name="Google Shape;3412;p17"/>
          <p:cNvGrpSpPr/>
          <p:nvPr/>
        </p:nvGrpSpPr>
        <p:grpSpPr>
          <a:xfrm rot="-1572434">
            <a:off x="1655003" y="407816"/>
            <a:ext cx="235871" cy="235871"/>
            <a:chOff x="8297437" y="2253663"/>
            <a:chExt cx="4117200" cy="4117200"/>
          </a:xfrm>
        </p:grpSpPr>
        <p:sp>
          <p:nvSpPr>
            <p:cNvPr id="3413" name="Google Shape;3413;p1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14" name="Google Shape;3414;p1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415" name="Google Shape;3415;p17"/>
          <p:cNvGrpSpPr/>
          <p:nvPr/>
        </p:nvGrpSpPr>
        <p:grpSpPr>
          <a:xfrm rot="-1574617">
            <a:off x="5180605" y="910646"/>
            <a:ext cx="393853" cy="393853"/>
            <a:chOff x="8297437" y="2253663"/>
            <a:chExt cx="4117200" cy="4117200"/>
          </a:xfrm>
        </p:grpSpPr>
        <p:sp>
          <p:nvSpPr>
            <p:cNvPr id="3416" name="Google Shape;3416;p1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17" name="Google Shape;3417;p1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418" name="Google Shape;3418;p17"/>
          <p:cNvGrpSpPr/>
          <p:nvPr/>
        </p:nvGrpSpPr>
        <p:grpSpPr>
          <a:xfrm rot="-1572610">
            <a:off x="11396404" y="676001"/>
            <a:ext cx="535083" cy="535083"/>
            <a:chOff x="8297437" y="2253663"/>
            <a:chExt cx="4117200" cy="4117200"/>
          </a:xfrm>
        </p:grpSpPr>
        <p:sp>
          <p:nvSpPr>
            <p:cNvPr id="3419" name="Google Shape;3419;p1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20" name="Google Shape;3420;p1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421" name="Google Shape;3421;p17"/>
          <p:cNvGrpSpPr/>
          <p:nvPr/>
        </p:nvGrpSpPr>
        <p:grpSpPr>
          <a:xfrm rot="-1573459">
            <a:off x="8242027" y="447465"/>
            <a:ext cx="402508" cy="402508"/>
            <a:chOff x="8297437" y="2253663"/>
            <a:chExt cx="4117200" cy="4117200"/>
          </a:xfrm>
        </p:grpSpPr>
        <p:sp>
          <p:nvSpPr>
            <p:cNvPr id="3422" name="Google Shape;3422;p1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23" name="Google Shape;3423;p1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424" name="Google Shape;3424;p17"/>
          <p:cNvGrpSpPr/>
          <p:nvPr/>
        </p:nvGrpSpPr>
        <p:grpSpPr>
          <a:xfrm rot="-1572434">
            <a:off x="1431720" y="1510058"/>
            <a:ext cx="235871" cy="235871"/>
            <a:chOff x="8297437" y="2253663"/>
            <a:chExt cx="4117200" cy="4117200"/>
          </a:xfrm>
        </p:grpSpPr>
        <p:sp>
          <p:nvSpPr>
            <p:cNvPr id="3425" name="Google Shape;3425;p1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26" name="Google Shape;3426;p1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427" name="Google Shape;3427;p17"/>
          <p:cNvGrpSpPr/>
          <p:nvPr/>
        </p:nvGrpSpPr>
        <p:grpSpPr>
          <a:xfrm rot="-1575894">
            <a:off x="4273965" y="525262"/>
            <a:ext cx="316334" cy="316334"/>
            <a:chOff x="8297437" y="2253663"/>
            <a:chExt cx="4117200" cy="4117200"/>
          </a:xfrm>
        </p:grpSpPr>
        <p:sp>
          <p:nvSpPr>
            <p:cNvPr id="3428" name="Google Shape;3428;p1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29" name="Google Shape;3429;p1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Google Shape;3431;p18"/>
          <p:cNvSpPr txBox="1">
            <a:spLocks noGrp="1"/>
          </p:cNvSpPr>
          <p:nvPr>
            <p:ph type="subTitle" idx="1"/>
          </p:nvPr>
        </p:nvSpPr>
        <p:spPr>
          <a:xfrm>
            <a:off x="415600" y="20874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2" name="Google Shape;3432;p18"/>
          <p:cNvSpPr txBox="1">
            <a:spLocks noGrp="1"/>
          </p:cNvSpPr>
          <p:nvPr>
            <p:ph type="subTitle" idx="2"/>
          </p:nvPr>
        </p:nvSpPr>
        <p:spPr>
          <a:xfrm>
            <a:off x="2775377" y="30018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3" name="Google Shape;3433;p18"/>
          <p:cNvSpPr txBox="1">
            <a:spLocks noGrp="1"/>
          </p:cNvSpPr>
          <p:nvPr>
            <p:ph type="subTitle" idx="3"/>
          </p:nvPr>
        </p:nvSpPr>
        <p:spPr>
          <a:xfrm>
            <a:off x="5135153" y="21139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4" name="Google Shape;3434;p18"/>
          <p:cNvSpPr txBox="1">
            <a:spLocks noGrp="1"/>
          </p:cNvSpPr>
          <p:nvPr>
            <p:ph type="subTitle" idx="4"/>
          </p:nvPr>
        </p:nvSpPr>
        <p:spPr>
          <a:xfrm>
            <a:off x="7494930" y="30283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5" name="Google Shape;3435;p18"/>
          <p:cNvSpPr txBox="1">
            <a:spLocks noGrp="1"/>
          </p:cNvSpPr>
          <p:nvPr>
            <p:ph type="subTitle" idx="5"/>
          </p:nvPr>
        </p:nvSpPr>
        <p:spPr>
          <a:xfrm>
            <a:off x="9854707" y="20874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6" name="Google Shape;3436;p18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37" name="Google Shape;3437;p18"/>
          <p:cNvSpPr txBox="1">
            <a:spLocks noGrp="1"/>
          </p:cNvSpPr>
          <p:nvPr>
            <p:ph type="body" idx="6"/>
          </p:nvPr>
        </p:nvSpPr>
        <p:spPr>
          <a:xfrm>
            <a:off x="415600" y="36958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38" name="Google Shape;3438;p18"/>
          <p:cNvSpPr txBox="1">
            <a:spLocks noGrp="1"/>
          </p:cNvSpPr>
          <p:nvPr>
            <p:ph type="body" idx="7"/>
          </p:nvPr>
        </p:nvSpPr>
        <p:spPr>
          <a:xfrm>
            <a:off x="2775375" y="4686425"/>
            <a:ext cx="1997700" cy="1752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39" name="Google Shape;3439;p18"/>
          <p:cNvSpPr txBox="1">
            <a:spLocks noGrp="1"/>
          </p:cNvSpPr>
          <p:nvPr>
            <p:ph type="body" idx="8"/>
          </p:nvPr>
        </p:nvSpPr>
        <p:spPr>
          <a:xfrm>
            <a:off x="5135150" y="36958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40" name="Google Shape;3440;p18"/>
          <p:cNvSpPr txBox="1">
            <a:spLocks noGrp="1"/>
          </p:cNvSpPr>
          <p:nvPr>
            <p:ph type="body" idx="9"/>
          </p:nvPr>
        </p:nvSpPr>
        <p:spPr>
          <a:xfrm>
            <a:off x="7494925" y="4686425"/>
            <a:ext cx="1997700" cy="1752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41" name="Google Shape;3441;p18"/>
          <p:cNvSpPr txBox="1">
            <a:spLocks noGrp="1"/>
          </p:cNvSpPr>
          <p:nvPr>
            <p:ph type="body" idx="13"/>
          </p:nvPr>
        </p:nvSpPr>
        <p:spPr>
          <a:xfrm>
            <a:off x="9854700" y="36958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3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3" name="Google Shape;3443;p19"/>
          <p:cNvSpPr txBox="1">
            <a:spLocks noGrp="1"/>
          </p:cNvSpPr>
          <p:nvPr>
            <p:ph type="title"/>
          </p:nvPr>
        </p:nvSpPr>
        <p:spPr>
          <a:xfrm>
            <a:off x="571500" y="1523900"/>
            <a:ext cx="4438500" cy="12642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44" name="Google Shape;3444;p19"/>
          <p:cNvSpPr txBox="1">
            <a:spLocks noGrp="1"/>
          </p:cNvSpPr>
          <p:nvPr>
            <p:ph type="body" idx="1"/>
          </p:nvPr>
        </p:nvSpPr>
        <p:spPr>
          <a:xfrm>
            <a:off x="571725" y="3896150"/>
            <a:ext cx="44385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445" name="Google Shape;3445;p19"/>
          <p:cNvGrpSpPr/>
          <p:nvPr/>
        </p:nvGrpSpPr>
        <p:grpSpPr>
          <a:xfrm>
            <a:off x="5159168" y="1257297"/>
            <a:ext cx="6978302" cy="4381928"/>
            <a:chOff x="5159168" y="1257297"/>
            <a:chExt cx="6978302" cy="4381928"/>
          </a:xfrm>
        </p:grpSpPr>
        <p:grpSp>
          <p:nvGrpSpPr>
            <p:cNvPr id="3446" name="Google Shape;3446;p19"/>
            <p:cNvGrpSpPr/>
            <p:nvPr/>
          </p:nvGrpSpPr>
          <p:grpSpPr>
            <a:xfrm>
              <a:off x="6954503" y="1367722"/>
              <a:ext cx="2977471" cy="3160309"/>
              <a:chOff x="3346366" y="66264"/>
              <a:chExt cx="4787701" cy="5081700"/>
            </a:xfrm>
          </p:grpSpPr>
          <p:sp>
            <p:nvSpPr>
              <p:cNvPr id="3447" name="Google Shape;3447;p19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8" name="Google Shape;3448;p19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9" name="Google Shape;3449;p19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0" name="Google Shape;3450;p19"/>
            <p:cNvGrpSpPr/>
            <p:nvPr/>
          </p:nvGrpSpPr>
          <p:grpSpPr>
            <a:xfrm>
              <a:off x="7215389" y="2070063"/>
              <a:ext cx="3229900" cy="3433261"/>
              <a:chOff x="3765864" y="1195612"/>
              <a:chExt cx="5193601" cy="5520600"/>
            </a:xfrm>
          </p:grpSpPr>
          <p:sp>
            <p:nvSpPr>
              <p:cNvPr id="3451" name="Google Shape;3451;p19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2" name="Google Shape;3452;p19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3" name="Google Shape;3453;p19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4" name="Google Shape;3454;p19"/>
            <p:cNvGrpSpPr/>
            <p:nvPr/>
          </p:nvGrpSpPr>
          <p:grpSpPr>
            <a:xfrm>
              <a:off x="8002625" y="2140647"/>
              <a:ext cx="2733212" cy="2895007"/>
              <a:chOff x="5031721" y="1309109"/>
              <a:chExt cx="4394938" cy="4655100"/>
            </a:xfrm>
          </p:grpSpPr>
          <p:sp>
            <p:nvSpPr>
              <p:cNvPr id="3455" name="Google Shape;3455;p19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6" name="Google Shape;3456;p19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7" name="Google Shape;3457;p19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8" name="Google Shape;3458;p19"/>
            <p:cNvGrpSpPr/>
            <p:nvPr/>
          </p:nvGrpSpPr>
          <p:grpSpPr>
            <a:xfrm>
              <a:off x="5436330" y="1396496"/>
              <a:ext cx="2737429" cy="2898552"/>
              <a:chOff x="905180" y="112533"/>
              <a:chExt cx="4401720" cy="4660800"/>
            </a:xfrm>
          </p:grpSpPr>
          <p:sp>
            <p:nvSpPr>
              <p:cNvPr id="3459" name="Google Shape;3459;p19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0" name="Google Shape;3460;p19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1" name="Google Shape;3461;p19"/>
            <p:cNvGrpSpPr/>
            <p:nvPr/>
          </p:nvGrpSpPr>
          <p:grpSpPr>
            <a:xfrm>
              <a:off x="7851852" y="1713674"/>
              <a:ext cx="2687080" cy="2845193"/>
              <a:chOff x="4789281" y="622548"/>
              <a:chExt cx="4320760" cy="4575000"/>
            </a:xfrm>
          </p:grpSpPr>
          <p:sp>
            <p:nvSpPr>
              <p:cNvPr id="3462" name="Google Shape;3462;p19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3" name="Google Shape;3463;p19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4" name="Google Shape;3464;p19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5" name="Google Shape;3465;p19"/>
            <p:cNvGrpSpPr/>
            <p:nvPr/>
          </p:nvGrpSpPr>
          <p:grpSpPr>
            <a:xfrm>
              <a:off x="9107625" y="2412168"/>
              <a:ext cx="2737231" cy="2899298"/>
              <a:chOff x="6808533" y="1745708"/>
              <a:chExt cx="4401400" cy="4662000"/>
            </a:xfrm>
          </p:grpSpPr>
          <p:sp>
            <p:nvSpPr>
              <p:cNvPr id="3466" name="Google Shape;3466;p19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7" name="Google Shape;3467;p19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8" name="Google Shape;3468;p19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9" name="Google Shape;3469;p19"/>
            <p:cNvGrpSpPr/>
            <p:nvPr/>
          </p:nvGrpSpPr>
          <p:grpSpPr>
            <a:xfrm>
              <a:off x="8495675" y="2045013"/>
              <a:ext cx="2707851" cy="2862730"/>
              <a:chOff x="5824532" y="1155331"/>
              <a:chExt cx="4354159" cy="4603200"/>
            </a:xfrm>
          </p:grpSpPr>
          <p:sp>
            <p:nvSpPr>
              <p:cNvPr id="3470" name="Google Shape;3470;p19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1" name="Google Shape;3471;p19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2" name="Google Shape;3472;p19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73" name="Google Shape;3473;p19"/>
            <p:cNvGrpSpPr/>
            <p:nvPr/>
          </p:nvGrpSpPr>
          <p:grpSpPr>
            <a:xfrm>
              <a:off x="6200958" y="2201169"/>
              <a:ext cx="2794880" cy="2957321"/>
              <a:chOff x="2134683" y="1406427"/>
              <a:chExt cx="4494099" cy="4755300"/>
            </a:xfrm>
          </p:grpSpPr>
          <p:sp>
            <p:nvSpPr>
              <p:cNvPr id="3474" name="Google Shape;3474;p19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5" name="Google Shape;3475;p19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6" name="Google Shape;3476;p19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77" name="Google Shape;3477;p19"/>
            <p:cNvGrpSpPr/>
            <p:nvPr/>
          </p:nvGrpSpPr>
          <p:grpSpPr>
            <a:xfrm>
              <a:off x="8718447" y="2788856"/>
              <a:ext cx="2647936" cy="2798177"/>
              <a:chOff x="6182744" y="2351413"/>
              <a:chExt cx="4257816" cy="4499400"/>
            </a:xfrm>
          </p:grpSpPr>
          <p:sp>
            <p:nvSpPr>
              <p:cNvPr id="3478" name="Google Shape;3478;p19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9" name="Google Shape;3479;p19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0" name="Google Shape;3480;p19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1" name="Google Shape;3481;p19"/>
            <p:cNvGrpSpPr/>
            <p:nvPr/>
          </p:nvGrpSpPr>
          <p:grpSpPr>
            <a:xfrm>
              <a:off x="6501215" y="3031906"/>
              <a:ext cx="2442344" cy="2576532"/>
              <a:chOff x="2617490" y="2742232"/>
              <a:chExt cx="3927230" cy="4143000"/>
            </a:xfrm>
          </p:grpSpPr>
          <p:sp>
            <p:nvSpPr>
              <p:cNvPr id="3482" name="Google Shape;3482;p19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3" name="Google Shape;3483;p19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4" name="Google Shape;3484;p19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5" name="Google Shape;3485;p19"/>
            <p:cNvGrpSpPr/>
            <p:nvPr/>
          </p:nvGrpSpPr>
          <p:grpSpPr>
            <a:xfrm>
              <a:off x="10641898" y="3346547"/>
              <a:ext cx="1495572" cy="1583233"/>
              <a:chOff x="9275607" y="3248167"/>
              <a:chExt cx="2404844" cy="2545800"/>
            </a:xfrm>
          </p:grpSpPr>
          <p:sp>
            <p:nvSpPr>
              <p:cNvPr id="3486" name="Google Shape;3486;p19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7" name="Google Shape;3487;p19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8" name="Google Shape;3488;p19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9" name="Google Shape;3489;p19"/>
            <p:cNvGrpSpPr/>
            <p:nvPr/>
          </p:nvGrpSpPr>
          <p:grpSpPr>
            <a:xfrm>
              <a:off x="6164271" y="1359366"/>
              <a:ext cx="2703674" cy="2865529"/>
              <a:chOff x="2075692" y="52828"/>
              <a:chExt cx="4347442" cy="4607700"/>
            </a:xfrm>
          </p:grpSpPr>
          <p:sp>
            <p:nvSpPr>
              <p:cNvPr id="3490" name="Google Shape;3490;p19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1" name="Google Shape;3491;p19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2" name="Google Shape;3492;p19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3" name="Google Shape;3493;p19"/>
            <p:cNvGrpSpPr/>
            <p:nvPr/>
          </p:nvGrpSpPr>
          <p:grpSpPr>
            <a:xfrm>
              <a:off x="5787931" y="1562530"/>
              <a:ext cx="1110717" cy="1178003"/>
              <a:chOff x="1470547" y="379512"/>
              <a:chExt cx="1786005" cy="1894200"/>
            </a:xfrm>
          </p:grpSpPr>
          <p:sp>
            <p:nvSpPr>
              <p:cNvPr id="3494" name="Google Shape;3494;p19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5" name="Google Shape;3495;p19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Google Shape;3496;p19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7" name="Google Shape;3497;p19"/>
            <p:cNvGrpSpPr/>
            <p:nvPr/>
          </p:nvGrpSpPr>
          <p:grpSpPr>
            <a:xfrm>
              <a:off x="5159168" y="1846194"/>
              <a:ext cx="2043306" cy="2168503"/>
              <a:chOff x="459511" y="835636"/>
              <a:chExt cx="3285587" cy="3486900"/>
            </a:xfrm>
          </p:grpSpPr>
          <p:sp>
            <p:nvSpPr>
              <p:cNvPr id="3498" name="Google Shape;3498;p19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9" name="Google Shape;3499;p19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0" name="Google Shape;3500;p19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1" name="Google Shape;3501;p19"/>
            <p:cNvGrpSpPr/>
            <p:nvPr/>
          </p:nvGrpSpPr>
          <p:grpSpPr>
            <a:xfrm>
              <a:off x="6905742" y="1929955"/>
              <a:ext cx="2735357" cy="2897246"/>
              <a:chOff x="3267959" y="970321"/>
              <a:chExt cx="4398388" cy="4658700"/>
            </a:xfrm>
          </p:grpSpPr>
          <p:sp>
            <p:nvSpPr>
              <p:cNvPr id="3502" name="Google Shape;3502;p19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3" name="Google Shape;3503;p19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4" name="Google Shape;3504;p19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5" name="Google Shape;3505;p19"/>
            <p:cNvGrpSpPr/>
            <p:nvPr/>
          </p:nvGrpSpPr>
          <p:grpSpPr>
            <a:xfrm>
              <a:off x="8577178" y="2435244"/>
              <a:ext cx="2747973" cy="2910865"/>
              <a:chOff x="5955587" y="1782813"/>
              <a:chExt cx="4418674" cy="4680600"/>
            </a:xfrm>
          </p:grpSpPr>
          <p:sp>
            <p:nvSpPr>
              <p:cNvPr id="3506" name="Google Shape;3506;p19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7" name="Google Shape;3507;p19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8" name="Google Shape;3508;p19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9" name="Google Shape;3509;p19"/>
            <p:cNvGrpSpPr/>
            <p:nvPr/>
          </p:nvGrpSpPr>
          <p:grpSpPr>
            <a:xfrm>
              <a:off x="9818854" y="3525034"/>
              <a:ext cx="1919373" cy="2040516"/>
              <a:chOff x="7952172" y="3535170"/>
              <a:chExt cx="3086305" cy="3281100"/>
            </a:xfrm>
          </p:grpSpPr>
          <p:sp>
            <p:nvSpPr>
              <p:cNvPr id="3510" name="Google Shape;3510;p19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1" name="Google Shape;3511;p19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2" name="Google Shape;3512;p19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3" name="Google Shape;3513;p19"/>
            <p:cNvGrpSpPr/>
            <p:nvPr/>
          </p:nvGrpSpPr>
          <p:grpSpPr>
            <a:xfrm>
              <a:off x="10979083" y="3768729"/>
              <a:ext cx="1014688" cy="1075203"/>
              <a:chOff x="9817792" y="3927025"/>
              <a:chExt cx="1631594" cy="1728900"/>
            </a:xfrm>
          </p:grpSpPr>
          <p:sp>
            <p:nvSpPr>
              <p:cNvPr id="3514" name="Google Shape;3514;p19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5" name="Google Shape;3515;p19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6" name="Google Shape;3516;p19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7" name="Google Shape;3517;p19"/>
            <p:cNvGrpSpPr/>
            <p:nvPr/>
          </p:nvGrpSpPr>
          <p:grpSpPr>
            <a:xfrm>
              <a:off x="7864037" y="1257297"/>
              <a:ext cx="2696496" cy="2857879"/>
              <a:chOff x="4808875" y="-111295"/>
              <a:chExt cx="4335900" cy="4595400"/>
            </a:xfrm>
          </p:grpSpPr>
          <p:sp>
            <p:nvSpPr>
              <p:cNvPr id="3518" name="Google Shape;3518;p19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9" name="Google Shape;3519;p19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0" name="Google Shape;3520;p19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1" name="Google Shape;3521;p19"/>
            <p:cNvGrpSpPr/>
            <p:nvPr/>
          </p:nvGrpSpPr>
          <p:grpSpPr>
            <a:xfrm>
              <a:off x="5691838" y="1415027"/>
              <a:ext cx="1661592" cy="1765885"/>
              <a:chOff x="1316031" y="142329"/>
              <a:chExt cx="2671800" cy="2839500"/>
            </a:xfrm>
          </p:grpSpPr>
          <p:sp>
            <p:nvSpPr>
              <p:cNvPr id="3522" name="Google Shape;3522;p19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3" name="Google Shape;3523;p19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4" name="Google Shape;3524;p19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5" name="Google Shape;3525;p19"/>
            <p:cNvGrpSpPr/>
            <p:nvPr/>
          </p:nvGrpSpPr>
          <p:grpSpPr>
            <a:xfrm>
              <a:off x="8371084" y="1544780"/>
              <a:ext cx="2776908" cy="2944448"/>
              <a:chOff x="5624194" y="350969"/>
              <a:chExt cx="4465200" cy="4734600"/>
            </a:xfrm>
          </p:grpSpPr>
          <p:sp>
            <p:nvSpPr>
              <p:cNvPr id="3526" name="Google Shape;3526;p19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Google Shape;3527;p19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8" name="Google Shape;3528;p19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9" name="Google Shape;3529;p19"/>
            <p:cNvGrpSpPr/>
            <p:nvPr/>
          </p:nvGrpSpPr>
          <p:grpSpPr>
            <a:xfrm>
              <a:off x="5463767" y="1655924"/>
              <a:ext cx="2818886" cy="2985680"/>
              <a:chOff x="949298" y="529687"/>
              <a:chExt cx="4532700" cy="4800900"/>
            </a:xfrm>
          </p:grpSpPr>
          <p:sp>
            <p:nvSpPr>
              <p:cNvPr id="3530" name="Google Shape;3530;p19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1" name="Google Shape;3531;p19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2" name="Google Shape;3532;p19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3" name="Google Shape;3533;p19"/>
            <p:cNvGrpSpPr/>
            <p:nvPr/>
          </p:nvGrpSpPr>
          <p:grpSpPr>
            <a:xfrm>
              <a:off x="6137702" y="1863947"/>
              <a:ext cx="2683436" cy="2843887"/>
              <a:chOff x="2032969" y="864182"/>
              <a:chExt cx="4314900" cy="4572900"/>
            </a:xfrm>
          </p:grpSpPr>
          <p:sp>
            <p:nvSpPr>
              <p:cNvPr id="3534" name="Google Shape;3534;p19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5" name="Google Shape;3535;p19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6" name="Google Shape;3536;p19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7" name="Google Shape;3537;p19"/>
            <p:cNvGrpSpPr/>
            <p:nvPr/>
          </p:nvGrpSpPr>
          <p:grpSpPr>
            <a:xfrm>
              <a:off x="8141957" y="2645704"/>
              <a:ext cx="2735862" cy="2900231"/>
              <a:chOff x="5255762" y="2121228"/>
              <a:chExt cx="4399200" cy="4663500"/>
            </a:xfrm>
          </p:grpSpPr>
          <p:sp>
            <p:nvSpPr>
              <p:cNvPr id="3538" name="Google Shape;3538;p19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9" name="Google Shape;3539;p19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0" name="Google Shape;3540;p19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1" name="Google Shape;3541;p19"/>
            <p:cNvGrpSpPr/>
            <p:nvPr/>
          </p:nvGrpSpPr>
          <p:grpSpPr>
            <a:xfrm>
              <a:off x="9280771" y="3013066"/>
              <a:ext cx="2481568" cy="2626159"/>
              <a:chOff x="7086948" y="2711938"/>
              <a:chExt cx="3990300" cy="4222800"/>
            </a:xfrm>
          </p:grpSpPr>
          <p:sp>
            <p:nvSpPr>
              <p:cNvPr id="3542" name="Google Shape;3542;p19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3" name="Google Shape;3543;p19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4" name="Google Shape;3544;p19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5" name="Google Shape;3545;p19"/>
            <p:cNvGrpSpPr/>
            <p:nvPr/>
          </p:nvGrpSpPr>
          <p:grpSpPr>
            <a:xfrm>
              <a:off x="6084370" y="1738192"/>
              <a:ext cx="5165961" cy="3227701"/>
              <a:chOff x="1947213" y="661971"/>
              <a:chExt cx="8306740" cy="5190064"/>
            </a:xfrm>
          </p:grpSpPr>
          <p:grpSp>
            <p:nvGrpSpPr>
              <p:cNvPr id="3546" name="Google Shape;3546;p19"/>
              <p:cNvGrpSpPr/>
              <p:nvPr/>
            </p:nvGrpSpPr>
            <p:grpSpPr>
              <a:xfrm rot="-1576190">
                <a:off x="3295488" y="734727"/>
                <a:ext cx="428837" cy="428837"/>
                <a:chOff x="8297437" y="2253663"/>
                <a:chExt cx="4117200" cy="4117200"/>
              </a:xfrm>
            </p:grpSpPr>
            <p:sp>
              <p:nvSpPr>
                <p:cNvPr id="3547" name="Google Shape;3547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48" name="Google Shape;3548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49" name="Google Shape;3549;p19"/>
              <p:cNvGrpSpPr/>
              <p:nvPr/>
            </p:nvGrpSpPr>
            <p:grpSpPr>
              <a:xfrm rot="-1573267">
                <a:off x="2009589" y="1298339"/>
                <a:ext cx="368076" cy="368076"/>
                <a:chOff x="8297437" y="2253663"/>
                <a:chExt cx="4117200" cy="4117200"/>
              </a:xfrm>
            </p:grpSpPr>
            <p:sp>
              <p:nvSpPr>
                <p:cNvPr id="3550" name="Google Shape;3550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51" name="Google Shape;3551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52" name="Google Shape;3552;p19"/>
              <p:cNvGrpSpPr/>
              <p:nvPr/>
            </p:nvGrpSpPr>
            <p:grpSpPr>
              <a:xfrm rot="-1572434">
                <a:off x="3063378" y="999016"/>
                <a:ext cx="235871" cy="235871"/>
                <a:chOff x="8297437" y="2253663"/>
                <a:chExt cx="4117200" cy="4117200"/>
              </a:xfrm>
            </p:grpSpPr>
            <p:sp>
              <p:nvSpPr>
                <p:cNvPr id="3553" name="Google Shape;3553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54" name="Google Shape;3554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55" name="Google Shape;3555;p19"/>
              <p:cNvGrpSpPr/>
              <p:nvPr/>
            </p:nvGrpSpPr>
            <p:grpSpPr>
              <a:xfrm rot="-1574351">
                <a:off x="4680689" y="4568246"/>
                <a:ext cx="550364" cy="550364"/>
                <a:chOff x="8297437" y="2253663"/>
                <a:chExt cx="4117200" cy="4117200"/>
              </a:xfrm>
            </p:grpSpPr>
            <p:sp>
              <p:nvSpPr>
                <p:cNvPr id="3556" name="Google Shape;3556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57" name="Google Shape;3557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58" name="Google Shape;3558;p19"/>
              <p:cNvGrpSpPr/>
              <p:nvPr/>
            </p:nvGrpSpPr>
            <p:grpSpPr>
              <a:xfrm rot="-1572813">
                <a:off x="2184332" y="3756001"/>
                <a:ext cx="300132" cy="300132"/>
                <a:chOff x="8297437" y="2253663"/>
                <a:chExt cx="4117200" cy="4117200"/>
              </a:xfrm>
            </p:grpSpPr>
            <p:sp>
              <p:nvSpPr>
                <p:cNvPr id="3559" name="Google Shape;3559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60" name="Google Shape;3560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61" name="Google Shape;3561;p19"/>
              <p:cNvGrpSpPr/>
              <p:nvPr/>
            </p:nvGrpSpPr>
            <p:grpSpPr>
              <a:xfrm rot="-1574617">
                <a:off x="6588980" y="1501846"/>
                <a:ext cx="393853" cy="393853"/>
                <a:chOff x="8297437" y="2253663"/>
                <a:chExt cx="4117200" cy="4117200"/>
              </a:xfrm>
            </p:grpSpPr>
            <p:sp>
              <p:nvSpPr>
                <p:cNvPr id="3562" name="Google Shape;3562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63" name="Google Shape;3563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64" name="Google Shape;3564;p19"/>
              <p:cNvGrpSpPr/>
              <p:nvPr/>
            </p:nvGrpSpPr>
            <p:grpSpPr>
              <a:xfrm rot="-1572610">
                <a:off x="7569042" y="2160576"/>
                <a:ext cx="535083" cy="535083"/>
                <a:chOff x="8297437" y="2253663"/>
                <a:chExt cx="4117200" cy="4117200"/>
              </a:xfrm>
            </p:grpSpPr>
            <p:sp>
              <p:nvSpPr>
                <p:cNvPr id="3565" name="Google Shape;3565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66" name="Google Shape;3566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67" name="Google Shape;3567;p19"/>
              <p:cNvGrpSpPr/>
              <p:nvPr/>
            </p:nvGrpSpPr>
            <p:grpSpPr>
              <a:xfrm rot="-1572610">
                <a:off x="9628215" y="5226297"/>
                <a:ext cx="535083" cy="535083"/>
                <a:chOff x="8297437" y="2253663"/>
                <a:chExt cx="4117200" cy="4117200"/>
              </a:xfrm>
            </p:grpSpPr>
            <p:sp>
              <p:nvSpPr>
                <p:cNvPr id="3568" name="Google Shape;3568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69" name="Google Shape;3569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70" name="Google Shape;3570;p19"/>
              <p:cNvGrpSpPr/>
              <p:nvPr/>
            </p:nvGrpSpPr>
            <p:grpSpPr>
              <a:xfrm rot="-1574662">
                <a:off x="6684897" y="4777732"/>
                <a:ext cx="296081" cy="296081"/>
                <a:chOff x="8297437" y="2253663"/>
                <a:chExt cx="4117200" cy="4117200"/>
              </a:xfrm>
            </p:grpSpPr>
            <p:sp>
              <p:nvSpPr>
                <p:cNvPr id="3571" name="Google Shape;3571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72" name="Google Shape;3572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73" name="Google Shape;3573;p19"/>
              <p:cNvGrpSpPr/>
              <p:nvPr/>
            </p:nvGrpSpPr>
            <p:grpSpPr>
              <a:xfrm rot="-1573459">
                <a:off x="9650402" y="1038665"/>
                <a:ext cx="402508" cy="402508"/>
                <a:chOff x="8297437" y="2253663"/>
                <a:chExt cx="4117200" cy="4117200"/>
              </a:xfrm>
            </p:grpSpPr>
            <p:sp>
              <p:nvSpPr>
                <p:cNvPr id="3574" name="Google Shape;3574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75" name="Google Shape;3575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76" name="Google Shape;3576;p19"/>
              <p:cNvGrpSpPr/>
              <p:nvPr/>
            </p:nvGrpSpPr>
            <p:grpSpPr>
              <a:xfrm rot="-1572434">
                <a:off x="2840095" y="2101258"/>
                <a:ext cx="235871" cy="235871"/>
                <a:chOff x="8297437" y="2253663"/>
                <a:chExt cx="4117200" cy="4117200"/>
              </a:xfrm>
            </p:grpSpPr>
            <p:sp>
              <p:nvSpPr>
                <p:cNvPr id="3577" name="Google Shape;3577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78" name="Google Shape;3578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79" name="Google Shape;3579;p19"/>
              <p:cNvGrpSpPr/>
              <p:nvPr/>
            </p:nvGrpSpPr>
            <p:grpSpPr>
              <a:xfrm rot="-1575143">
                <a:off x="3962399" y="4046267"/>
                <a:ext cx="404901" cy="404901"/>
                <a:chOff x="8297437" y="2253663"/>
                <a:chExt cx="4117200" cy="4117200"/>
              </a:xfrm>
            </p:grpSpPr>
            <p:sp>
              <p:nvSpPr>
                <p:cNvPr id="3580" name="Google Shape;3580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81" name="Google Shape;3581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82" name="Google Shape;3582;p19"/>
              <p:cNvGrpSpPr/>
              <p:nvPr/>
            </p:nvGrpSpPr>
            <p:grpSpPr>
              <a:xfrm rot="-1575894">
                <a:off x="5682340" y="1116462"/>
                <a:ext cx="316334" cy="316334"/>
                <a:chOff x="8297437" y="2253663"/>
                <a:chExt cx="4117200" cy="4117200"/>
              </a:xfrm>
            </p:grpSpPr>
            <p:sp>
              <p:nvSpPr>
                <p:cNvPr id="3583" name="Google Shape;3583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84" name="Google Shape;3584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85" name="Google Shape;3585;p19"/>
              <p:cNvGrpSpPr/>
              <p:nvPr/>
            </p:nvGrpSpPr>
            <p:grpSpPr>
              <a:xfrm rot="-1573659">
                <a:off x="9553451" y="4107028"/>
                <a:ext cx="500281" cy="500281"/>
                <a:chOff x="8297437" y="2253663"/>
                <a:chExt cx="4117200" cy="4117200"/>
              </a:xfrm>
            </p:grpSpPr>
            <p:sp>
              <p:nvSpPr>
                <p:cNvPr id="3586" name="Google Shape;3586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87" name="Google Shape;3587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solidFill>
                  <a:srgbClr val="FFAB1C"/>
                </a:solidFill>
                <a:ln>
                  <a:noFill/>
                </a:ln>
              </p:spPr>
            </p:pic>
          </p:grpSp>
          <p:grpSp>
            <p:nvGrpSpPr>
              <p:cNvPr id="3588" name="Google Shape;3588;p19"/>
              <p:cNvGrpSpPr/>
              <p:nvPr/>
            </p:nvGrpSpPr>
            <p:grpSpPr>
              <a:xfrm rot="-1575894">
                <a:off x="9882200" y="4954816"/>
                <a:ext cx="316334" cy="316334"/>
                <a:chOff x="8297437" y="2253663"/>
                <a:chExt cx="4117200" cy="4117200"/>
              </a:xfrm>
            </p:grpSpPr>
            <p:sp>
              <p:nvSpPr>
                <p:cNvPr id="3589" name="Google Shape;3589;p19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90" name="Google Shape;3590;p19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591" name="Google Shape;3591;p19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3592" name="Google Shape;3592;p1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93" name="Google Shape;3593;p1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594" name="Google Shape;3594;p19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3595" name="Google Shape;3595;p1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96" name="Google Shape;3596;p1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597" name="Google Shape;3597;p19"/>
          <p:cNvGrpSpPr/>
          <p:nvPr/>
        </p:nvGrpSpPr>
        <p:grpSpPr>
          <a:xfrm rot="-1572610">
            <a:off x="11488565" y="6128609"/>
            <a:ext cx="535083" cy="535083"/>
            <a:chOff x="8297437" y="2253663"/>
            <a:chExt cx="4117200" cy="4117200"/>
          </a:xfrm>
        </p:grpSpPr>
        <p:sp>
          <p:nvSpPr>
            <p:cNvPr id="3598" name="Google Shape;3598;p1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99" name="Google Shape;3599;p1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600" name="Google Shape;3600;p19"/>
          <p:cNvGrpSpPr/>
          <p:nvPr/>
        </p:nvGrpSpPr>
        <p:grpSpPr>
          <a:xfrm rot="-1574662">
            <a:off x="2911697" y="6368457"/>
            <a:ext cx="296081" cy="296081"/>
            <a:chOff x="8297437" y="2253663"/>
            <a:chExt cx="4117200" cy="4117200"/>
          </a:xfrm>
        </p:grpSpPr>
        <p:sp>
          <p:nvSpPr>
            <p:cNvPr id="3601" name="Google Shape;3601;p1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02" name="Google Shape;3602;p1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603" name="Google Shape;3603;p19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3604" name="Google Shape;3604;p1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05" name="Google Shape;3605;p1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606" name="Google Shape;3606;p19"/>
          <p:cNvGrpSpPr/>
          <p:nvPr/>
        </p:nvGrpSpPr>
        <p:grpSpPr>
          <a:xfrm rot="-1573659">
            <a:off x="11413801" y="5009340"/>
            <a:ext cx="500281" cy="500281"/>
            <a:chOff x="8297437" y="2253663"/>
            <a:chExt cx="4117200" cy="4117200"/>
          </a:xfrm>
        </p:grpSpPr>
        <p:sp>
          <p:nvSpPr>
            <p:cNvPr id="3607" name="Google Shape;3607;p1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08" name="Google Shape;3608;p1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grpSp>
        <p:nvGrpSpPr>
          <p:cNvPr id="3609" name="Google Shape;3609;p19"/>
          <p:cNvGrpSpPr/>
          <p:nvPr/>
        </p:nvGrpSpPr>
        <p:grpSpPr>
          <a:xfrm rot="-1575894">
            <a:off x="11742550" y="5857129"/>
            <a:ext cx="316334" cy="316334"/>
            <a:chOff x="8297437" y="2253663"/>
            <a:chExt cx="4117200" cy="4117200"/>
          </a:xfrm>
        </p:grpSpPr>
        <p:sp>
          <p:nvSpPr>
            <p:cNvPr id="3610" name="Google Shape;3610;p1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11" name="Google Shape;3611;p1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3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Google Shape;3613;p20"/>
          <p:cNvSpPr txBox="1">
            <a:spLocks noGrp="1"/>
          </p:cNvSpPr>
          <p:nvPr>
            <p:ph type="title"/>
          </p:nvPr>
        </p:nvSpPr>
        <p:spPr>
          <a:xfrm>
            <a:off x="6747800" y="1569550"/>
            <a:ext cx="4301100" cy="24501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14" name="Google Shape;3614;p20"/>
          <p:cNvSpPr txBox="1">
            <a:spLocks noGrp="1"/>
          </p:cNvSpPr>
          <p:nvPr>
            <p:ph type="body" idx="1"/>
          </p:nvPr>
        </p:nvSpPr>
        <p:spPr>
          <a:xfrm>
            <a:off x="6747800" y="4227550"/>
            <a:ext cx="43011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15" name="Google Shape;3615;p20"/>
          <p:cNvGrpSpPr/>
          <p:nvPr/>
        </p:nvGrpSpPr>
        <p:grpSpPr>
          <a:xfrm>
            <a:off x="-327232" y="1257297"/>
            <a:ext cx="6978302" cy="4381928"/>
            <a:chOff x="5159168" y="1257297"/>
            <a:chExt cx="6978302" cy="4381928"/>
          </a:xfrm>
        </p:grpSpPr>
        <p:grpSp>
          <p:nvGrpSpPr>
            <p:cNvPr id="3616" name="Google Shape;3616;p20"/>
            <p:cNvGrpSpPr/>
            <p:nvPr/>
          </p:nvGrpSpPr>
          <p:grpSpPr>
            <a:xfrm>
              <a:off x="6954503" y="1367722"/>
              <a:ext cx="2977471" cy="3160309"/>
              <a:chOff x="3346366" y="66264"/>
              <a:chExt cx="4787701" cy="5081700"/>
            </a:xfrm>
          </p:grpSpPr>
          <p:sp>
            <p:nvSpPr>
              <p:cNvPr id="3617" name="Google Shape;3617;p20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8" name="Google Shape;3618;p20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9" name="Google Shape;3619;p20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0" name="Google Shape;3620;p20"/>
            <p:cNvGrpSpPr/>
            <p:nvPr/>
          </p:nvGrpSpPr>
          <p:grpSpPr>
            <a:xfrm>
              <a:off x="7215389" y="2070063"/>
              <a:ext cx="3229900" cy="3433261"/>
              <a:chOff x="3765864" y="1195612"/>
              <a:chExt cx="5193601" cy="5520600"/>
            </a:xfrm>
          </p:grpSpPr>
          <p:sp>
            <p:nvSpPr>
              <p:cNvPr id="3621" name="Google Shape;3621;p20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2" name="Google Shape;3622;p20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3" name="Google Shape;3623;p20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4" name="Google Shape;3624;p20"/>
            <p:cNvGrpSpPr/>
            <p:nvPr/>
          </p:nvGrpSpPr>
          <p:grpSpPr>
            <a:xfrm>
              <a:off x="8002625" y="2140647"/>
              <a:ext cx="2733212" cy="2895007"/>
              <a:chOff x="5031721" y="1309109"/>
              <a:chExt cx="4394938" cy="4655100"/>
            </a:xfrm>
          </p:grpSpPr>
          <p:sp>
            <p:nvSpPr>
              <p:cNvPr id="3625" name="Google Shape;3625;p20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6" name="Google Shape;3626;p20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7" name="Google Shape;3627;p20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8" name="Google Shape;3628;p20"/>
            <p:cNvGrpSpPr/>
            <p:nvPr/>
          </p:nvGrpSpPr>
          <p:grpSpPr>
            <a:xfrm>
              <a:off x="5436330" y="1396496"/>
              <a:ext cx="2737429" cy="2898552"/>
              <a:chOff x="905180" y="112533"/>
              <a:chExt cx="4401720" cy="4660800"/>
            </a:xfrm>
          </p:grpSpPr>
          <p:sp>
            <p:nvSpPr>
              <p:cNvPr id="3629" name="Google Shape;3629;p20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0" name="Google Shape;3630;p20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1" name="Google Shape;3631;p20"/>
            <p:cNvGrpSpPr/>
            <p:nvPr/>
          </p:nvGrpSpPr>
          <p:grpSpPr>
            <a:xfrm>
              <a:off x="7851852" y="1713674"/>
              <a:ext cx="2687080" cy="2845193"/>
              <a:chOff x="4789281" y="622548"/>
              <a:chExt cx="4320760" cy="4575000"/>
            </a:xfrm>
          </p:grpSpPr>
          <p:sp>
            <p:nvSpPr>
              <p:cNvPr id="3632" name="Google Shape;3632;p20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3" name="Google Shape;3633;p20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4" name="Google Shape;3634;p20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5" name="Google Shape;3635;p20"/>
            <p:cNvGrpSpPr/>
            <p:nvPr/>
          </p:nvGrpSpPr>
          <p:grpSpPr>
            <a:xfrm>
              <a:off x="9107625" y="2412168"/>
              <a:ext cx="2737231" cy="2899298"/>
              <a:chOff x="6808533" y="1745708"/>
              <a:chExt cx="4401400" cy="4662000"/>
            </a:xfrm>
          </p:grpSpPr>
          <p:sp>
            <p:nvSpPr>
              <p:cNvPr id="3636" name="Google Shape;3636;p20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7" name="Google Shape;3637;p20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8" name="Google Shape;3638;p20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9" name="Google Shape;3639;p20"/>
            <p:cNvGrpSpPr/>
            <p:nvPr/>
          </p:nvGrpSpPr>
          <p:grpSpPr>
            <a:xfrm>
              <a:off x="8495675" y="2045013"/>
              <a:ext cx="2707851" cy="2862730"/>
              <a:chOff x="5824532" y="1155331"/>
              <a:chExt cx="4354159" cy="4603200"/>
            </a:xfrm>
          </p:grpSpPr>
          <p:sp>
            <p:nvSpPr>
              <p:cNvPr id="3640" name="Google Shape;3640;p20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1" name="Google Shape;3641;p20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2" name="Google Shape;3642;p20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3" name="Google Shape;3643;p20"/>
            <p:cNvGrpSpPr/>
            <p:nvPr/>
          </p:nvGrpSpPr>
          <p:grpSpPr>
            <a:xfrm>
              <a:off x="6200958" y="2201169"/>
              <a:ext cx="2794880" cy="2957321"/>
              <a:chOff x="2134683" y="1406427"/>
              <a:chExt cx="4494099" cy="4755300"/>
            </a:xfrm>
          </p:grpSpPr>
          <p:sp>
            <p:nvSpPr>
              <p:cNvPr id="3644" name="Google Shape;3644;p20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5" name="Google Shape;3645;p20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6" name="Google Shape;3646;p20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7" name="Google Shape;3647;p20"/>
            <p:cNvGrpSpPr/>
            <p:nvPr/>
          </p:nvGrpSpPr>
          <p:grpSpPr>
            <a:xfrm>
              <a:off x="8718447" y="2788856"/>
              <a:ext cx="2647936" cy="2798177"/>
              <a:chOff x="6182744" y="2351413"/>
              <a:chExt cx="4257816" cy="4499400"/>
            </a:xfrm>
          </p:grpSpPr>
          <p:sp>
            <p:nvSpPr>
              <p:cNvPr id="3648" name="Google Shape;3648;p20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9" name="Google Shape;3649;p20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0" name="Google Shape;3650;p20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1" name="Google Shape;3651;p20"/>
            <p:cNvGrpSpPr/>
            <p:nvPr/>
          </p:nvGrpSpPr>
          <p:grpSpPr>
            <a:xfrm>
              <a:off x="6501215" y="3031906"/>
              <a:ext cx="2442344" cy="2576532"/>
              <a:chOff x="2617490" y="2742232"/>
              <a:chExt cx="3927230" cy="4143000"/>
            </a:xfrm>
          </p:grpSpPr>
          <p:sp>
            <p:nvSpPr>
              <p:cNvPr id="3652" name="Google Shape;3652;p20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3" name="Google Shape;3653;p20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4" name="Google Shape;3654;p20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5" name="Google Shape;3655;p20"/>
            <p:cNvGrpSpPr/>
            <p:nvPr/>
          </p:nvGrpSpPr>
          <p:grpSpPr>
            <a:xfrm>
              <a:off x="10641898" y="3346547"/>
              <a:ext cx="1495572" cy="1583233"/>
              <a:chOff x="9275607" y="3248167"/>
              <a:chExt cx="2404844" cy="2545800"/>
            </a:xfrm>
          </p:grpSpPr>
          <p:sp>
            <p:nvSpPr>
              <p:cNvPr id="3656" name="Google Shape;3656;p20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7" name="Google Shape;3657;p20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8" name="Google Shape;3658;p20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9" name="Google Shape;3659;p20"/>
            <p:cNvGrpSpPr/>
            <p:nvPr/>
          </p:nvGrpSpPr>
          <p:grpSpPr>
            <a:xfrm>
              <a:off x="6164271" y="1359366"/>
              <a:ext cx="2703674" cy="2865529"/>
              <a:chOff x="2075692" y="52828"/>
              <a:chExt cx="4347442" cy="4607700"/>
            </a:xfrm>
          </p:grpSpPr>
          <p:sp>
            <p:nvSpPr>
              <p:cNvPr id="3660" name="Google Shape;3660;p20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1" name="Google Shape;3661;p20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2" name="Google Shape;3662;p20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3" name="Google Shape;3663;p20"/>
            <p:cNvGrpSpPr/>
            <p:nvPr/>
          </p:nvGrpSpPr>
          <p:grpSpPr>
            <a:xfrm>
              <a:off x="5787931" y="1562530"/>
              <a:ext cx="1110717" cy="1178003"/>
              <a:chOff x="1470547" y="379512"/>
              <a:chExt cx="1786005" cy="1894200"/>
            </a:xfrm>
          </p:grpSpPr>
          <p:sp>
            <p:nvSpPr>
              <p:cNvPr id="3664" name="Google Shape;3664;p20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5" name="Google Shape;3665;p20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6" name="Google Shape;3666;p20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7" name="Google Shape;3667;p20"/>
            <p:cNvGrpSpPr/>
            <p:nvPr/>
          </p:nvGrpSpPr>
          <p:grpSpPr>
            <a:xfrm>
              <a:off x="5159168" y="1846194"/>
              <a:ext cx="2043306" cy="2168503"/>
              <a:chOff x="459511" y="835636"/>
              <a:chExt cx="3285587" cy="3486900"/>
            </a:xfrm>
          </p:grpSpPr>
          <p:sp>
            <p:nvSpPr>
              <p:cNvPr id="3668" name="Google Shape;3668;p20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9" name="Google Shape;3669;p20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0" name="Google Shape;3670;p20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1" name="Google Shape;3671;p20"/>
            <p:cNvGrpSpPr/>
            <p:nvPr/>
          </p:nvGrpSpPr>
          <p:grpSpPr>
            <a:xfrm>
              <a:off x="6905742" y="1929955"/>
              <a:ext cx="2735357" cy="2897246"/>
              <a:chOff x="3267959" y="970321"/>
              <a:chExt cx="4398388" cy="4658700"/>
            </a:xfrm>
          </p:grpSpPr>
          <p:sp>
            <p:nvSpPr>
              <p:cNvPr id="3672" name="Google Shape;3672;p20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3" name="Google Shape;3673;p20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4" name="Google Shape;3674;p20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5" name="Google Shape;3675;p20"/>
            <p:cNvGrpSpPr/>
            <p:nvPr/>
          </p:nvGrpSpPr>
          <p:grpSpPr>
            <a:xfrm>
              <a:off x="8577178" y="2435244"/>
              <a:ext cx="2747973" cy="2910865"/>
              <a:chOff x="5955587" y="1782813"/>
              <a:chExt cx="4418674" cy="4680600"/>
            </a:xfrm>
          </p:grpSpPr>
          <p:sp>
            <p:nvSpPr>
              <p:cNvPr id="3676" name="Google Shape;3676;p20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7" name="Google Shape;3677;p20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8" name="Google Shape;3678;p20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9" name="Google Shape;3679;p20"/>
            <p:cNvGrpSpPr/>
            <p:nvPr/>
          </p:nvGrpSpPr>
          <p:grpSpPr>
            <a:xfrm>
              <a:off x="9818854" y="3525034"/>
              <a:ext cx="1919373" cy="2040516"/>
              <a:chOff x="7952172" y="3535170"/>
              <a:chExt cx="3086305" cy="3281100"/>
            </a:xfrm>
          </p:grpSpPr>
          <p:sp>
            <p:nvSpPr>
              <p:cNvPr id="3680" name="Google Shape;3680;p20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1" name="Google Shape;3681;p20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2" name="Google Shape;3682;p20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3" name="Google Shape;3683;p20"/>
            <p:cNvGrpSpPr/>
            <p:nvPr/>
          </p:nvGrpSpPr>
          <p:grpSpPr>
            <a:xfrm>
              <a:off x="10979083" y="3768729"/>
              <a:ext cx="1014688" cy="1075203"/>
              <a:chOff x="9817792" y="3927025"/>
              <a:chExt cx="1631594" cy="1728900"/>
            </a:xfrm>
          </p:grpSpPr>
          <p:sp>
            <p:nvSpPr>
              <p:cNvPr id="3684" name="Google Shape;3684;p20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5" name="Google Shape;3685;p20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6" name="Google Shape;3686;p20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7" name="Google Shape;3687;p20"/>
            <p:cNvGrpSpPr/>
            <p:nvPr/>
          </p:nvGrpSpPr>
          <p:grpSpPr>
            <a:xfrm>
              <a:off x="7864037" y="1257297"/>
              <a:ext cx="2696496" cy="2857879"/>
              <a:chOff x="4808875" y="-111295"/>
              <a:chExt cx="4335900" cy="4595400"/>
            </a:xfrm>
          </p:grpSpPr>
          <p:sp>
            <p:nvSpPr>
              <p:cNvPr id="3688" name="Google Shape;3688;p20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9" name="Google Shape;3689;p20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0" name="Google Shape;3690;p20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1" name="Google Shape;3691;p20"/>
            <p:cNvGrpSpPr/>
            <p:nvPr/>
          </p:nvGrpSpPr>
          <p:grpSpPr>
            <a:xfrm>
              <a:off x="5691838" y="1415027"/>
              <a:ext cx="1661592" cy="1765885"/>
              <a:chOff x="1316031" y="142329"/>
              <a:chExt cx="2671800" cy="2839500"/>
            </a:xfrm>
          </p:grpSpPr>
          <p:sp>
            <p:nvSpPr>
              <p:cNvPr id="3692" name="Google Shape;3692;p20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3" name="Google Shape;3693;p20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4" name="Google Shape;3694;p20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5" name="Google Shape;3695;p20"/>
            <p:cNvGrpSpPr/>
            <p:nvPr/>
          </p:nvGrpSpPr>
          <p:grpSpPr>
            <a:xfrm>
              <a:off x="8371084" y="1544780"/>
              <a:ext cx="2776908" cy="2944448"/>
              <a:chOff x="5624194" y="350969"/>
              <a:chExt cx="4465200" cy="4734600"/>
            </a:xfrm>
          </p:grpSpPr>
          <p:sp>
            <p:nvSpPr>
              <p:cNvPr id="3696" name="Google Shape;3696;p20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7" name="Google Shape;3697;p20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8" name="Google Shape;3698;p20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9" name="Google Shape;3699;p20"/>
            <p:cNvGrpSpPr/>
            <p:nvPr/>
          </p:nvGrpSpPr>
          <p:grpSpPr>
            <a:xfrm>
              <a:off x="5463767" y="1655924"/>
              <a:ext cx="2818886" cy="2985680"/>
              <a:chOff x="949298" y="529687"/>
              <a:chExt cx="4532700" cy="4800900"/>
            </a:xfrm>
          </p:grpSpPr>
          <p:sp>
            <p:nvSpPr>
              <p:cNvPr id="3700" name="Google Shape;3700;p20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1" name="Google Shape;3701;p20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2" name="Google Shape;3702;p20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3" name="Google Shape;3703;p20"/>
            <p:cNvGrpSpPr/>
            <p:nvPr/>
          </p:nvGrpSpPr>
          <p:grpSpPr>
            <a:xfrm>
              <a:off x="6137702" y="1863947"/>
              <a:ext cx="2683436" cy="2843887"/>
              <a:chOff x="2032969" y="864182"/>
              <a:chExt cx="4314900" cy="4572900"/>
            </a:xfrm>
          </p:grpSpPr>
          <p:sp>
            <p:nvSpPr>
              <p:cNvPr id="3704" name="Google Shape;3704;p20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5" name="Google Shape;3705;p20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6" name="Google Shape;3706;p20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7" name="Google Shape;3707;p20"/>
            <p:cNvGrpSpPr/>
            <p:nvPr/>
          </p:nvGrpSpPr>
          <p:grpSpPr>
            <a:xfrm>
              <a:off x="8141957" y="2645704"/>
              <a:ext cx="2735862" cy="2900231"/>
              <a:chOff x="5255762" y="2121228"/>
              <a:chExt cx="4399200" cy="4663500"/>
            </a:xfrm>
          </p:grpSpPr>
          <p:sp>
            <p:nvSpPr>
              <p:cNvPr id="3708" name="Google Shape;3708;p20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9" name="Google Shape;3709;p20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0" name="Google Shape;3710;p20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1" name="Google Shape;3711;p20"/>
            <p:cNvGrpSpPr/>
            <p:nvPr/>
          </p:nvGrpSpPr>
          <p:grpSpPr>
            <a:xfrm>
              <a:off x="9280771" y="3013066"/>
              <a:ext cx="2481568" cy="2626159"/>
              <a:chOff x="7086948" y="2711938"/>
              <a:chExt cx="3990300" cy="4222800"/>
            </a:xfrm>
          </p:grpSpPr>
          <p:sp>
            <p:nvSpPr>
              <p:cNvPr id="3712" name="Google Shape;3712;p20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3" name="Google Shape;3713;p20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4" name="Google Shape;3714;p20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5" name="Google Shape;3715;p20"/>
            <p:cNvGrpSpPr/>
            <p:nvPr/>
          </p:nvGrpSpPr>
          <p:grpSpPr>
            <a:xfrm>
              <a:off x="6084370" y="1738192"/>
              <a:ext cx="5165961" cy="3227701"/>
              <a:chOff x="1947213" y="661971"/>
              <a:chExt cx="8306740" cy="5190064"/>
            </a:xfrm>
          </p:grpSpPr>
          <p:grpSp>
            <p:nvGrpSpPr>
              <p:cNvPr id="3716" name="Google Shape;3716;p20"/>
              <p:cNvGrpSpPr/>
              <p:nvPr/>
            </p:nvGrpSpPr>
            <p:grpSpPr>
              <a:xfrm rot="-1576190">
                <a:off x="3295488" y="734727"/>
                <a:ext cx="428837" cy="428837"/>
                <a:chOff x="8297437" y="2253663"/>
                <a:chExt cx="4117200" cy="4117200"/>
              </a:xfrm>
            </p:grpSpPr>
            <p:sp>
              <p:nvSpPr>
                <p:cNvPr id="3717" name="Google Shape;3717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18" name="Google Shape;3718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19" name="Google Shape;3719;p20"/>
              <p:cNvGrpSpPr/>
              <p:nvPr/>
            </p:nvGrpSpPr>
            <p:grpSpPr>
              <a:xfrm rot="-1573267">
                <a:off x="2009589" y="1298339"/>
                <a:ext cx="368076" cy="368076"/>
                <a:chOff x="8297437" y="2253663"/>
                <a:chExt cx="4117200" cy="4117200"/>
              </a:xfrm>
            </p:grpSpPr>
            <p:sp>
              <p:nvSpPr>
                <p:cNvPr id="3720" name="Google Shape;3720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21" name="Google Shape;3721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22" name="Google Shape;3722;p20"/>
              <p:cNvGrpSpPr/>
              <p:nvPr/>
            </p:nvGrpSpPr>
            <p:grpSpPr>
              <a:xfrm rot="-1572434">
                <a:off x="3063378" y="999016"/>
                <a:ext cx="235871" cy="235871"/>
                <a:chOff x="8297437" y="2253663"/>
                <a:chExt cx="4117200" cy="4117200"/>
              </a:xfrm>
            </p:grpSpPr>
            <p:sp>
              <p:nvSpPr>
                <p:cNvPr id="3723" name="Google Shape;3723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24" name="Google Shape;3724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25" name="Google Shape;3725;p20"/>
              <p:cNvGrpSpPr/>
              <p:nvPr/>
            </p:nvGrpSpPr>
            <p:grpSpPr>
              <a:xfrm rot="-1574351">
                <a:off x="4680689" y="4568246"/>
                <a:ext cx="550364" cy="550364"/>
                <a:chOff x="8297437" y="2253663"/>
                <a:chExt cx="4117200" cy="4117200"/>
              </a:xfrm>
            </p:grpSpPr>
            <p:sp>
              <p:nvSpPr>
                <p:cNvPr id="3726" name="Google Shape;3726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27" name="Google Shape;3727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28" name="Google Shape;3728;p20"/>
              <p:cNvGrpSpPr/>
              <p:nvPr/>
            </p:nvGrpSpPr>
            <p:grpSpPr>
              <a:xfrm rot="-1572813">
                <a:off x="2184332" y="3756001"/>
                <a:ext cx="300132" cy="300132"/>
                <a:chOff x="8297437" y="2253663"/>
                <a:chExt cx="4117200" cy="4117200"/>
              </a:xfrm>
            </p:grpSpPr>
            <p:sp>
              <p:nvSpPr>
                <p:cNvPr id="3729" name="Google Shape;3729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0" name="Google Shape;3730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31" name="Google Shape;3731;p20"/>
              <p:cNvGrpSpPr/>
              <p:nvPr/>
            </p:nvGrpSpPr>
            <p:grpSpPr>
              <a:xfrm rot="-1574617">
                <a:off x="6588980" y="1501846"/>
                <a:ext cx="393853" cy="393853"/>
                <a:chOff x="8297437" y="2253663"/>
                <a:chExt cx="4117200" cy="4117200"/>
              </a:xfrm>
            </p:grpSpPr>
            <p:sp>
              <p:nvSpPr>
                <p:cNvPr id="3732" name="Google Shape;3732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3" name="Google Shape;3733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34" name="Google Shape;3734;p20"/>
              <p:cNvGrpSpPr/>
              <p:nvPr/>
            </p:nvGrpSpPr>
            <p:grpSpPr>
              <a:xfrm rot="-1572610">
                <a:off x="7569042" y="2160576"/>
                <a:ext cx="535083" cy="535083"/>
                <a:chOff x="8297437" y="2253663"/>
                <a:chExt cx="4117200" cy="4117200"/>
              </a:xfrm>
            </p:grpSpPr>
            <p:sp>
              <p:nvSpPr>
                <p:cNvPr id="3735" name="Google Shape;3735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6" name="Google Shape;3736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37" name="Google Shape;3737;p20"/>
              <p:cNvGrpSpPr/>
              <p:nvPr/>
            </p:nvGrpSpPr>
            <p:grpSpPr>
              <a:xfrm rot="-1572610">
                <a:off x="9628215" y="5226297"/>
                <a:ext cx="535083" cy="535083"/>
                <a:chOff x="8297437" y="2253663"/>
                <a:chExt cx="4117200" cy="4117200"/>
              </a:xfrm>
            </p:grpSpPr>
            <p:sp>
              <p:nvSpPr>
                <p:cNvPr id="3738" name="Google Shape;3738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9" name="Google Shape;3739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0" name="Google Shape;3740;p20"/>
              <p:cNvGrpSpPr/>
              <p:nvPr/>
            </p:nvGrpSpPr>
            <p:grpSpPr>
              <a:xfrm rot="-1574662">
                <a:off x="6684897" y="4777732"/>
                <a:ext cx="296081" cy="296081"/>
                <a:chOff x="8297437" y="2253663"/>
                <a:chExt cx="4117200" cy="4117200"/>
              </a:xfrm>
            </p:grpSpPr>
            <p:sp>
              <p:nvSpPr>
                <p:cNvPr id="3741" name="Google Shape;3741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42" name="Google Shape;3742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3" name="Google Shape;3743;p20"/>
              <p:cNvGrpSpPr/>
              <p:nvPr/>
            </p:nvGrpSpPr>
            <p:grpSpPr>
              <a:xfrm rot="-1573459">
                <a:off x="9650402" y="1038665"/>
                <a:ext cx="402508" cy="402508"/>
                <a:chOff x="8297437" y="2253663"/>
                <a:chExt cx="4117200" cy="4117200"/>
              </a:xfrm>
            </p:grpSpPr>
            <p:sp>
              <p:nvSpPr>
                <p:cNvPr id="3744" name="Google Shape;3744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45" name="Google Shape;3745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6" name="Google Shape;3746;p20"/>
              <p:cNvGrpSpPr/>
              <p:nvPr/>
            </p:nvGrpSpPr>
            <p:grpSpPr>
              <a:xfrm rot="-1572434">
                <a:off x="2840095" y="2101258"/>
                <a:ext cx="235871" cy="235871"/>
                <a:chOff x="8297437" y="2253663"/>
                <a:chExt cx="4117200" cy="4117200"/>
              </a:xfrm>
            </p:grpSpPr>
            <p:sp>
              <p:nvSpPr>
                <p:cNvPr id="3747" name="Google Shape;3747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48" name="Google Shape;3748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9" name="Google Shape;3749;p20"/>
              <p:cNvGrpSpPr/>
              <p:nvPr/>
            </p:nvGrpSpPr>
            <p:grpSpPr>
              <a:xfrm rot="-1575143">
                <a:off x="3962399" y="4046267"/>
                <a:ext cx="404901" cy="404901"/>
                <a:chOff x="8297437" y="2253663"/>
                <a:chExt cx="4117200" cy="4117200"/>
              </a:xfrm>
            </p:grpSpPr>
            <p:sp>
              <p:nvSpPr>
                <p:cNvPr id="3750" name="Google Shape;3750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51" name="Google Shape;3751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52" name="Google Shape;3752;p20"/>
              <p:cNvGrpSpPr/>
              <p:nvPr/>
            </p:nvGrpSpPr>
            <p:grpSpPr>
              <a:xfrm rot="-1575894">
                <a:off x="5682340" y="1116462"/>
                <a:ext cx="316334" cy="316334"/>
                <a:chOff x="8297437" y="2253663"/>
                <a:chExt cx="4117200" cy="4117200"/>
              </a:xfrm>
            </p:grpSpPr>
            <p:sp>
              <p:nvSpPr>
                <p:cNvPr id="3753" name="Google Shape;3753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54" name="Google Shape;3754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55" name="Google Shape;3755;p20"/>
              <p:cNvGrpSpPr/>
              <p:nvPr/>
            </p:nvGrpSpPr>
            <p:grpSpPr>
              <a:xfrm rot="-1573659">
                <a:off x="9553451" y="4107028"/>
                <a:ext cx="500281" cy="500281"/>
                <a:chOff x="8297437" y="2253663"/>
                <a:chExt cx="4117200" cy="4117200"/>
              </a:xfrm>
            </p:grpSpPr>
            <p:sp>
              <p:nvSpPr>
                <p:cNvPr id="3756" name="Google Shape;3756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57" name="Google Shape;3757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solidFill>
                  <a:srgbClr val="FFAB1C"/>
                </a:solidFill>
                <a:ln>
                  <a:noFill/>
                </a:ln>
              </p:spPr>
            </p:pic>
          </p:grpSp>
          <p:grpSp>
            <p:nvGrpSpPr>
              <p:cNvPr id="3758" name="Google Shape;3758;p20"/>
              <p:cNvGrpSpPr/>
              <p:nvPr/>
            </p:nvGrpSpPr>
            <p:grpSpPr>
              <a:xfrm rot="-1575894">
                <a:off x="9882200" y="4954816"/>
                <a:ext cx="316334" cy="316334"/>
                <a:chOff x="8297437" y="2253663"/>
                <a:chExt cx="4117200" cy="4117200"/>
              </a:xfrm>
            </p:grpSpPr>
            <p:sp>
              <p:nvSpPr>
                <p:cNvPr id="3759" name="Google Shape;3759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60" name="Google Shape;3760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761" name="Google Shape;3761;p20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3762" name="Google Shape;3762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63" name="Google Shape;3763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64" name="Google Shape;3764;p20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3765" name="Google Shape;3765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66" name="Google Shape;3766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67" name="Google Shape;3767;p20"/>
          <p:cNvGrpSpPr/>
          <p:nvPr/>
        </p:nvGrpSpPr>
        <p:grpSpPr>
          <a:xfrm rot="-1572610">
            <a:off x="11488565" y="6128609"/>
            <a:ext cx="535083" cy="535083"/>
            <a:chOff x="8297437" y="2253663"/>
            <a:chExt cx="4117200" cy="4117200"/>
          </a:xfrm>
        </p:grpSpPr>
        <p:sp>
          <p:nvSpPr>
            <p:cNvPr id="3768" name="Google Shape;3768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69" name="Google Shape;3769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70" name="Google Shape;3770;p20"/>
          <p:cNvGrpSpPr/>
          <p:nvPr/>
        </p:nvGrpSpPr>
        <p:grpSpPr>
          <a:xfrm rot="-1574662">
            <a:off x="2911697" y="6368457"/>
            <a:ext cx="296081" cy="296081"/>
            <a:chOff x="8297437" y="2253663"/>
            <a:chExt cx="4117200" cy="4117200"/>
          </a:xfrm>
        </p:grpSpPr>
        <p:sp>
          <p:nvSpPr>
            <p:cNvPr id="3771" name="Google Shape;3771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2" name="Google Shape;3772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73" name="Google Shape;3773;p20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3774" name="Google Shape;3774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5" name="Google Shape;3775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76" name="Google Shape;3776;p20"/>
          <p:cNvGrpSpPr/>
          <p:nvPr/>
        </p:nvGrpSpPr>
        <p:grpSpPr>
          <a:xfrm rot="-1573659">
            <a:off x="11413801" y="5009340"/>
            <a:ext cx="500281" cy="500281"/>
            <a:chOff x="8297437" y="2253663"/>
            <a:chExt cx="4117200" cy="4117200"/>
          </a:xfrm>
        </p:grpSpPr>
        <p:sp>
          <p:nvSpPr>
            <p:cNvPr id="3777" name="Google Shape;3777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8" name="Google Shape;3778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grpSp>
        <p:nvGrpSpPr>
          <p:cNvPr id="3779" name="Google Shape;3779;p20"/>
          <p:cNvGrpSpPr/>
          <p:nvPr/>
        </p:nvGrpSpPr>
        <p:grpSpPr>
          <a:xfrm rot="-1575894">
            <a:off x="11742550" y="5857129"/>
            <a:ext cx="316334" cy="316334"/>
            <a:chOff x="8297437" y="2253663"/>
            <a:chExt cx="4117200" cy="4117200"/>
          </a:xfrm>
        </p:grpSpPr>
        <p:sp>
          <p:nvSpPr>
            <p:cNvPr id="3780" name="Google Shape;3780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81" name="Google Shape;3781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3" name="Google Shape;3783;p21"/>
          <p:cNvSpPr txBox="1">
            <a:spLocks noGrp="1"/>
          </p:cNvSpPr>
          <p:nvPr>
            <p:ph type="subTitle" idx="1"/>
          </p:nvPr>
        </p:nvSpPr>
        <p:spPr>
          <a:xfrm>
            <a:off x="1340517" y="2059625"/>
            <a:ext cx="9738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84" name="Google Shape;3784;p21"/>
          <p:cNvSpPr txBox="1">
            <a:spLocks noGrp="1"/>
          </p:cNvSpPr>
          <p:nvPr>
            <p:ph type="title"/>
          </p:nvPr>
        </p:nvSpPr>
        <p:spPr>
          <a:xfrm>
            <a:off x="1085850" y="745775"/>
            <a:ext cx="102486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85" name="Google Shape;3785;p21"/>
          <p:cNvSpPr txBox="1">
            <a:spLocks noGrp="1"/>
          </p:cNvSpPr>
          <p:nvPr>
            <p:ph type="body" idx="2"/>
          </p:nvPr>
        </p:nvSpPr>
        <p:spPr>
          <a:xfrm>
            <a:off x="1340517" y="2543425"/>
            <a:ext cx="97389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786" name="Google Shape;3786;p21"/>
          <p:cNvGrpSpPr/>
          <p:nvPr/>
        </p:nvGrpSpPr>
        <p:grpSpPr>
          <a:xfrm rot="-1574351">
            <a:off x="109151" y="1196409"/>
            <a:ext cx="550364" cy="550364"/>
            <a:chOff x="8297437" y="2253663"/>
            <a:chExt cx="4117200" cy="4117200"/>
          </a:xfrm>
        </p:grpSpPr>
        <p:sp>
          <p:nvSpPr>
            <p:cNvPr id="3787" name="Google Shape;3787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88" name="Google Shape;3788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89" name="Google Shape;3789;p21"/>
          <p:cNvGrpSpPr/>
          <p:nvPr/>
        </p:nvGrpSpPr>
        <p:grpSpPr>
          <a:xfrm rot="-1572813">
            <a:off x="843619" y="679051"/>
            <a:ext cx="300132" cy="300132"/>
            <a:chOff x="8297437" y="2253663"/>
            <a:chExt cx="4117200" cy="4117200"/>
          </a:xfrm>
        </p:grpSpPr>
        <p:sp>
          <p:nvSpPr>
            <p:cNvPr id="3790" name="Google Shape;3790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1" name="Google Shape;3791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92" name="Google Shape;3792;p21"/>
          <p:cNvGrpSpPr/>
          <p:nvPr/>
        </p:nvGrpSpPr>
        <p:grpSpPr>
          <a:xfrm rot="-1572610">
            <a:off x="11467152" y="1204059"/>
            <a:ext cx="535083" cy="535083"/>
            <a:chOff x="8297437" y="2253663"/>
            <a:chExt cx="4117200" cy="4117200"/>
          </a:xfrm>
        </p:grpSpPr>
        <p:sp>
          <p:nvSpPr>
            <p:cNvPr id="3793" name="Google Shape;3793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4" name="Google Shape;3794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95" name="Google Shape;3795;p21"/>
          <p:cNvGrpSpPr/>
          <p:nvPr/>
        </p:nvGrpSpPr>
        <p:grpSpPr>
          <a:xfrm rot="-1574662">
            <a:off x="446485" y="170807"/>
            <a:ext cx="296081" cy="296081"/>
            <a:chOff x="8297437" y="2253663"/>
            <a:chExt cx="4117200" cy="4117200"/>
          </a:xfrm>
        </p:grpSpPr>
        <p:sp>
          <p:nvSpPr>
            <p:cNvPr id="3796" name="Google Shape;3796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7" name="Google Shape;3797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98" name="Google Shape;3798;p21"/>
          <p:cNvGrpSpPr/>
          <p:nvPr/>
        </p:nvGrpSpPr>
        <p:grpSpPr>
          <a:xfrm rot="-1575143">
            <a:off x="167787" y="712442"/>
            <a:ext cx="404901" cy="404901"/>
            <a:chOff x="8297437" y="2253663"/>
            <a:chExt cx="4117200" cy="4117200"/>
          </a:xfrm>
        </p:grpSpPr>
        <p:sp>
          <p:nvSpPr>
            <p:cNvPr id="3799" name="Google Shape;3799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00" name="Google Shape;3800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801" name="Google Shape;3801;p21"/>
          <p:cNvGrpSpPr/>
          <p:nvPr/>
        </p:nvGrpSpPr>
        <p:grpSpPr>
          <a:xfrm rot="-1573659">
            <a:off x="11392388" y="84790"/>
            <a:ext cx="500281" cy="500281"/>
            <a:chOff x="8297437" y="2253663"/>
            <a:chExt cx="4117200" cy="4117200"/>
          </a:xfrm>
        </p:grpSpPr>
        <p:sp>
          <p:nvSpPr>
            <p:cNvPr id="3802" name="Google Shape;3802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03" name="Google Shape;3803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grpSp>
        <p:nvGrpSpPr>
          <p:cNvPr id="3804" name="Google Shape;3804;p21"/>
          <p:cNvGrpSpPr/>
          <p:nvPr/>
        </p:nvGrpSpPr>
        <p:grpSpPr>
          <a:xfrm rot="-1575894">
            <a:off x="11721138" y="932579"/>
            <a:ext cx="316334" cy="316334"/>
            <a:chOff x="8297437" y="2253663"/>
            <a:chExt cx="4117200" cy="4117200"/>
          </a:xfrm>
        </p:grpSpPr>
        <p:sp>
          <p:nvSpPr>
            <p:cNvPr id="3805" name="Google Shape;3805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06" name="Google Shape;3806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3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8" name="Google Shape;3808;p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09" name="Google Shape;3809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11" name="Google Shape;3811;p2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12" name="Google Shape;3812;p22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3" name="Google Shape;3813;p2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4" name="Google Shape;3814;p2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5" name="Google Shape;3815;p2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6" name="Google Shape;3816;p2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3817" name="Google Shape;3817;p22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4"/>
          <p:cNvGrpSpPr/>
          <p:nvPr/>
        </p:nvGrpSpPr>
        <p:grpSpPr>
          <a:xfrm>
            <a:off x="-1942565" y="411346"/>
            <a:ext cx="7022241" cy="5834306"/>
            <a:chOff x="-1942565" y="411346"/>
            <a:chExt cx="7022241" cy="5834306"/>
          </a:xfrm>
        </p:grpSpPr>
        <p:grpSp>
          <p:nvGrpSpPr>
            <p:cNvPr id="179" name="Google Shape;179;p4"/>
            <p:cNvGrpSpPr/>
            <p:nvPr/>
          </p:nvGrpSpPr>
          <p:grpSpPr>
            <a:xfrm>
              <a:off x="-1704500" y="612357"/>
              <a:ext cx="3827767" cy="4062819"/>
              <a:chOff x="3346366" y="66264"/>
              <a:chExt cx="4787701" cy="5081700"/>
            </a:xfrm>
          </p:grpSpPr>
          <p:sp>
            <p:nvSpPr>
              <p:cNvPr id="180" name="Google Shape;180;p4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4"/>
            <p:cNvGrpSpPr/>
            <p:nvPr/>
          </p:nvGrpSpPr>
          <p:grpSpPr>
            <a:xfrm>
              <a:off x="-235984" y="1747961"/>
              <a:ext cx="3513753" cy="3721752"/>
              <a:chOff x="5031721" y="1309109"/>
              <a:chExt cx="4394938" cy="4655100"/>
            </a:xfrm>
          </p:grpSpPr>
          <p:sp>
            <p:nvSpPr>
              <p:cNvPr id="184" name="Google Shape;184;p4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4"/>
            <p:cNvGrpSpPr/>
            <p:nvPr/>
          </p:nvGrpSpPr>
          <p:grpSpPr>
            <a:xfrm>
              <a:off x="-429814" y="1199055"/>
              <a:ext cx="3454447" cy="3657713"/>
              <a:chOff x="4789281" y="622548"/>
              <a:chExt cx="4320760" cy="4575000"/>
            </a:xfrm>
          </p:grpSpPr>
          <p:sp>
            <p:nvSpPr>
              <p:cNvPr id="188" name="Google Shape;188;p4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4"/>
            <p:cNvGrpSpPr/>
            <p:nvPr/>
          </p:nvGrpSpPr>
          <p:grpSpPr>
            <a:xfrm>
              <a:off x="1184577" y="2097022"/>
              <a:ext cx="3518919" cy="3727269"/>
              <a:chOff x="6808533" y="1745708"/>
              <a:chExt cx="4401400" cy="4662000"/>
            </a:xfrm>
          </p:grpSpPr>
          <p:sp>
            <p:nvSpPr>
              <p:cNvPr id="192" name="Google Shape;192;p4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" name="Google Shape;195;p4"/>
            <p:cNvGrpSpPr/>
            <p:nvPr/>
          </p:nvGrpSpPr>
          <p:grpSpPr>
            <a:xfrm>
              <a:off x="-1248037" y="1657220"/>
              <a:ext cx="4152284" cy="4413720"/>
              <a:chOff x="3765864" y="1195612"/>
              <a:chExt cx="5193601" cy="5520600"/>
            </a:xfrm>
          </p:grpSpPr>
          <p:sp>
            <p:nvSpPr>
              <p:cNvPr id="196" name="Google Shape;196;p4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" name="Google Shape;199;p4"/>
            <p:cNvGrpSpPr/>
            <p:nvPr/>
          </p:nvGrpSpPr>
          <p:grpSpPr>
            <a:xfrm>
              <a:off x="397869" y="1625016"/>
              <a:ext cx="3481150" cy="3680258"/>
              <a:chOff x="5824532" y="1155331"/>
              <a:chExt cx="4354159" cy="4603200"/>
            </a:xfrm>
          </p:grpSpPr>
          <p:sp>
            <p:nvSpPr>
              <p:cNvPr id="200" name="Google Shape;200;p4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>
              <a:off x="684259" y="2581283"/>
              <a:ext cx="3404124" cy="3597270"/>
              <a:chOff x="6182744" y="2351413"/>
              <a:chExt cx="4257816" cy="4499400"/>
            </a:xfrm>
          </p:grpSpPr>
          <p:sp>
            <p:nvSpPr>
              <p:cNvPr id="204" name="Google Shape;204;p4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4"/>
            <p:cNvGrpSpPr/>
            <p:nvPr/>
          </p:nvGrpSpPr>
          <p:grpSpPr>
            <a:xfrm>
              <a:off x="3157003" y="3298238"/>
              <a:ext cx="1922673" cy="2035367"/>
              <a:chOff x="9275607" y="3248167"/>
              <a:chExt cx="2404844" cy="2545800"/>
            </a:xfrm>
          </p:grpSpPr>
          <p:sp>
            <p:nvSpPr>
              <p:cNvPr id="208" name="Google Shape;208;p4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4"/>
            <p:cNvGrpSpPr/>
            <p:nvPr/>
          </p:nvGrpSpPr>
          <p:grpSpPr>
            <a:xfrm>
              <a:off x="502647" y="2126688"/>
              <a:ext cx="3532730" cy="3742140"/>
              <a:chOff x="5955587" y="1782813"/>
              <a:chExt cx="4418674" cy="4680600"/>
            </a:xfrm>
          </p:grpSpPr>
          <p:sp>
            <p:nvSpPr>
              <p:cNvPr id="212" name="Google Shape;212;p4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4"/>
            <p:cNvGrpSpPr/>
            <p:nvPr/>
          </p:nvGrpSpPr>
          <p:grpSpPr>
            <a:xfrm>
              <a:off x="-1426786" y="1825790"/>
              <a:ext cx="2467710" cy="2611135"/>
              <a:chOff x="2134683" y="1406427"/>
              <a:chExt cx="4494099" cy="4755300"/>
            </a:xfrm>
          </p:grpSpPr>
          <p:sp>
            <p:nvSpPr>
              <p:cNvPr id="216" name="Google Shape;216;p4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4"/>
            <p:cNvGrpSpPr/>
            <p:nvPr/>
          </p:nvGrpSpPr>
          <p:grpSpPr>
            <a:xfrm>
              <a:off x="2098917" y="3527697"/>
              <a:ext cx="2467501" cy="2623239"/>
              <a:chOff x="7952172" y="3535170"/>
              <a:chExt cx="3086305" cy="3281100"/>
            </a:xfrm>
          </p:grpSpPr>
          <p:sp>
            <p:nvSpPr>
              <p:cNvPr id="220" name="Google Shape;220;p4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" name="Google Shape;223;p4"/>
            <p:cNvGrpSpPr/>
            <p:nvPr/>
          </p:nvGrpSpPr>
          <p:grpSpPr>
            <a:xfrm>
              <a:off x="3590480" y="3840985"/>
              <a:ext cx="1304459" cy="1382256"/>
              <a:chOff x="9817792" y="3927025"/>
              <a:chExt cx="1631594" cy="1728900"/>
            </a:xfrm>
          </p:grpSpPr>
          <p:sp>
            <p:nvSpPr>
              <p:cNvPr id="224" name="Google Shape;224;p4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" name="Google Shape;227;p4"/>
            <p:cNvGrpSpPr/>
            <p:nvPr/>
          </p:nvGrpSpPr>
          <p:grpSpPr>
            <a:xfrm>
              <a:off x="-1704499" y="743570"/>
              <a:ext cx="2580641" cy="2735131"/>
              <a:chOff x="2075692" y="52828"/>
              <a:chExt cx="4347442" cy="4607700"/>
            </a:xfrm>
          </p:grpSpPr>
          <p:sp>
            <p:nvSpPr>
              <p:cNvPr id="228" name="Google Shape;228;p4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4"/>
            <p:cNvGrpSpPr/>
            <p:nvPr/>
          </p:nvGrpSpPr>
          <p:grpSpPr>
            <a:xfrm>
              <a:off x="-1942565" y="556320"/>
              <a:ext cx="2626826" cy="2787777"/>
              <a:chOff x="459511" y="835636"/>
              <a:chExt cx="3285587" cy="3486900"/>
            </a:xfrm>
          </p:grpSpPr>
          <p:sp>
            <p:nvSpPr>
              <p:cNvPr id="232" name="Google Shape;232;p4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" name="Google Shape;235;p4"/>
            <p:cNvGrpSpPr/>
            <p:nvPr/>
          </p:nvGrpSpPr>
          <p:grpSpPr>
            <a:xfrm>
              <a:off x="-1646111" y="1477100"/>
              <a:ext cx="3516511" cy="3724631"/>
              <a:chOff x="3267959" y="970321"/>
              <a:chExt cx="4398388" cy="4658700"/>
            </a:xfrm>
          </p:grpSpPr>
          <p:sp>
            <p:nvSpPr>
              <p:cNvPr id="236" name="Google Shape;236;p4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4"/>
            <p:cNvGrpSpPr/>
            <p:nvPr/>
          </p:nvGrpSpPr>
          <p:grpSpPr>
            <a:xfrm>
              <a:off x="-414149" y="612348"/>
              <a:ext cx="3466552" cy="3674022"/>
              <a:chOff x="4808875" y="-111295"/>
              <a:chExt cx="4335900" cy="4595400"/>
            </a:xfrm>
          </p:grpSpPr>
          <p:sp>
            <p:nvSpPr>
              <p:cNvPr id="240" name="Google Shape;240;p4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43;p4"/>
            <p:cNvGrpSpPr/>
            <p:nvPr/>
          </p:nvGrpSpPr>
          <p:grpSpPr>
            <a:xfrm>
              <a:off x="237698" y="981928"/>
              <a:ext cx="3569927" cy="3785313"/>
              <a:chOff x="5624194" y="350969"/>
              <a:chExt cx="4465200" cy="4734600"/>
            </a:xfrm>
          </p:grpSpPr>
          <p:sp>
            <p:nvSpPr>
              <p:cNvPr id="244" name="Google Shape;244;p4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4"/>
            <p:cNvGrpSpPr/>
            <p:nvPr/>
          </p:nvGrpSpPr>
          <p:grpSpPr>
            <a:xfrm>
              <a:off x="-56862" y="2397250"/>
              <a:ext cx="3517160" cy="3728468"/>
              <a:chOff x="5255762" y="2121228"/>
              <a:chExt cx="4399200" cy="4663500"/>
            </a:xfrm>
          </p:grpSpPr>
          <p:sp>
            <p:nvSpPr>
              <p:cNvPr id="248" name="Google Shape;248;p4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4"/>
            <p:cNvGrpSpPr/>
            <p:nvPr/>
          </p:nvGrpSpPr>
          <p:grpSpPr>
            <a:xfrm>
              <a:off x="1407171" y="2869523"/>
              <a:ext cx="3190245" cy="3376129"/>
              <a:chOff x="7086948" y="2711938"/>
              <a:chExt cx="3990300" cy="4222800"/>
            </a:xfrm>
          </p:grpSpPr>
          <p:sp>
            <p:nvSpPr>
              <p:cNvPr id="252" name="Google Shape;252;p4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4"/>
            <p:cNvGrpSpPr/>
            <p:nvPr/>
          </p:nvGrpSpPr>
          <p:grpSpPr>
            <a:xfrm>
              <a:off x="-1651134" y="1392285"/>
              <a:ext cx="2467691" cy="2615242"/>
              <a:chOff x="2032969" y="864182"/>
              <a:chExt cx="4314900" cy="4572900"/>
            </a:xfrm>
          </p:grpSpPr>
          <p:sp>
            <p:nvSpPr>
              <p:cNvPr id="256" name="Google Shape;256;p4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4"/>
            <p:cNvGrpSpPr/>
            <p:nvPr/>
          </p:nvGrpSpPr>
          <p:grpSpPr>
            <a:xfrm>
              <a:off x="-1646103" y="1119158"/>
              <a:ext cx="2136104" cy="2270180"/>
              <a:chOff x="1316031" y="142329"/>
              <a:chExt cx="2671800" cy="2839500"/>
            </a:xfrm>
          </p:grpSpPr>
          <p:sp>
            <p:nvSpPr>
              <p:cNvPr id="260" name="Google Shape;260;p4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4"/>
            <p:cNvGrpSpPr/>
            <p:nvPr/>
          </p:nvGrpSpPr>
          <p:grpSpPr>
            <a:xfrm>
              <a:off x="-601805" y="1119148"/>
              <a:ext cx="1427911" cy="1514413"/>
              <a:chOff x="1470547" y="379512"/>
              <a:chExt cx="1786005" cy="1894200"/>
            </a:xfrm>
          </p:grpSpPr>
          <p:sp>
            <p:nvSpPr>
              <p:cNvPr id="264" name="Google Shape;264;p4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4"/>
            <p:cNvGrpSpPr/>
            <p:nvPr/>
          </p:nvGrpSpPr>
          <p:grpSpPr>
            <a:xfrm>
              <a:off x="-1919487" y="1763795"/>
              <a:ext cx="2580641" cy="2735131"/>
              <a:chOff x="2075692" y="52828"/>
              <a:chExt cx="4347442" cy="4607700"/>
            </a:xfrm>
          </p:grpSpPr>
          <p:sp>
            <p:nvSpPr>
              <p:cNvPr id="268" name="Google Shape;268;p4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" name="Google Shape;271;p4"/>
            <p:cNvGrpSpPr/>
            <p:nvPr/>
          </p:nvGrpSpPr>
          <p:grpSpPr>
            <a:xfrm rot="-1576190">
              <a:off x="3295488" y="734727"/>
              <a:ext cx="428837" cy="428837"/>
              <a:chOff x="8297437" y="2253663"/>
              <a:chExt cx="4117200" cy="4117200"/>
            </a:xfrm>
          </p:grpSpPr>
          <p:sp>
            <p:nvSpPr>
              <p:cNvPr id="272" name="Google Shape;272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3" name="Google Shape;273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4" name="Google Shape;274;p4"/>
            <p:cNvGrpSpPr/>
            <p:nvPr/>
          </p:nvGrpSpPr>
          <p:grpSpPr>
            <a:xfrm rot="-1573267">
              <a:off x="2009589" y="1298339"/>
              <a:ext cx="368076" cy="368076"/>
              <a:chOff x="8297437" y="2253663"/>
              <a:chExt cx="4117200" cy="4117200"/>
            </a:xfrm>
          </p:grpSpPr>
          <p:sp>
            <p:nvSpPr>
              <p:cNvPr id="275" name="Google Shape;275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6" name="Google Shape;276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7" name="Google Shape;277;p4"/>
            <p:cNvGrpSpPr/>
            <p:nvPr/>
          </p:nvGrpSpPr>
          <p:grpSpPr>
            <a:xfrm rot="-1572434">
              <a:off x="3063378" y="999016"/>
              <a:ext cx="235871" cy="235871"/>
              <a:chOff x="8297437" y="2253663"/>
              <a:chExt cx="4117200" cy="4117200"/>
            </a:xfrm>
          </p:grpSpPr>
          <p:sp>
            <p:nvSpPr>
              <p:cNvPr id="278" name="Google Shape;278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9" name="Google Shape;279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0" name="Google Shape;280;p4"/>
            <p:cNvGrpSpPr/>
            <p:nvPr/>
          </p:nvGrpSpPr>
          <p:grpSpPr>
            <a:xfrm rot="-1574351">
              <a:off x="2668864" y="5100571"/>
              <a:ext cx="550364" cy="550364"/>
              <a:chOff x="8297437" y="2253663"/>
              <a:chExt cx="4117200" cy="4117200"/>
            </a:xfrm>
          </p:grpSpPr>
          <p:sp>
            <p:nvSpPr>
              <p:cNvPr id="281" name="Google Shape;281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2" name="Google Shape;282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3" name="Google Shape;283;p4"/>
            <p:cNvGrpSpPr/>
            <p:nvPr/>
          </p:nvGrpSpPr>
          <p:grpSpPr>
            <a:xfrm rot="-1572813">
              <a:off x="2184332" y="3756001"/>
              <a:ext cx="300132" cy="300132"/>
              <a:chOff x="8297437" y="2253663"/>
              <a:chExt cx="4117200" cy="4117200"/>
            </a:xfrm>
          </p:grpSpPr>
          <p:sp>
            <p:nvSpPr>
              <p:cNvPr id="284" name="Google Shape;284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5" name="Google Shape;285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4"/>
            <p:cNvGrpSpPr/>
            <p:nvPr/>
          </p:nvGrpSpPr>
          <p:grpSpPr>
            <a:xfrm rot="-1572610">
              <a:off x="751817" y="502001"/>
              <a:ext cx="535083" cy="535083"/>
              <a:chOff x="8297437" y="2253663"/>
              <a:chExt cx="4117200" cy="4117200"/>
            </a:xfrm>
          </p:grpSpPr>
          <p:sp>
            <p:nvSpPr>
              <p:cNvPr id="287" name="Google Shape;287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8" name="Google Shape;288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4"/>
            <p:cNvGrpSpPr/>
            <p:nvPr/>
          </p:nvGrpSpPr>
          <p:grpSpPr>
            <a:xfrm rot="-1574662">
              <a:off x="3361860" y="1802169"/>
              <a:ext cx="296081" cy="296081"/>
              <a:chOff x="8297437" y="2253663"/>
              <a:chExt cx="4117200" cy="4117200"/>
            </a:xfrm>
          </p:grpSpPr>
          <p:sp>
            <p:nvSpPr>
              <p:cNvPr id="290" name="Google Shape;290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1" name="Google Shape;291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2" name="Google Shape;292;p4"/>
            <p:cNvGrpSpPr/>
            <p:nvPr/>
          </p:nvGrpSpPr>
          <p:grpSpPr>
            <a:xfrm rot="-1572434">
              <a:off x="2840095" y="2101258"/>
              <a:ext cx="235871" cy="235871"/>
              <a:chOff x="8297437" y="2253663"/>
              <a:chExt cx="4117200" cy="4117200"/>
            </a:xfrm>
          </p:grpSpPr>
          <p:sp>
            <p:nvSpPr>
              <p:cNvPr id="293" name="Google Shape;293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4" name="Google Shape;294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5" name="Google Shape;295;p4"/>
            <p:cNvGrpSpPr/>
            <p:nvPr/>
          </p:nvGrpSpPr>
          <p:grpSpPr>
            <a:xfrm rot="-1575143">
              <a:off x="3962399" y="4046267"/>
              <a:ext cx="404901" cy="404901"/>
              <a:chOff x="8297437" y="2253663"/>
              <a:chExt cx="4117200" cy="4117200"/>
            </a:xfrm>
          </p:grpSpPr>
          <p:sp>
            <p:nvSpPr>
              <p:cNvPr id="296" name="Google Shape;296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7" name="Google Shape;297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8" name="Google Shape;298;p4"/>
          <p:cNvSpPr txBox="1">
            <a:spLocks noGrp="1"/>
          </p:cNvSpPr>
          <p:nvPr>
            <p:ph type="title"/>
          </p:nvPr>
        </p:nvSpPr>
        <p:spPr>
          <a:xfrm>
            <a:off x="277475" y="2666100"/>
            <a:ext cx="39507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9" name="Google Shape;299;p4"/>
          <p:cNvSpPr txBox="1">
            <a:spLocks noGrp="1"/>
          </p:cNvSpPr>
          <p:nvPr>
            <p:ph type="body" idx="1"/>
          </p:nvPr>
        </p:nvSpPr>
        <p:spPr>
          <a:xfrm>
            <a:off x="4885375" y="4024075"/>
            <a:ext cx="6324900" cy="158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4"/>
          <p:cNvGrpSpPr/>
          <p:nvPr/>
        </p:nvGrpSpPr>
        <p:grpSpPr>
          <a:xfrm rot="1574351" flipH="1">
            <a:off x="10706060" y="6105196"/>
            <a:ext cx="550364" cy="550364"/>
            <a:chOff x="8297437" y="2253663"/>
            <a:chExt cx="4117200" cy="4117200"/>
          </a:xfrm>
        </p:grpSpPr>
        <p:sp>
          <p:nvSpPr>
            <p:cNvPr id="301" name="Google Shape;301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2" name="Google Shape;302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03" name="Google Shape;303;p4"/>
          <p:cNvGrpSpPr/>
          <p:nvPr/>
        </p:nvGrpSpPr>
        <p:grpSpPr>
          <a:xfrm rot="1572813" flipH="1">
            <a:off x="10998748" y="5549826"/>
            <a:ext cx="300132" cy="300132"/>
            <a:chOff x="8297437" y="2253663"/>
            <a:chExt cx="4117200" cy="4117200"/>
          </a:xfrm>
        </p:grpSpPr>
        <p:sp>
          <p:nvSpPr>
            <p:cNvPr id="304" name="Google Shape;304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5" name="Google Shape;305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06" name="Google Shape;306;p4"/>
          <p:cNvGrpSpPr/>
          <p:nvPr/>
        </p:nvGrpSpPr>
        <p:grpSpPr>
          <a:xfrm rot="1574662" flipH="1">
            <a:off x="8956135" y="6314682"/>
            <a:ext cx="296081" cy="296081"/>
            <a:chOff x="8297437" y="2253663"/>
            <a:chExt cx="4117200" cy="4117200"/>
          </a:xfrm>
        </p:grpSpPr>
        <p:sp>
          <p:nvSpPr>
            <p:cNvPr id="307" name="Google Shape;307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8" name="Google Shape;308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09" name="Google Shape;309;p4"/>
          <p:cNvGrpSpPr/>
          <p:nvPr/>
        </p:nvGrpSpPr>
        <p:grpSpPr>
          <a:xfrm rot="1575143" flipH="1">
            <a:off x="11569813" y="5583217"/>
            <a:ext cx="404901" cy="404901"/>
            <a:chOff x="8297437" y="2253663"/>
            <a:chExt cx="4117200" cy="4117200"/>
          </a:xfrm>
        </p:grpSpPr>
        <p:sp>
          <p:nvSpPr>
            <p:cNvPr id="310" name="Google Shape;310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1" name="Google Shape;311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"/>
          <p:cNvGrpSpPr/>
          <p:nvPr/>
        </p:nvGrpSpPr>
        <p:grpSpPr>
          <a:xfrm rot="-1574875">
            <a:off x="11465118" y="707308"/>
            <a:ext cx="498991" cy="498991"/>
            <a:chOff x="8297437" y="2253663"/>
            <a:chExt cx="4117200" cy="4117200"/>
          </a:xfrm>
        </p:grpSpPr>
        <p:sp>
          <p:nvSpPr>
            <p:cNvPr id="313" name="Google Shape;313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4" name="Google Shape;314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p4"/>
          <p:cNvGrpSpPr/>
          <p:nvPr/>
        </p:nvGrpSpPr>
        <p:grpSpPr>
          <a:xfrm rot="-1576533">
            <a:off x="10316940" y="219092"/>
            <a:ext cx="400849" cy="400849"/>
            <a:chOff x="8297437" y="2253663"/>
            <a:chExt cx="4117200" cy="4117200"/>
          </a:xfrm>
        </p:grpSpPr>
        <p:sp>
          <p:nvSpPr>
            <p:cNvPr id="316" name="Google Shape;316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7" name="Google Shape;317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8" name="Google Shape;318;p4"/>
          <p:cNvGrpSpPr/>
          <p:nvPr/>
        </p:nvGrpSpPr>
        <p:grpSpPr>
          <a:xfrm rot="-1570589">
            <a:off x="11145475" y="226906"/>
            <a:ext cx="298661" cy="298661"/>
            <a:chOff x="8297437" y="2253663"/>
            <a:chExt cx="4117200" cy="4117200"/>
          </a:xfrm>
        </p:grpSpPr>
        <p:sp>
          <p:nvSpPr>
            <p:cNvPr id="319" name="Google Shape;319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0" name="Google Shape;320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5"/>
          <p:cNvGrpSpPr/>
          <p:nvPr/>
        </p:nvGrpSpPr>
        <p:grpSpPr>
          <a:xfrm>
            <a:off x="8488771" y="-630694"/>
            <a:ext cx="3931817" cy="2468930"/>
            <a:chOff x="459511" y="-111295"/>
            <a:chExt cx="11220939" cy="7046034"/>
          </a:xfrm>
        </p:grpSpPr>
        <p:grpSp>
          <p:nvGrpSpPr>
            <p:cNvPr id="323" name="Google Shape;3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324" name="Google Shape;3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328" name="Google Shape;3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" name="Google Shape;3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332" name="Google Shape;3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" name="Google Shape;3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336" name="Google Shape;3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339" name="Google Shape;3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343" name="Google Shape;3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347" name="Google Shape;3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" name="Google Shape;3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351" name="Google Shape;3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355" name="Google Shape;3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359" name="Google Shape;3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363" name="Google Shape;3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367" name="Google Shape;3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" name="Google Shape;3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371" name="Google Shape;3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" name="Google Shape;3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375" name="Google Shape;3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379" name="Google Shape;3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383" name="Google Shape;3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6" name="Google Shape;3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387" name="Google Shape;3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0" name="Google Shape;3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391" name="Google Shape;3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4" name="Google Shape;3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395" name="Google Shape;3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3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399" name="Google Shape;3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" name="Google Shape;4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403" name="Google Shape;4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407" name="Google Shape;4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" name="Google Shape;4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411" name="Google Shape;4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415" name="Google Shape;4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8" name="Google Shape;4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419" name="Google Shape;4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2" name="Google Shape;422;p5"/>
          <p:cNvGrpSpPr/>
          <p:nvPr/>
        </p:nvGrpSpPr>
        <p:grpSpPr>
          <a:xfrm>
            <a:off x="-139229" y="-630694"/>
            <a:ext cx="3931817" cy="2468930"/>
            <a:chOff x="459511" y="-111295"/>
            <a:chExt cx="11220939" cy="7046034"/>
          </a:xfrm>
        </p:grpSpPr>
        <p:grpSp>
          <p:nvGrpSpPr>
            <p:cNvPr id="423" name="Google Shape;4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424" name="Google Shape;4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7" name="Google Shape;4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428" name="Google Shape;4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1" name="Google Shape;4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432" name="Google Shape;4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5" name="Google Shape;4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436" name="Google Shape;4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8" name="Google Shape;4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439" name="Google Shape;4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443" name="Google Shape;4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4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447" name="Google Shape;4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451" name="Google Shape;4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4" name="Google Shape;4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455" name="Google Shape;4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459" name="Google Shape;4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463" name="Google Shape;4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467" name="Google Shape;4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471" name="Google Shape;4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475" name="Google Shape;4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479" name="Google Shape;4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2" name="Google Shape;4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483" name="Google Shape;4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487" name="Google Shape;4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" name="Google Shape;4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491" name="Google Shape;4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4" name="Google Shape;4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495" name="Google Shape;4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499" name="Google Shape;4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503" name="Google Shape;5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" name="Google Shape;5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507" name="Google Shape;5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0" name="Google Shape;5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511" name="Google Shape;5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515" name="Google Shape;5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8" name="Google Shape;5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519" name="Google Shape;5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5"/>
          <p:cNvGrpSpPr/>
          <p:nvPr/>
        </p:nvGrpSpPr>
        <p:grpSpPr>
          <a:xfrm>
            <a:off x="2849671" y="-630694"/>
            <a:ext cx="3931817" cy="2468930"/>
            <a:chOff x="459511" y="-111295"/>
            <a:chExt cx="11220939" cy="7046034"/>
          </a:xfrm>
        </p:grpSpPr>
        <p:grpSp>
          <p:nvGrpSpPr>
            <p:cNvPr id="523" name="Google Shape;5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524" name="Google Shape;5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7" name="Google Shape;5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528" name="Google Shape;5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532" name="Google Shape;5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536" name="Google Shape;5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8" name="Google Shape;5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539" name="Google Shape;5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2" name="Google Shape;5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543" name="Google Shape;5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547" name="Google Shape;5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0" name="Google Shape;5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551" name="Google Shape;5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555" name="Google Shape;5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559" name="Google Shape;5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563" name="Google Shape;5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6" name="Google Shape;5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567" name="Google Shape;5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571" name="Google Shape;5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4" name="Google Shape;5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575" name="Google Shape;5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8" name="Google Shape;5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579" name="Google Shape;5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2" name="Google Shape;5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583" name="Google Shape;5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587" name="Google Shape;5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0" name="Google Shape;5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591" name="Google Shape;5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595" name="Google Shape;5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8" name="Google Shape;5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599" name="Google Shape;5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603" name="Google Shape;6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607" name="Google Shape;6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0" name="Google Shape;6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611" name="Google Shape;6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615" name="Google Shape;6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619" name="Google Shape;6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22" name="Google Shape;622;p5"/>
          <p:cNvGrpSpPr/>
          <p:nvPr/>
        </p:nvGrpSpPr>
        <p:grpSpPr>
          <a:xfrm>
            <a:off x="5536921" y="-630694"/>
            <a:ext cx="3931817" cy="2468930"/>
            <a:chOff x="459511" y="-111295"/>
            <a:chExt cx="11220939" cy="7046034"/>
          </a:xfrm>
        </p:grpSpPr>
        <p:grpSp>
          <p:nvGrpSpPr>
            <p:cNvPr id="623" name="Google Shape;6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624" name="Google Shape;6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628" name="Google Shape;6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1" name="Google Shape;6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632" name="Google Shape;6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5" name="Google Shape;6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636" name="Google Shape;6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8" name="Google Shape;6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639" name="Google Shape;6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643" name="Google Shape;6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647" name="Google Shape;6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0" name="Google Shape;6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651" name="Google Shape;6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4" name="Google Shape;6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655" name="Google Shape;6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8" name="Google Shape;6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659" name="Google Shape;6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2" name="Google Shape;6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663" name="Google Shape;6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6" name="Google Shape;6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667" name="Google Shape;6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0" name="Google Shape;6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671" name="Google Shape;6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675" name="Google Shape;6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8" name="Google Shape;6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679" name="Google Shape;6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2" name="Google Shape;6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683" name="Google Shape;6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6" name="Google Shape;6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687" name="Google Shape;6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691" name="Google Shape;6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4" name="Google Shape;6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695" name="Google Shape;6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699" name="Google Shape;6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703" name="Google Shape;7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707" name="Google Shape;7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0" name="Google Shape;7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711" name="Google Shape;7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4" name="Google Shape;7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715" name="Google Shape;7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8" name="Google Shape;7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719" name="Google Shape;7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2" name="Google Shape;722;p5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3" name="Google Shape;723;p5"/>
          <p:cNvSpPr txBox="1">
            <a:spLocks noGrp="1"/>
          </p:cNvSpPr>
          <p:nvPr>
            <p:ph type="body" idx="1"/>
          </p:nvPr>
        </p:nvSpPr>
        <p:spPr>
          <a:xfrm>
            <a:off x="490775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4" name="Google Shape;724;p5"/>
          <p:cNvSpPr txBox="1">
            <a:spLocks noGrp="1"/>
          </p:cNvSpPr>
          <p:nvPr>
            <p:ph type="body" idx="2"/>
          </p:nvPr>
        </p:nvSpPr>
        <p:spPr>
          <a:xfrm>
            <a:off x="4448700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5" name="Google Shape;725;p5"/>
          <p:cNvSpPr txBox="1">
            <a:spLocks noGrp="1"/>
          </p:cNvSpPr>
          <p:nvPr>
            <p:ph type="body" idx="3"/>
          </p:nvPr>
        </p:nvSpPr>
        <p:spPr>
          <a:xfrm>
            <a:off x="490775" y="4935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6" name="Google Shape;726;p5"/>
          <p:cNvSpPr txBox="1">
            <a:spLocks noGrp="1"/>
          </p:cNvSpPr>
          <p:nvPr>
            <p:ph type="body" idx="4"/>
          </p:nvPr>
        </p:nvSpPr>
        <p:spPr>
          <a:xfrm>
            <a:off x="4448700" y="4935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7" name="Google Shape;727;p5"/>
          <p:cNvSpPr txBox="1">
            <a:spLocks noGrp="1"/>
          </p:cNvSpPr>
          <p:nvPr>
            <p:ph type="title" idx="5"/>
          </p:nvPr>
        </p:nvSpPr>
        <p:spPr>
          <a:xfrm>
            <a:off x="490775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8" name="Google Shape;728;p5"/>
          <p:cNvSpPr txBox="1">
            <a:spLocks noGrp="1"/>
          </p:cNvSpPr>
          <p:nvPr>
            <p:ph type="title" idx="6"/>
          </p:nvPr>
        </p:nvSpPr>
        <p:spPr>
          <a:xfrm>
            <a:off x="4448700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9" name="Google Shape;729;p5"/>
          <p:cNvSpPr txBox="1">
            <a:spLocks noGrp="1"/>
          </p:cNvSpPr>
          <p:nvPr>
            <p:ph type="title" idx="7"/>
          </p:nvPr>
        </p:nvSpPr>
        <p:spPr>
          <a:xfrm>
            <a:off x="490775" y="4240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0" name="Google Shape;730;p5"/>
          <p:cNvSpPr txBox="1">
            <a:spLocks noGrp="1"/>
          </p:cNvSpPr>
          <p:nvPr>
            <p:ph type="title" idx="8"/>
          </p:nvPr>
        </p:nvSpPr>
        <p:spPr>
          <a:xfrm>
            <a:off x="4448700" y="4240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1" name="Google Shape;731;p5"/>
          <p:cNvSpPr txBox="1">
            <a:spLocks noGrp="1"/>
          </p:cNvSpPr>
          <p:nvPr>
            <p:ph type="body" idx="9"/>
          </p:nvPr>
        </p:nvSpPr>
        <p:spPr>
          <a:xfrm>
            <a:off x="8406625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2" name="Google Shape;732;p5"/>
          <p:cNvSpPr txBox="1">
            <a:spLocks noGrp="1"/>
          </p:cNvSpPr>
          <p:nvPr>
            <p:ph type="body" idx="13"/>
          </p:nvPr>
        </p:nvSpPr>
        <p:spPr>
          <a:xfrm>
            <a:off x="8406625" y="4935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 idx="14"/>
          </p:nvPr>
        </p:nvSpPr>
        <p:spPr>
          <a:xfrm>
            <a:off x="8406625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title" idx="15"/>
          </p:nvPr>
        </p:nvSpPr>
        <p:spPr>
          <a:xfrm>
            <a:off x="8406625" y="4240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735" name="Google Shape;735;p5"/>
          <p:cNvGrpSpPr/>
          <p:nvPr/>
        </p:nvGrpSpPr>
        <p:grpSpPr>
          <a:xfrm rot="-1576190">
            <a:off x="1887113" y="143527"/>
            <a:ext cx="428837" cy="428837"/>
            <a:chOff x="8297437" y="2253663"/>
            <a:chExt cx="4117200" cy="4117200"/>
          </a:xfrm>
        </p:grpSpPr>
        <p:sp>
          <p:nvSpPr>
            <p:cNvPr id="736" name="Google Shape;736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7" name="Google Shape;737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38" name="Google Shape;738;p5"/>
          <p:cNvGrpSpPr/>
          <p:nvPr/>
        </p:nvGrpSpPr>
        <p:grpSpPr>
          <a:xfrm rot="-1573267">
            <a:off x="601214" y="707139"/>
            <a:ext cx="368076" cy="368076"/>
            <a:chOff x="8297437" y="2253663"/>
            <a:chExt cx="4117200" cy="4117200"/>
          </a:xfrm>
        </p:grpSpPr>
        <p:sp>
          <p:nvSpPr>
            <p:cNvPr id="739" name="Google Shape;739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0" name="Google Shape;740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1" name="Google Shape;741;p5"/>
          <p:cNvGrpSpPr/>
          <p:nvPr/>
        </p:nvGrpSpPr>
        <p:grpSpPr>
          <a:xfrm rot="-1572434">
            <a:off x="1655003" y="407816"/>
            <a:ext cx="235871" cy="235871"/>
            <a:chOff x="8297437" y="2253663"/>
            <a:chExt cx="4117200" cy="4117200"/>
          </a:xfrm>
        </p:grpSpPr>
        <p:sp>
          <p:nvSpPr>
            <p:cNvPr id="742" name="Google Shape;742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3" name="Google Shape;743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4" name="Google Shape;744;p5"/>
          <p:cNvGrpSpPr/>
          <p:nvPr/>
        </p:nvGrpSpPr>
        <p:grpSpPr>
          <a:xfrm rot="-1574617">
            <a:off x="5180605" y="910646"/>
            <a:ext cx="393853" cy="393853"/>
            <a:chOff x="8297437" y="2253663"/>
            <a:chExt cx="4117200" cy="4117200"/>
          </a:xfrm>
        </p:grpSpPr>
        <p:sp>
          <p:nvSpPr>
            <p:cNvPr id="745" name="Google Shape;745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6" name="Google Shape;746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7" name="Google Shape;747;p5"/>
          <p:cNvGrpSpPr/>
          <p:nvPr/>
        </p:nvGrpSpPr>
        <p:grpSpPr>
          <a:xfrm rot="-1572610">
            <a:off x="11396404" y="676001"/>
            <a:ext cx="535083" cy="535083"/>
            <a:chOff x="8297437" y="2253663"/>
            <a:chExt cx="4117200" cy="4117200"/>
          </a:xfrm>
        </p:grpSpPr>
        <p:sp>
          <p:nvSpPr>
            <p:cNvPr id="748" name="Google Shape;748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9" name="Google Shape;749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0" name="Google Shape;750;p5"/>
          <p:cNvGrpSpPr/>
          <p:nvPr/>
        </p:nvGrpSpPr>
        <p:grpSpPr>
          <a:xfrm rot="-1573459">
            <a:off x="8242027" y="447465"/>
            <a:ext cx="402508" cy="402508"/>
            <a:chOff x="8297437" y="2253663"/>
            <a:chExt cx="4117200" cy="4117200"/>
          </a:xfrm>
        </p:grpSpPr>
        <p:sp>
          <p:nvSpPr>
            <p:cNvPr id="751" name="Google Shape;751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2" name="Google Shape;752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3" name="Google Shape;753;p5"/>
          <p:cNvGrpSpPr/>
          <p:nvPr/>
        </p:nvGrpSpPr>
        <p:grpSpPr>
          <a:xfrm rot="-1572434">
            <a:off x="1431720" y="1510058"/>
            <a:ext cx="235871" cy="235871"/>
            <a:chOff x="8297437" y="2253663"/>
            <a:chExt cx="4117200" cy="4117200"/>
          </a:xfrm>
        </p:grpSpPr>
        <p:sp>
          <p:nvSpPr>
            <p:cNvPr id="754" name="Google Shape;754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5" name="Google Shape;755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6" name="Google Shape;756;p5"/>
          <p:cNvGrpSpPr/>
          <p:nvPr/>
        </p:nvGrpSpPr>
        <p:grpSpPr>
          <a:xfrm rot="-1575894">
            <a:off x="4273965" y="525262"/>
            <a:ext cx="316334" cy="316334"/>
            <a:chOff x="8297437" y="2253663"/>
            <a:chExt cx="4117200" cy="4117200"/>
          </a:xfrm>
        </p:grpSpPr>
        <p:sp>
          <p:nvSpPr>
            <p:cNvPr id="757" name="Google Shape;757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8" name="Google Shape;758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CUSTOM_21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"/>
          <p:cNvSpPr txBox="1">
            <a:spLocks noGrp="1"/>
          </p:cNvSpPr>
          <p:nvPr>
            <p:ph type="title"/>
          </p:nvPr>
        </p:nvSpPr>
        <p:spPr>
          <a:xfrm>
            <a:off x="1707000" y="8764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6"/>
          <p:cNvSpPr txBox="1">
            <a:spLocks noGrp="1"/>
          </p:cNvSpPr>
          <p:nvPr>
            <p:ph type="body" idx="1"/>
          </p:nvPr>
        </p:nvSpPr>
        <p:spPr>
          <a:xfrm>
            <a:off x="1707000" y="1889875"/>
            <a:ext cx="50586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62" name="Google Shape;762;p6"/>
          <p:cNvSpPr txBox="1">
            <a:spLocks noGrp="1"/>
          </p:cNvSpPr>
          <p:nvPr>
            <p:ph type="body" idx="2"/>
          </p:nvPr>
        </p:nvSpPr>
        <p:spPr>
          <a:xfrm>
            <a:off x="9736200" y="1889875"/>
            <a:ext cx="7488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"/>
          <p:cNvSpPr txBox="1">
            <a:spLocks noGrp="1"/>
          </p:cNvSpPr>
          <p:nvPr>
            <p:ph type="title"/>
          </p:nvPr>
        </p:nvSpPr>
        <p:spPr>
          <a:xfrm>
            <a:off x="4011425" y="2076050"/>
            <a:ext cx="7389300" cy="20661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drich"/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65" name="Google Shape;765;p7"/>
          <p:cNvSpPr txBox="1">
            <a:spLocks noGrp="1"/>
          </p:cNvSpPr>
          <p:nvPr>
            <p:ph type="body" idx="1"/>
          </p:nvPr>
        </p:nvSpPr>
        <p:spPr>
          <a:xfrm>
            <a:off x="2401350" y="47053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766" name="Google Shape;766;p7"/>
          <p:cNvGrpSpPr/>
          <p:nvPr/>
        </p:nvGrpSpPr>
        <p:grpSpPr>
          <a:xfrm>
            <a:off x="120672" y="158225"/>
            <a:ext cx="3618609" cy="3006763"/>
            <a:chOff x="4383222" y="0"/>
            <a:chExt cx="3618609" cy="3006763"/>
          </a:xfrm>
        </p:grpSpPr>
        <p:grpSp>
          <p:nvGrpSpPr>
            <p:cNvPr id="767" name="Google Shape;767;p7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768" name="Google Shape;768;p7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7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772" name="Google Shape;772;p7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7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776" name="Google Shape;776;p7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9" name="Google Shape;779;p7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780" name="Google Shape;780;p7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7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7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7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784" name="Google Shape;784;p7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7" name="Google Shape;787;p7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788" name="Google Shape;788;p7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1" name="Google Shape;791;p7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792" name="Google Shape;792;p7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7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796" name="Google Shape;796;p7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9" name="Google Shape;799;p7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800" name="Google Shape;800;p7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3" name="Google Shape;803;p7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804" name="Google Shape;804;p7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7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808" name="Google Shape;808;p7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1" name="Google Shape;811;p7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812" name="Google Shape;812;p7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5" name="Google Shape;815;p7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816" name="Google Shape;816;p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7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820" name="Google Shape;820;p7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" name="Google Shape;823;p7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824" name="Google Shape;824;p7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7" name="Google Shape;827;p7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828" name="Google Shape;828;p7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7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832" name="Google Shape;832;p7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7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836" name="Google Shape;836;p7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9" name="Google Shape;839;p7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840" name="Google Shape;840;p7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844" name="Google Shape;844;p7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7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848" name="Google Shape;848;p7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1" name="Google Shape;851;p7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852" name="Google Shape;852;p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5" name="Google Shape;855;p7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856" name="Google Shape;856;p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7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860" name="Google Shape;860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1" name="Google Shape;861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2" name="Google Shape;862;p7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863" name="Google Shape;863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4" name="Google Shape;864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5" name="Google Shape;865;p7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866" name="Google Shape;866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7" name="Google Shape;867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8" name="Google Shape;868;p7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869" name="Google Shape;869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0" name="Google Shape;870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1" name="Google Shape;871;p7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872" name="Google Shape;872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3" name="Google Shape;873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4" name="Google Shape;874;p7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875" name="Google Shape;875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6" name="Google Shape;876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7" name="Google Shape;877;p7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878" name="Google Shape;878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9" name="Google Shape;879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0" name="Google Shape;880;p7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881" name="Google Shape;881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82" name="Google Shape;882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3" name="Google Shape;883;p7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884" name="Google Shape;884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85" name="Google Shape;885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6" name="Google Shape;886;p7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887" name="Google Shape;887;p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90" name="Google Shape;890;p7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891" name="Google Shape;891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2" name="Google Shape;892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93" name="Google Shape;893;p7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894" name="Google Shape;894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5" name="Google Shape;895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96" name="Google Shape;896;p7"/>
          <p:cNvGrpSpPr/>
          <p:nvPr/>
        </p:nvGrpSpPr>
        <p:grpSpPr>
          <a:xfrm rot="-1574662">
            <a:off x="2911697" y="6368457"/>
            <a:ext cx="296081" cy="296081"/>
            <a:chOff x="8297437" y="2253663"/>
            <a:chExt cx="4117200" cy="4117200"/>
          </a:xfrm>
        </p:grpSpPr>
        <p:sp>
          <p:nvSpPr>
            <p:cNvPr id="897" name="Google Shape;897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8" name="Google Shape;898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99" name="Google Shape;899;p7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900" name="Google Shape;900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01" name="Google Shape;901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8"/>
          <p:cNvGrpSpPr/>
          <p:nvPr/>
        </p:nvGrpSpPr>
        <p:grpSpPr>
          <a:xfrm>
            <a:off x="8488771" y="-630694"/>
            <a:ext cx="3931817" cy="2468930"/>
            <a:chOff x="459511" y="-111295"/>
            <a:chExt cx="11220939" cy="7046034"/>
          </a:xfrm>
        </p:grpSpPr>
        <p:grpSp>
          <p:nvGrpSpPr>
            <p:cNvPr id="904" name="Google Shape;904;p8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905" name="Google Shape;905;p8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8" name="Google Shape;908;p8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909" name="Google Shape;909;p8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2" name="Google Shape;912;p8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913" name="Google Shape;913;p8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6" name="Google Shape;916;p8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917" name="Google Shape;917;p8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9" name="Google Shape;919;p8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920" name="Google Shape;920;p8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3" name="Google Shape;923;p8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924" name="Google Shape;924;p8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7" name="Google Shape;927;p8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928" name="Google Shape;928;p8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1" name="Google Shape;931;p8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932" name="Google Shape;932;p8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5" name="Google Shape;935;p8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936" name="Google Shape;936;p8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9" name="Google Shape;939;p8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940" name="Google Shape;940;p8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3" name="Google Shape;943;p8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944" name="Google Shape;944;p8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7" name="Google Shape;947;p8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948" name="Google Shape;948;p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1" name="Google Shape;951;p8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952" name="Google Shape;952;p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5" name="Google Shape;955;p8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956" name="Google Shape;956;p8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9" name="Google Shape;959;p8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960" name="Google Shape;960;p8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3" name="Google Shape;963;p8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964" name="Google Shape;964;p8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7" name="Google Shape;967;p8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968" name="Google Shape;968;p8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1" name="Google Shape;971;p8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972" name="Google Shape;972;p8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5" name="Google Shape;975;p8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976" name="Google Shape;976;p8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9" name="Google Shape;979;p8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980" name="Google Shape;980;p8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3" name="Google Shape;983;p8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984" name="Google Shape;984;p8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7" name="Google Shape;987;p8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988" name="Google Shape;988;p8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8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8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1" name="Google Shape;991;p8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992" name="Google Shape;992;p8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5" name="Google Shape;995;p8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996" name="Google Shape;996;p8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9" name="Google Shape;999;p8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1000" name="Google Shape;1000;p8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03" name="Google Shape;1003;p8"/>
          <p:cNvGrpSpPr/>
          <p:nvPr/>
        </p:nvGrpSpPr>
        <p:grpSpPr>
          <a:xfrm>
            <a:off x="-139229" y="-630694"/>
            <a:ext cx="3931817" cy="2468930"/>
            <a:chOff x="459511" y="-111295"/>
            <a:chExt cx="11220939" cy="7046034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1005" name="Google Shape;1005;p8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8" name="Google Shape;1008;p8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1009" name="Google Shape;1009;p8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2" name="Google Shape;1012;p8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1013" name="Google Shape;1013;p8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6" name="Google Shape;1016;p8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1017" name="Google Shape;1017;p8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8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1020" name="Google Shape;1020;p8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3" name="Google Shape;1023;p8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1024" name="Google Shape;1024;p8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7" name="Google Shape;1027;p8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1028" name="Google Shape;1028;p8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1" name="Google Shape;1031;p8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1032" name="Google Shape;1032;p8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5" name="Google Shape;1035;p8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1036" name="Google Shape;1036;p8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9" name="Google Shape;1039;p8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1040" name="Google Shape;1040;p8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3" name="Google Shape;1043;p8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1044" name="Google Shape;1044;p8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7" name="Google Shape;1047;p8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1048" name="Google Shape;1048;p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1" name="Google Shape;1051;p8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1052" name="Google Shape;1052;p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5" name="Google Shape;1055;p8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1056" name="Google Shape;1056;p8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9" name="Google Shape;1059;p8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1060" name="Google Shape;1060;p8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3" name="Google Shape;1063;p8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1064" name="Google Shape;1064;p8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7" name="Google Shape;1067;p8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1068" name="Google Shape;1068;p8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1" name="Google Shape;1071;p8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1072" name="Google Shape;1072;p8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5" name="Google Shape;1075;p8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1076" name="Google Shape;1076;p8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9" name="Google Shape;1079;p8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1080" name="Google Shape;1080;p8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3" name="Google Shape;1083;p8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1084" name="Google Shape;1084;p8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7" name="Google Shape;1087;p8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1088" name="Google Shape;1088;p8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1092" name="Google Shape;1092;p8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5" name="Google Shape;1095;p8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1096" name="Google Shape;1096;p8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9" name="Google Shape;1099;p8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1100" name="Google Shape;1100;p8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03" name="Google Shape;1103;p8"/>
          <p:cNvGrpSpPr/>
          <p:nvPr/>
        </p:nvGrpSpPr>
        <p:grpSpPr>
          <a:xfrm>
            <a:off x="2849671" y="-630694"/>
            <a:ext cx="3931817" cy="2468930"/>
            <a:chOff x="459511" y="-111295"/>
            <a:chExt cx="11220939" cy="7046034"/>
          </a:xfrm>
        </p:grpSpPr>
        <p:grpSp>
          <p:nvGrpSpPr>
            <p:cNvPr id="1104" name="Google Shape;1104;p8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1105" name="Google Shape;1105;p8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8" name="Google Shape;1108;p8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1109" name="Google Shape;1109;p8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8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1113" name="Google Shape;1113;p8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1117" name="Google Shape;1117;p8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9" name="Google Shape;1119;p8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1120" name="Google Shape;1120;p8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8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3" name="Google Shape;1123;p8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1124" name="Google Shape;1124;p8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8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7" name="Google Shape;1127;p8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1128" name="Google Shape;1128;p8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8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1132" name="Google Shape;1132;p8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1136" name="Google Shape;1136;p8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8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9" name="Google Shape;1139;p8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1140" name="Google Shape;1140;p8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8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3" name="Google Shape;1143;p8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1144" name="Google Shape;1144;p8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1148" name="Google Shape;1148;p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1" name="Google Shape;1151;p8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1152" name="Google Shape;1152;p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5" name="Google Shape;1155;p8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1156" name="Google Shape;1156;p8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8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9" name="Google Shape;1159;p8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1160" name="Google Shape;1160;p8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8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1164" name="Google Shape;1164;p8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7" name="Google Shape;1167;p8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1168" name="Google Shape;1168;p8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8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1" name="Google Shape;1171;p8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1172" name="Google Shape;1172;p8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8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5" name="Google Shape;1175;p8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1176" name="Google Shape;1176;p8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7" name="Google Shape;1177;p8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1180" name="Google Shape;1180;p8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3" name="Google Shape;1183;p8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1184" name="Google Shape;1184;p8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8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7" name="Google Shape;1187;p8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1188" name="Google Shape;1188;p8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8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1" name="Google Shape;1191;p8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1192" name="Google Shape;1192;p8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8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1196" name="Google Shape;1196;p8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1200" name="Google Shape;1200;p8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8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03" name="Google Shape;1203;p8"/>
          <p:cNvGrpSpPr/>
          <p:nvPr/>
        </p:nvGrpSpPr>
        <p:grpSpPr>
          <a:xfrm>
            <a:off x="5536921" y="-630694"/>
            <a:ext cx="3931817" cy="2468930"/>
            <a:chOff x="459511" y="-111295"/>
            <a:chExt cx="11220939" cy="7046034"/>
          </a:xfrm>
        </p:grpSpPr>
        <p:grpSp>
          <p:nvGrpSpPr>
            <p:cNvPr id="1204" name="Google Shape;1204;p8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1205" name="Google Shape;1205;p8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Google Shape;1206;p8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8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8" name="Google Shape;1208;p8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1209" name="Google Shape;1209;p8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8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2" name="Google Shape;1212;p8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1213" name="Google Shape;1213;p8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8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6" name="Google Shape;1216;p8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1217" name="Google Shape;1217;p8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8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9" name="Google Shape;1219;p8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1220" name="Google Shape;1220;p8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8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1222;p8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3" name="Google Shape;1223;p8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1224" name="Google Shape;1224;p8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8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1226;p8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7" name="Google Shape;1227;p8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1228" name="Google Shape;1228;p8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p8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8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1" name="Google Shape;1231;p8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1232" name="Google Shape;1232;p8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5" name="Google Shape;1235;p8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1236" name="Google Shape;1236;p8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8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8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9" name="Google Shape;1239;p8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1240" name="Google Shape;1240;p8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8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1242;p8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3" name="Google Shape;1243;p8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1244" name="Google Shape;1244;p8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8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8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7" name="Google Shape;1247;p8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1248" name="Google Shape;1248;p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p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1" name="Google Shape;1251;p8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1252" name="Google Shape;1252;p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5" name="Google Shape;1255;p8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1256" name="Google Shape;1256;p8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8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p8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9" name="Google Shape;1259;p8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1260" name="Google Shape;1260;p8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8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8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3" name="Google Shape;1263;p8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1264" name="Google Shape;1264;p8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8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8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7" name="Google Shape;1267;p8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1268" name="Google Shape;1268;p8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8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8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1" name="Google Shape;1271;p8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1272" name="Google Shape;1272;p8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8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8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5" name="Google Shape;1275;p8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1276" name="Google Shape;1276;p8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9" name="Google Shape;1279;p8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1280" name="Google Shape;1280;p8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3" name="Google Shape;1283;p8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1284" name="Google Shape;1284;p8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7" name="Google Shape;1287;p8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1288" name="Google Shape;1288;p8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1" name="Google Shape;1291;p8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1292" name="Google Shape;1292;p8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5" name="Google Shape;1295;p8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1296" name="Google Shape;1296;p8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9" name="Google Shape;1299;p8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1300" name="Google Shape;1300;p8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3" name="Google Shape;1303;p8"/>
          <p:cNvSpPr txBox="1">
            <a:spLocks noGrp="1"/>
          </p:cNvSpPr>
          <p:nvPr>
            <p:ph type="body" idx="1"/>
          </p:nvPr>
        </p:nvSpPr>
        <p:spPr>
          <a:xfrm>
            <a:off x="873350" y="24460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04" name="Google Shape;1304;p8"/>
          <p:cNvSpPr txBox="1">
            <a:spLocks noGrp="1"/>
          </p:cNvSpPr>
          <p:nvPr>
            <p:ph type="body" idx="2"/>
          </p:nvPr>
        </p:nvSpPr>
        <p:spPr>
          <a:xfrm>
            <a:off x="6464146" y="24342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05" name="Google Shape;1305;p8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306" name="Google Shape;1306;p8"/>
          <p:cNvGrpSpPr/>
          <p:nvPr/>
        </p:nvGrpSpPr>
        <p:grpSpPr>
          <a:xfrm rot="-1576190">
            <a:off x="1887113" y="143527"/>
            <a:ext cx="428837" cy="428837"/>
            <a:chOff x="8297437" y="2253663"/>
            <a:chExt cx="4117200" cy="4117200"/>
          </a:xfrm>
        </p:grpSpPr>
        <p:sp>
          <p:nvSpPr>
            <p:cNvPr id="1307" name="Google Shape;1307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8" name="Google Shape;1308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09" name="Google Shape;1309;p8"/>
          <p:cNvGrpSpPr/>
          <p:nvPr/>
        </p:nvGrpSpPr>
        <p:grpSpPr>
          <a:xfrm rot="-1573267">
            <a:off x="601214" y="707139"/>
            <a:ext cx="368076" cy="368076"/>
            <a:chOff x="8297437" y="2253663"/>
            <a:chExt cx="4117200" cy="4117200"/>
          </a:xfrm>
        </p:grpSpPr>
        <p:sp>
          <p:nvSpPr>
            <p:cNvPr id="1310" name="Google Shape;1310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1" name="Google Shape;1311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12" name="Google Shape;1312;p8"/>
          <p:cNvGrpSpPr/>
          <p:nvPr/>
        </p:nvGrpSpPr>
        <p:grpSpPr>
          <a:xfrm rot="-1572434">
            <a:off x="1655003" y="407816"/>
            <a:ext cx="235871" cy="235871"/>
            <a:chOff x="8297437" y="2253663"/>
            <a:chExt cx="4117200" cy="4117200"/>
          </a:xfrm>
        </p:grpSpPr>
        <p:sp>
          <p:nvSpPr>
            <p:cNvPr id="1313" name="Google Shape;1313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4" name="Google Shape;1314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15" name="Google Shape;1315;p8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1316" name="Google Shape;1316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7" name="Google Shape;1317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18" name="Google Shape;1318;p8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1319" name="Google Shape;1319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0" name="Google Shape;1320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21" name="Google Shape;1321;p8"/>
          <p:cNvGrpSpPr/>
          <p:nvPr/>
        </p:nvGrpSpPr>
        <p:grpSpPr>
          <a:xfrm rot="-1574617">
            <a:off x="5180605" y="910646"/>
            <a:ext cx="393853" cy="393853"/>
            <a:chOff x="8297437" y="2253663"/>
            <a:chExt cx="4117200" cy="4117200"/>
          </a:xfrm>
        </p:grpSpPr>
        <p:sp>
          <p:nvSpPr>
            <p:cNvPr id="1322" name="Google Shape;1322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3" name="Google Shape;1323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24" name="Google Shape;1324;p8"/>
          <p:cNvGrpSpPr/>
          <p:nvPr/>
        </p:nvGrpSpPr>
        <p:grpSpPr>
          <a:xfrm rot="-1572610">
            <a:off x="11396404" y="676001"/>
            <a:ext cx="535083" cy="535083"/>
            <a:chOff x="8297437" y="2253663"/>
            <a:chExt cx="4117200" cy="4117200"/>
          </a:xfrm>
        </p:grpSpPr>
        <p:sp>
          <p:nvSpPr>
            <p:cNvPr id="1325" name="Google Shape;1325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6" name="Google Shape;1326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27" name="Google Shape;1327;p8"/>
          <p:cNvGrpSpPr/>
          <p:nvPr/>
        </p:nvGrpSpPr>
        <p:grpSpPr>
          <a:xfrm rot="-1572610">
            <a:off x="11488565" y="6128609"/>
            <a:ext cx="535083" cy="535083"/>
            <a:chOff x="8297437" y="2253663"/>
            <a:chExt cx="4117200" cy="4117200"/>
          </a:xfrm>
        </p:grpSpPr>
        <p:sp>
          <p:nvSpPr>
            <p:cNvPr id="1328" name="Google Shape;1328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9" name="Google Shape;1329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30" name="Google Shape;1330;p8"/>
          <p:cNvGrpSpPr/>
          <p:nvPr/>
        </p:nvGrpSpPr>
        <p:grpSpPr>
          <a:xfrm rot="-1574662">
            <a:off x="2911697" y="6368457"/>
            <a:ext cx="296081" cy="296081"/>
            <a:chOff x="8297437" y="2253663"/>
            <a:chExt cx="4117200" cy="4117200"/>
          </a:xfrm>
        </p:grpSpPr>
        <p:sp>
          <p:nvSpPr>
            <p:cNvPr id="1331" name="Google Shape;1331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2" name="Google Shape;1332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33" name="Google Shape;1333;p8"/>
          <p:cNvGrpSpPr/>
          <p:nvPr/>
        </p:nvGrpSpPr>
        <p:grpSpPr>
          <a:xfrm rot="-1573459">
            <a:off x="8242027" y="447465"/>
            <a:ext cx="402508" cy="402508"/>
            <a:chOff x="8297437" y="2253663"/>
            <a:chExt cx="4117200" cy="4117200"/>
          </a:xfrm>
        </p:grpSpPr>
        <p:sp>
          <p:nvSpPr>
            <p:cNvPr id="1334" name="Google Shape;1334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5" name="Google Shape;1335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36" name="Google Shape;1336;p8"/>
          <p:cNvGrpSpPr/>
          <p:nvPr/>
        </p:nvGrpSpPr>
        <p:grpSpPr>
          <a:xfrm rot="-1572434">
            <a:off x="1431720" y="1510058"/>
            <a:ext cx="235871" cy="235871"/>
            <a:chOff x="8297437" y="2253663"/>
            <a:chExt cx="4117200" cy="4117200"/>
          </a:xfrm>
        </p:grpSpPr>
        <p:sp>
          <p:nvSpPr>
            <p:cNvPr id="1337" name="Google Shape;1337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8" name="Google Shape;1338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39" name="Google Shape;1339;p8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1340" name="Google Shape;1340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41" name="Google Shape;1341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42" name="Google Shape;1342;p8"/>
          <p:cNvGrpSpPr/>
          <p:nvPr/>
        </p:nvGrpSpPr>
        <p:grpSpPr>
          <a:xfrm rot="-1575894">
            <a:off x="4273965" y="525262"/>
            <a:ext cx="316334" cy="316334"/>
            <a:chOff x="8297437" y="2253663"/>
            <a:chExt cx="4117200" cy="4117200"/>
          </a:xfrm>
        </p:grpSpPr>
        <p:sp>
          <p:nvSpPr>
            <p:cNvPr id="1343" name="Google Shape;1343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44" name="Google Shape;1344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45" name="Google Shape;1345;p8"/>
          <p:cNvGrpSpPr/>
          <p:nvPr/>
        </p:nvGrpSpPr>
        <p:grpSpPr>
          <a:xfrm rot="-1573659">
            <a:off x="11413801" y="5009340"/>
            <a:ext cx="500281" cy="500281"/>
            <a:chOff x="8297437" y="2253663"/>
            <a:chExt cx="4117200" cy="4117200"/>
          </a:xfrm>
        </p:grpSpPr>
        <p:sp>
          <p:nvSpPr>
            <p:cNvPr id="1346" name="Google Shape;1346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47" name="Google Shape;1347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grpSp>
        <p:nvGrpSpPr>
          <p:cNvPr id="1348" name="Google Shape;1348;p8"/>
          <p:cNvGrpSpPr/>
          <p:nvPr/>
        </p:nvGrpSpPr>
        <p:grpSpPr>
          <a:xfrm rot="-1575894">
            <a:off x="11742550" y="5857129"/>
            <a:ext cx="316334" cy="316334"/>
            <a:chOff x="8297437" y="2253663"/>
            <a:chExt cx="4117200" cy="4117200"/>
          </a:xfrm>
        </p:grpSpPr>
        <p:sp>
          <p:nvSpPr>
            <p:cNvPr id="1349" name="Google Shape;1349;p8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0" name="Google Shape;1350;p8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2" name="Google Shape;1352;p9"/>
          <p:cNvGrpSpPr/>
          <p:nvPr/>
        </p:nvGrpSpPr>
        <p:grpSpPr>
          <a:xfrm>
            <a:off x="-1704500" y="612357"/>
            <a:ext cx="3827767" cy="4062819"/>
            <a:chOff x="3346366" y="66264"/>
            <a:chExt cx="4787701" cy="5081700"/>
          </a:xfrm>
        </p:grpSpPr>
        <p:sp>
          <p:nvSpPr>
            <p:cNvPr id="1353" name="Google Shape;1353;p9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9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9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6" name="Google Shape;1356;p9"/>
          <p:cNvGrpSpPr/>
          <p:nvPr/>
        </p:nvGrpSpPr>
        <p:grpSpPr>
          <a:xfrm>
            <a:off x="-235984" y="1747961"/>
            <a:ext cx="3513753" cy="3721752"/>
            <a:chOff x="5031721" y="1309109"/>
            <a:chExt cx="4394938" cy="4655100"/>
          </a:xfrm>
        </p:grpSpPr>
        <p:sp>
          <p:nvSpPr>
            <p:cNvPr id="1357" name="Google Shape;1357;p9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9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9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0" name="Google Shape;1360;p9"/>
          <p:cNvGrpSpPr/>
          <p:nvPr/>
        </p:nvGrpSpPr>
        <p:grpSpPr>
          <a:xfrm>
            <a:off x="-429814" y="1199055"/>
            <a:ext cx="3454447" cy="3657713"/>
            <a:chOff x="4789281" y="622548"/>
            <a:chExt cx="4320760" cy="4575000"/>
          </a:xfrm>
        </p:grpSpPr>
        <p:sp>
          <p:nvSpPr>
            <p:cNvPr id="1361" name="Google Shape;1361;p9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9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9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4" name="Google Shape;1364;p9"/>
          <p:cNvGrpSpPr/>
          <p:nvPr/>
        </p:nvGrpSpPr>
        <p:grpSpPr>
          <a:xfrm>
            <a:off x="1184577" y="2097022"/>
            <a:ext cx="3518919" cy="3727269"/>
            <a:chOff x="6808533" y="1745708"/>
            <a:chExt cx="4401400" cy="4662000"/>
          </a:xfrm>
        </p:grpSpPr>
        <p:sp>
          <p:nvSpPr>
            <p:cNvPr id="1365" name="Google Shape;1365;p9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9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9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8" name="Google Shape;1368;p9"/>
          <p:cNvGrpSpPr/>
          <p:nvPr/>
        </p:nvGrpSpPr>
        <p:grpSpPr>
          <a:xfrm>
            <a:off x="-1248037" y="1657220"/>
            <a:ext cx="4152284" cy="4413720"/>
            <a:chOff x="3765864" y="1195612"/>
            <a:chExt cx="5193601" cy="5520600"/>
          </a:xfrm>
        </p:grpSpPr>
        <p:sp>
          <p:nvSpPr>
            <p:cNvPr id="1369" name="Google Shape;1369;p9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9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9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2" name="Google Shape;1372;p9"/>
          <p:cNvGrpSpPr/>
          <p:nvPr/>
        </p:nvGrpSpPr>
        <p:grpSpPr>
          <a:xfrm>
            <a:off x="397869" y="1625016"/>
            <a:ext cx="3481150" cy="3680258"/>
            <a:chOff x="5824532" y="1155331"/>
            <a:chExt cx="4354159" cy="4603200"/>
          </a:xfrm>
        </p:grpSpPr>
        <p:sp>
          <p:nvSpPr>
            <p:cNvPr id="1373" name="Google Shape;1373;p9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9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9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6" name="Google Shape;1376;p9"/>
          <p:cNvGrpSpPr/>
          <p:nvPr/>
        </p:nvGrpSpPr>
        <p:grpSpPr>
          <a:xfrm>
            <a:off x="684259" y="2581283"/>
            <a:ext cx="3404124" cy="3597270"/>
            <a:chOff x="6182744" y="2351413"/>
            <a:chExt cx="4257816" cy="4499400"/>
          </a:xfrm>
        </p:grpSpPr>
        <p:sp>
          <p:nvSpPr>
            <p:cNvPr id="1377" name="Google Shape;1377;p9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9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9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0" name="Google Shape;1380;p9"/>
          <p:cNvGrpSpPr/>
          <p:nvPr/>
        </p:nvGrpSpPr>
        <p:grpSpPr>
          <a:xfrm>
            <a:off x="3157003" y="3298238"/>
            <a:ext cx="1922673" cy="2035367"/>
            <a:chOff x="9275607" y="3248167"/>
            <a:chExt cx="2404844" cy="2545800"/>
          </a:xfrm>
        </p:grpSpPr>
        <p:sp>
          <p:nvSpPr>
            <p:cNvPr id="1381" name="Google Shape;1381;p9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9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9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4" name="Google Shape;1384;p9"/>
          <p:cNvGrpSpPr/>
          <p:nvPr/>
        </p:nvGrpSpPr>
        <p:grpSpPr>
          <a:xfrm>
            <a:off x="502647" y="2126688"/>
            <a:ext cx="3532730" cy="3742140"/>
            <a:chOff x="5955587" y="1782813"/>
            <a:chExt cx="4418674" cy="4680600"/>
          </a:xfrm>
        </p:grpSpPr>
        <p:sp>
          <p:nvSpPr>
            <p:cNvPr id="1385" name="Google Shape;1385;p9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9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9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8" name="Google Shape;1388;p9"/>
          <p:cNvGrpSpPr/>
          <p:nvPr/>
        </p:nvGrpSpPr>
        <p:grpSpPr>
          <a:xfrm>
            <a:off x="-1426786" y="1825790"/>
            <a:ext cx="2467710" cy="2611135"/>
            <a:chOff x="2134683" y="1406427"/>
            <a:chExt cx="4494099" cy="4755300"/>
          </a:xfrm>
        </p:grpSpPr>
        <p:sp>
          <p:nvSpPr>
            <p:cNvPr id="1389" name="Google Shape;1389;p9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9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9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2" name="Google Shape;1392;p9"/>
          <p:cNvGrpSpPr/>
          <p:nvPr/>
        </p:nvGrpSpPr>
        <p:grpSpPr>
          <a:xfrm>
            <a:off x="2098917" y="3527697"/>
            <a:ext cx="2467501" cy="2623239"/>
            <a:chOff x="7952172" y="3535170"/>
            <a:chExt cx="3086305" cy="3281100"/>
          </a:xfrm>
        </p:grpSpPr>
        <p:sp>
          <p:nvSpPr>
            <p:cNvPr id="1393" name="Google Shape;1393;p9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9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9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6" name="Google Shape;1396;p9"/>
          <p:cNvGrpSpPr/>
          <p:nvPr/>
        </p:nvGrpSpPr>
        <p:grpSpPr>
          <a:xfrm>
            <a:off x="3590480" y="3840985"/>
            <a:ext cx="1304459" cy="1382256"/>
            <a:chOff x="9817792" y="3927025"/>
            <a:chExt cx="1631594" cy="1728900"/>
          </a:xfrm>
        </p:grpSpPr>
        <p:sp>
          <p:nvSpPr>
            <p:cNvPr id="1397" name="Google Shape;1397;p9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9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9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0" name="Google Shape;1400;p9"/>
          <p:cNvGrpSpPr/>
          <p:nvPr/>
        </p:nvGrpSpPr>
        <p:grpSpPr>
          <a:xfrm>
            <a:off x="-1704499" y="743570"/>
            <a:ext cx="2580641" cy="2735131"/>
            <a:chOff x="2075692" y="52828"/>
            <a:chExt cx="4347442" cy="4607700"/>
          </a:xfrm>
        </p:grpSpPr>
        <p:sp>
          <p:nvSpPr>
            <p:cNvPr id="1401" name="Google Shape;1401;p9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9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9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4" name="Google Shape;1404;p9"/>
          <p:cNvGrpSpPr/>
          <p:nvPr/>
        </p:nvGrpSpPr>
        <p:grpSpPr>
          <a:xfrm>
            <a:off x="-1942565" y="556320"/>
            <a:ext cx="2626826" cy="2787777"/>
            <a:chOff x="459511" y="835636"/>
            <a:chExt cx="3285587" cy="3486900"/>
          </a:xfrm>
        </p:grpSpPr>
        <p:sp>
          <p:nvSpPr>
            <p:cNvPr id="1405" name="Google Shape;1405;p9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9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9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8" name="Google Shape;1408;p9"/>
          <p:cNvGrpSpPr/>
          <p:nvPr/>
        </p:nvGrpSpPr>
        <p:grpSpPr>
          <a:xfrm>
            <a:off x="-1646111" y="1477100"/>
            <a:ext cx="3516511" cy="3724631"/>
            <a:chOff x="3267959" y="970321"/>
            <a:chExt cx="4398388" cy="4658700"/>
          </a:xfrm>
        </p:grpSpPr>
        <p:sp>
          <p:nvSpPr>
            <p:cNvPr id="1409" name="Google Shape;1409;p9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9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9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2" name="Google Shape;1412;p9"/>
          <p:cNvGrpSpPr/>
          <p:nvPr/>
        </p:nvGrpSpPr>
        <p:grpSpPr>
          <a:xfrm>
            <a:off x="-414149" y="612348"/>
            <a:ext cx="3466552" cy="3674022"/>
            <a:chOff x="4808875" y="-111295"/>
            <a:chExt cx="4335900" cy="4595400"/>
          </a:xfrm>
        </p:grpSpPr>
        <p:sp>
          <p:nvSpPr>
            <p:cNvPr id="1413" name="Google Shape;1413;p9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9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9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6" name="Google Shape;1416;p9"/>
          <p:cNvGrpSpPr/>
          <p:nvPr/>
        </p:nvGrpSpPr>
        <p:grpSpPr>
          <a:xfrm>
            <a:off x="237698" y="981928"/>
            <a:ext cx="3569927" cy="3785313"/>
            <a:chOff x="5624194" y="350969"/>
            <a:chExt cx="4465200" cy="4734600"/>
          </a:xfrm>
        </p:grpSpPr>
        <p:sp>
          <p:nvSpPr>
            <p:cNvPr id="1417" name="Google Shape;1417;p9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9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9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0" name="Google Shape;1420;p9"/>
          <p:cNvGrpSpPr/>
          <p:nvPr/>
        </p:nvGrpSpPr>
        <p:grpSpPr>
          <a:xfrm>
            <a:off x="-56862" y="2397250"/>
            <a:ext cx="3517160" cy="3728468"/>
            <a:chOff x="5255762" y="2121228"/>
            <a:chExt cx="4399200" cy="4663500"/>
          </a:xfrm>
        </p:grpSpPr>
        <p:sp>
          <p:nvSpPr>
            <p:cNvPr id="1421" name="Google Shape;1421;p9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9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9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4" name="Google Shape;1424;p9"/>
          <p:cNvGrpSpPr/>
          <p:nvPr/>
        </p:nvGrpSpPr>
        <p:grpSpPr>
          <a:xfrm>
            <a:off x="1407171" y="2869523"/>
            <a:ext cx="3190245" cy="3376129"/>
            <a:chOff x="7086948" y="2711938"/>
            <a:chExt cx="3990300" cy="4222800"/>
          </a:xfrm>
        </p:grpSpPr>
        <p:sp>
          <p:nvSpPr>
            <p:cNvPr id="1425" name="Google Shape;1425;p9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9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9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8" name="Google Shape;1428;p9"/>
          <p:cNvGrpSpPr/>
          <p:nvPr/>
        </p:nvGrpSpPr>
        <p:grpSpPr>
          <a:xfrm>
            <a:off x="-1651134" y="1392285"/>
            <a:ext cx="2467691" cy="2615242"/>
            <a:chOff x="2032969" y="864182"/>
            <a:chExt cx="4314900" cy="4572900"/>
          </a:xfrm>
        </p:grpSpPr>
        <p:sp>
          <p:nvSpPr>
            <p:cNvPr id="1429" name="Google Shape;1429;p9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9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9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2" name="Google Shape;1432;p9"/>
          <p:cNvGrpSpPr/>
          <p:nvPr/>
        </p:nvGrpSpPr>
        <p:grpSpPr>
          <a:xfrm>
            <a:off x="-1646103" y="1119158"/>
            <a:ext cx="2136104" cy="2270180"/>
            <a:chOff x="1316031" y="142329"/>
            <a:chExt cx="2671800" cy="2839500"/>
          </a:xfrm>
        </p:grpSpPr>
        <p:sp>
          <p:nvSpPr>
            <p:cNvPr id="1433" name="Google Shape;1433;p9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9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9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6" name="Google Shape;1436;p9"/>
          <p:cNvGrpSpPr/>
          <p:nvPr/>
        </p:nvGrpSpPr>
        <p:grpSpPr>
          <a:xfrm>
            <a:off x="-601805" y="1119148"/>
            <a:ext cx="1427911" cy="1514413"/>
            <a:chOff x="1470547" y="379512"/>
            <a:chExt cx="1786005" cy="1894200"/>
          </a:xfrm>
        </p:grpSpPr>
        <p:sp>
          <p:nvSpPr>
            <p:cNvPr id="1437" name="Google Shape;1437;p9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9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9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0" name="Google Shape;1440;p9"/>
          <p:cNvGrpSpPr/>
          <p:nvPr/>
        </p:nvGrpSpPr>
        <p:grpSpPr>
          <a:xfrm>
            <a:off x="-1919487" y="1763795"/>
            <a:ext cx="2580641" cy="2735131"/>
            <a:chOff x="2075692" y="52828"/>
            <a:chExt cx="4347442" cy="4607700"/>
          </a:xfrm>
        </p:grpSpPr>
        <p:sp>
          <p:nvSpPr>
            <p:cNvPr id="1441" name="Google Shape;1441;p9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9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9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4" name="Google Shape;1444;p9"/>
          <p:cNvSpPr txBox="1">
            <a:spLocks noGrp="1"/>
          </p:cNvSpPr>
          <p:nvPr>
            <p:ph type="title"/>
          </p:nvPr>
        </p:nvSpPr>
        <p:spPr>
          <a:xfrm>
            <a:off x="397875" y="1770738"/>
            <a:ext cx="3283800" cy="331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45" name="Google Shape;1445;p9"/>
          <p:cNvSpPr txBox="1">
            <a:spLocks noGrp="1"/>
          </p:cNvSpPr>
          <p:nvPr>
            <p:ph type="subTitle" idx="1"/>
          </p:nvPr>
        </p:nvSpPr>
        <p:spPr>
          <a:xfrm>
            <a:off x="5615125" y="2140570"/>
            <a:ext cx="5557500" cy="45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5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446" name="Google Shape;1446;p9"/>
          <p:cNvSpPr txBox="1">
            <a:spLocks noGrp="1"/>
          </p:cNvSpPr>
          <p:nvPr>
            <p:ph type="body" idx="2"/>
          </p:nvPr>
        </p:nvSpPr>
        <p:spPr>
          <a:xfrm>
            <a:off x="5605825" y="2652833"/>
            <a:ext cx="5557500" cy="221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447" name="Google Shape;1447;p9"/>
          <p:cNvGrpSpPr/>
          <p:nvPr/>
        </p:nvGrpSpPr>
        <p:grpSpPr>
          <a:xfrm rot="-1576190">
            <a:off x="3295488" y="734727"/>
            <a:ext cx="428837" cy="428837"/>
            <a:chOff x="8297437" y="2253663"/>
            <a:chExt cx="4117200" cy="4117200"/>
          </a:xfrm>
        </p:grpSpPr>
        <p:sp>
          <p:nvSpPr>
            <p:cNvPr id="1448" name="Google Shape;1448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9" name="Google Shape;1449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50" name="Google Shape;1450;p9"/>
          <p:cNvGrpSpPr/>
          <p:nvPr/>
        </p:nvGrpSpPr>
        <p:grpSpPr>
          <a:xfrm rot="-1573267">
            <a:off x="2009589" y="1298339"/>
            <a:ext cx="368076" cy="368076"/>
            <a:chOff x="8297437" y="2253663"/>
            <a:chExt cx="4117200" cy="4117200"/>
          </a:xfrm>
        </p:grpSpPr>
        <p:sp>
          <p:nvSpPr>
            <p:cNvPr id="1451" name="Google Shape;1451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2" name="Google Shape;1452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53" name="Google Shape;1453;p9"/>
          <p:cNvGrpSpPr/>
          <p:nvPr/>
        </p:nvGrpSpPr>
        <p:grpSpPr>
          <a:xfrm rot="-1572434">
            <a:off x="3063378" y="999016"/>
            <a:ext cx="235871" cy="235871"/>
            <a:chOff x="8297437" y="2253663"/>
            <a:chExt cx="4117200" cy="4117200"/>
          </a:xfrm>
        </p:grpSpPr>
        <p:sp>
          <p:nvSpPr>
            <p:cNvPr id="1454" name="Google Shape;1454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5" name="Google Shape;1455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56" name="Google Shape;1456;p9"/>
          <p:cNvGrpSpPr/>
          <p:nvPr/>
        </p:nvGrpSpPr>
        <p:grpSpPr>
          <a:xfrm rot="-1574351">
            <a:off x="2668864" y="5100571"/>
            <a:ext cx="550364" cy="550364"/>
            <a:chOff x="8297437" y="2253663"/>
            <a:chExt cx="4117200" cy="4117200"/>
          </a:xfrm>
        </p:grpSpPr>
        <p:sp>
          <p:nvSpPr>
            <p:cNvPr id="1457" name="Google Shape;1457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8" name="Google Shape;1458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59" name="Google Shape;1459;p9"/>
          <p:cNvGrpSpPr/>
          <p:nvPr/>
        </p:nvGrpSpPr>
        <p:grpSpPr>
          <a:xfrm rot="-1572813">
            <a:off x="2184332" y="3756001"/>
            <a:ext cx="300132" cy="300132"/>
            <a:chOff x="8297437" y="2253663"/>
            <a:chExt cx="4117200" cy="4117200"/>
          </a:xfrm>
        </p:grpSpPr>
        <p:sp>
          <p:nvSpPr>
            <p:cNvPr id="1460" name="Google Shape;1460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1" name="Google Shape;1461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62" name="Google Shape;1462;p9"/>
          <p:cNvGrpSpPr/>
          <p:nvPr/>
        </p:nvGrpSpPr>
        <p:grpSpPr>
          <a:xfrm rot="-1574617">
            <a:off x="8659855" y="572609"/>
            <a:ext cx="393853" cy="393853"/>
            <a:chOff x="8297437" y="2253663"/>
            <a:chExt cx="4117200" cy="4117200"/>
          </a:xfrm>
        </p:grpSpPr>
        <p:sp>
          <p:nvSpPr>
            <p:cNvPr id="1463" name="Google Shape;1463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4" name="Google Shape;1464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65" name="Google Shape;1465;p9"/>
          <p:cNvGrpSpPr/>
          <p:nvPr/>
        </p:nvGrpSpPr>
        <p:grpSpPr>
          <a:xfrm rot="-1572610">
            <a:off x="751817" y="502001"/>
            <a:ext cx="535083" cy="535083"/>
            <a:chOff x="8297437" y="2253663"/>
            <a:chExt cx="4117200" cy="4117200"/>
          </a:xfrm>
        </p:grpSpPr>
        <p:sp>
          <p:nvSpPr>
            <p:cNvPr id="1466" name="Google Shape;1466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7" name="Google Shape;1467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68" name="Google Shape;1468;p9"/>
          <p:cNvGrpSpPr/>
          <p:nvPr/>
        </p:nvGrpSpPr>
        <p:grpSpPr>
          <a:xfrm rot="-1574662">
            <a:off x="3361860" y="1802169"/>
            <a:ext cx="296081" cy="296081"/>
            <a:chOff x="8297437" y="2253663"/>
            <a:chExt cx="4117200" cy="4117200"/>
          </a:xfrm>
        </p:grpSpPr>
        <p:sp>
          <p:nvSpPr>
            <p:cNvPr id="1469" name="Google Shape;1469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0" name="Google Shape;1470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71" name="Google Shape;1471;p9"/>
          <p:cNvGrpSpPr/>
          <p:nvPr/>
        </p:nvGrpSpPr>
        <p:grpSpPr>
          <a:xfrm rot="-1573459">
            <a:off x="11721277" y="109427"/>
            <a:ext cx="402508" cy="402508"/>
            <a:chOff x="8297437" y="2253663"/>
            <a:chExt cx="4117200" cy="4117200"/>
          </a:xfrm>
        </p:grpSpPr>
        <p:sp>
          <p:nvSpPr>
            <p:cNvPr id="1472" name="Google Shape;1472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3" name="Google Shape;1473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74" name="Google Shape;1474;p9"/>
          <p:cNvGrpSpPr/>
          <p:nvPr/>
        </p:nvGrpSpPr>
        <p:grpSpPr>
          <a:xfrm rot="-1572434">
            <a:off x="2840095" y="2101258"/>
            <a:ext cx="235871" cy="235871"/>
            <a:chOff x="8297437" y="2253663"/>
            <a:chExt cx="4117200" cy="4117200"/>
          </a:xfrm>
        </p:grpSpPr>
        <p:sp>
          <p:nvSpPr>
            <p:cNvPr id="1475" name="Google Shape;1475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6" name="Google Shape;1476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77" name="Google Shape;1477;p9"/>
          <p:cNvGrpSpPr/>
          <p:nvPr/>
        </p:nvGrpSpPr>
        <p:grpSpPr>
          <a:xfrm rot="-1575143">
            <a:off x="3962399" y="4046267"/>
            <a:ext cx="404901" cy="404901"/>
            <a:chOff x="8297437" y="2253663"/>
            <a:chExt cx="4117200" cy="4117200"/>
          </a:xfrm>
        </p:grpSpPr>
        <p:sp>
          <p:nvSpPr>
            <p:cNvPr id="1478" name="Google Shape;1478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9" name="Google Shape;1479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80" name="Google Shape;1480;p9"/>
          <p:cNvGrpSpPr/>
          <p:nvPr/>
        </p:nvGrpSpPr>
        <p:grpSpPr>
          <a:xfrm rot="-1575894">
            <a:off x="7753215" y="187225"/>
            <a:ext cx="316334" cy="316334"/>
            <a:chOff x="8297437" y="2253663"/>
            <a:chExt cx="4117200" cy="4117200"/>
          </a:xfrm>
        </p:grpSpPr>
        <p:sp>
          <p:nvSpPr>
            <p:cNvPr id="1481" name="Google Shape;1481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82" name="Google Shape;1482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83" name="Google Shape;1483;p9"/>
          <p:cNvGrpSpPr/>
          <p:nvPr/>
        </p:nvGrpSpPr>
        <p:grpSpPr>
          <a:xfrm rot="-1572434">
            <a:off x="8407878" y="192741"/>
            <a:ext cx="235871" cy="235871"/>
            <a:chOff x="8297437" y="2253663"/>
            <a:chExt cx="4117200" cy="4117200"/>
          </a:xfrm>
        </p:grpSpPr>
        <p:sp>
          <p:nvSpPr>
            <p:cNvPr id="1484" name="Google Shape;1484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85" name="Google Shape;1485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86" name="Google Shape;1486;p9"/>
          <p:cNvGrpSpPr/>
          <p:nvPr/>
        </p:nvGrpSpPr>
        <p:grpSpPr>
          <a:xfrm rot="-1572610">
            <a:off x="11488565" y="6128609"/>
            <a:ext cx="535083" cy="535083"/>
            <a:chOff x="8297437" y="2253663"/>
            <a:chExt cx="4117200" cy="4117200"/>
          </a:xfrm>
        </p:grpSpPr>
        <p:sp>
          <p:nvSpPr>
            <p:cNvPr id="1487" name="Google Shape;1487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88" name="Google Shape;1488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89" name="Google Shape;1489;p9"/>
          <p:cNvGrpSpPr/>
          <p:nvPr/>
        </p:nvGrpSpPr>
        <p:grpSpPr>
          <a:xfrm rot="-1573659">
            <a:off x="11413801" y="5009340"/>
            <a:ext cx="500281" cy="500281"/>
            <a:chOff x="8297437" y="2253663"/>
            <a:chExt cx="4117200" cy="4117200"/>
          </a:xfrm>
        </p:grpSpPr>
        <p:sp>
          <p:nvSpPr>
            <p:cNvPr id="1490" name="Google Shape;1490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1" name="Google Shape;1491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grpSp>
        <p:nvGrpSpPr>
          <p:cNvPr id="1492" name="Google Shape;1492;p9"/>
          <p:cNvGrpSpPr/>
          <p:nvPr/>
        </p:nvGrpSpPr>
        <p:grpSpPr>
          <a:xfrm rot="-1575894">
            <a:off x="11742550" y="5857129"/>
            <a:ext cx="316334" cy="316334"/>
            <a:chOff x="8297437" y="2253663"/>
            <a:chExt cx="4117200" cy="4117200"/>
          </a:xfrm>
        </p:grpSpPr>
        <p:sp>
          <p:nvSpPr>
            <p:cNvPr id="1493" name="Google Shape;1493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4" name="Google Shape;1494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0"/>
          <p:cNvSpPr txBox="1">
            <a:spLocks noGrp="1"/>
          </p:cNvSpPr>
          <p:nvPr>
            <p:ph type="title"/>
          </p:nvPr>
        </p:nvSpPr>
        <p:spPr>
          <a:xfrm>
            <a:off x="548250" y="2701275"/>
            <a:ext cx="11095500" cy="31608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97" name="Google Shape;1497;p10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498" name="Google Shape;1498;p10"/>
          <p:cNvGrpSpPr/>
          <p:nvPr/>
        </p:nvGrpSpPr>
        <p:grpSpPr>
          <a:xfrm>
            <a:off x="4383222" y="0"/>
            <a:ext cx="3618609" cy="3006763"/>
            <a:chOff x="4383222" y="0"/>
            <a:chExt cx="3618609" cy="3006763"/>
          </a:xfrm>
        </p:grpSpPr>
        <p:grpSp>
          <p:nvGrpSpPr>
            <p:cNvPr id="1499" name="Google Shape;1499;p10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1500" name="Google Shape;1500;p10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10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10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3" name="Google Shape;1503;p10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1504" name="Google Shape;1504;p10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1508" name="Google Shape;1508;p10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1" name="Google Shape;1511;p10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1512" name="Google Shape;1512;p10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4" name="Google Shape;1514;p10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5" name="Google Shape;1515;p10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1516" name="Google Shape;1516;p10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1520" name="Google Shape;1520;p10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3" name="Google Shape;1523;p10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1524" name="Google Shape;1524;p10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5" name="Google Shape;1525;p10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7" name="Google Shape;1527;p10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1528" name="Google Shape;1528;p10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9" name="Google Shape;1529;p10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1532" name="Google Shape;1532;p10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1536" name="Google Shape;1536;p10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1540" name="Google Shape;1540;p10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1544" name="Google Shape;1544;p10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1548" name="Google Shape;1548;p10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1" name="Google Shape;1551;p10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1552" name="Google Shape;1552;p10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5" name="Google Shape;1555;p10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1556" name="Google Shape;1556;p10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9" name="Google Shape;1559;p10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1560" name="Google Shape;1560;p10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10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3" name="Google Shape;1563;p10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1564" name="Google Shape;1564;p10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7" name="Google Shape;1567;p10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1568" name="Google Shape;1568;p10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1" name="Google Shape;1571;p10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1572" name="Google Shape;1572;p10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5" name="Google Shape;1575;p10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1576" name="Google Shape;1576;p10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1580" name="Google Shape;1580;p10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10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1584" name="Google Shape;1584;p10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7" name="Google Shape;1587;p10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1588" name="Google Shape;1588;p10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1592" name="Google Shape;1592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93" name="Google Shape;1593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4" name="Google Shape;1594;p10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1595" name="Google Shape;1595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96" name="Google Shape;1596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7" name="Google Shape;1597;p10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1598" name="Google Shape;1598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99" name="Google Shape;1599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0" name="Google Shape;1600;p10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1601" name="Google Shape;1601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02" name="Google Shape;1602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3" name="Google Shape;1603;p10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1604" name="Google Shape;1604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05" name="Google Shape;1605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6" name="Google Shape;1606;p10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1607" name="Google Shape;1607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08" name="Google Shape;1608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9" name="Google Shape;1609;p10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1610" name="Google Shape;1610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11" name="Google Shape;1611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12" name="Google Shape;1612;p10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1613" name="Google Shape;1613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14" name="Google Shape;1614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15" name="Google Shape;1615;p10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1616" name="Google Shape;1616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17" name="Google Shape;1617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18" name="Google Shape;1618;p10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1619" name="Google Shape;1619;p10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22" name="Google Shape;1622;p10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1623" name="Google Shape;1623;p1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4" name="Google Shape;1624;p1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25" name="Google Shape;1625;p10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1626" name="Google Shape;1626;p1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7" name="Google Shape;1627;p1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28" name="Google Shape;1628;p10"/>
          <p:cNvGrpSpPr/>
          <p:nvPr/>
        </p:nvGrpSpPr>
        <p:grpSpPr>
          <a:xfrm rot="-1574662">
            <a:off x="2911697" y="6368457"/>
            <a:ext cx="296081" cy="296081"/>
            <a:chOff x="8297437" y="2253663"/>
            <a:chExt cx="4117200" cy="4117200"/>
          </a:xfrm>
        </p:grpSpPr>
        <p:sp>
          <p:nvSpPr>
            <p:cNvPr id="1629" name="Google Shape;1629;p1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0" name="Google Shape;1630;p1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31" name="Google Shape;1631;p10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1632" name="Google Shape;1632;p1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3" name="Google Shape;1633;p1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24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arlow Black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hyperlink" Target="https://www.canva.com/design/DAFczHqYeTc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hyperlink" Target="https://view.genial.ly/6490127452ccc1001349aa3e/interactive-content-copy-teorem-o-cetiri-boje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hyperlink" Target="https://jamboard.google.com/d/1s7AoxlY6MAIfjjxUKI8TVRgQ58u0aCawlmYKFG5uCeE/edit?usp=shar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g"/><Relationship Id="rId11" Type="http://schemas.openxmlformats.org/officeDocument/2006/relationships/image" Target="../media/image24.pn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jpg"/><Relationship Id="rId5" Type="http://schemas.openxmlformats.org/officeDocument/2006/relationships/hyperlink" Target="https://bit.ly/4-boje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mania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unsplash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2" name="Google Shape;3822;p23"/>
          <p:cNvSpPr txBox="1">
            <a:spLocks noGrp="1"/>
          </p:cNvSpPr>
          <p:nvPr>
            <p:ph type="title"/>
          </p:nvPr>
        </p:nvSpPr>
        <p:spPr>
          <a:xfrm>
            <a:off x="171150" y="1523775"/>
            <a:ext cx="11849700" cy="197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OBOJIMO SVIJET!</a:t>
            </a:r>
            <a:endParaRPr/>
          </a:p>
        </p:txBody>
      </p:sp>
      <p:grpSp>
        <p:nvGrpSpPr>
          <p:cNvPr id="3823" name="Google Shape;3823;p23"/>
          <p:cNvGrpSpPr/>
          <p:nvPr/>
        </p:nvGrpSpPr>
        <p:grpSpPr>
          <a:xfrm rot="-1572813">
            <a:off x="2184332" y="3756001"/>
            <a:ext cx="300132" cy="300132"/>
            <a:chOff x="8297437" y="2253663"/>
            <a:chExt cx="4117200" cy="4117200"/>
          </a:xfrm>
        </p:grpSpPr>
        <p:sp>
          <p:nvSpPr>
            <p:cNvPr id="3824" name="Google Shape;3824;p2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25" name="Google Shape;3825;p23" descr="A picture containing pool ball&#10;&#10;Description automatically generated"/>
            <p:cNvPicPr preferRelativeResize="0"/>
            <p:nvPr/>
          </p:nvPicPr>
          <p:blipFill rotWithShape="1">
            <a:blip r:embed="rId3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826" name="Google Shape;3826;p23"/>
          <p:cNvGrpSpPr/>
          <p:nvPr/>
        </p:nvGrpSpPr>
        <p:grpSpPr>
          <a:xfrm rot="-1572610">
            <a:off x="8179692" y="1502951"/>
            <a:ext cx="535083" cy="535083"/>
            <a:chOff x="8297437" y="2253663"/>
            <a:chExt cx="4117200" cy="4117200"/>
          </a:xfrm>
        </p:grpSpPr>
        <p:sp>
          <p:nvSpPr>
            <p:cNvPr id="3827" name="Google Shape;3827;p2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28" name="Google Shape;3828;p23" descr="A picture containing pool ball&#10;&#10;Description automatically generated"/>
            <p:cNvPicPr preferRelativeResize="0"/>
            <p:nvPr/>
          </p:nvPicPr>
          <p:blipFill rotWithShape="1">
            <a:blip r:embed="rId3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829" name="Google Shape;3829;p23"/>
          <p:cNvGrpSpPr/>
          <p:nvPr/>
        </p:nvGrpSpPr>
        <p:grpSpPr>
          <a:xfrm rot="-1573659">
            <a:off x="9553451" y="4107028"/>
            <a:ext cx="500281" cy="500281"/>
            <a:chOff x="8297437" y="2253663"/>
            <a:chExt cx="4117200" cy="4117200"/>
          </a:xfrm>
        </p:grpSpPr>
        <p:sp>
          <p:nvSpPr>
            <p:cNvPr id="3830" name="Google Shape;3830;p2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31" name="Google Shape;3831;p23" descr="A picture containing pool ball&#10;&#10;Description automatically generated"/>
            <p:cNvPicPr preferRelativeResize="0"/>
            <p:nvPr/>
          </p:nvPicPr>
          <p:blipFill rotWithShape="1">
            <a:blip r:embed="rId3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sp>
        <p:nvSpPr>
          <p:cNvPr id="3832" name="Google Shape;3832;p23"/>
          <p:cNvSpPr txBox="1"/>
          <p:nvPr/>
        </p:nvSpPr>
        <p:spPr>
          <a:xfrm>
            <a:off x="6096000" y="3429000"/>
            <a:ext cx="5902800" cy="3216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Marica Brzica</a:t>
            </a:r>
            <a:r>
              <a:rPr lang="en" sz="2000" b="1" baseline="30000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" sz="2000" b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 sz="2000" b="1" baseline="30000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2000" b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Luka Femec</a:t>
            </a:r>
            <a:r>
              <a:rPr lang="en" sz="2000" b="1" baseline="30000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" sz="2000" b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 b="1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1270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baseline="30000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" sz="2000" b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Osnovna škola Visoka Split​</a:t>
            </a:r>
            <a:endParaRPr sz="2000" b="1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baseline="30000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" sz="2000" b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Centar za odgoj, obrazovanje i rehabilitaciju Podravsko sunce, Koprivnica, Hrvatska ​</a:t>
            </a:r>
            <a:endParaRPr sz="2000" b="1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1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1270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1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Carnet Users Conference 2024</a:t>
            </a:r>
            <a:endParaRPr sz="2000" b="1" i="1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18. – 19. travnja 2024., Rovinj</a:t>
            </a:r>
            <a:endParaRPr sz="1900" b="1">
              <a:solidFill>
                <a:srgbClr val="274E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833" name="Google Shape;383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33081">
            <a:off x="-91574" y="3284226"/>
            <a:ext cx="3506444" cy="3506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p32"/>
          <p:cNvSpPr txBox="1">
            <a:spLocks noGrp="1"/>
          </p:cNvSpPr>
          <p:nvPr>
            <p:ph type="title"/>
          </p:nvPr>
        </p:nvSpPr>
        <p:spPr>
          <a:xfrm>
            <a:off x="397875" y="1770738"/>
            <a:ext cx="3283800" cy="331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Moj kvart u 4 boje!</a:t>
            </a:r>
            <a:endParaRPr/>
          </a:p>
        </p:txBody>
      </p:sp>
      <p:pic>
        <p:nvPicPr>
          <p:cNvPr id="3918" name="Google Shape;39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825" y="262025"/>
            <a:ext cx="55054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9" name="Google Shape;39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3516205"/>
            <a:ext cx="4374125" cy="320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0" name="Google Shape;392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0300" y="4748475"/>
            <a:ext cx="2109525" cy="210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Google Shape;3925;p33"/>
          <p:cNvSpPr txBox="1">
            <a:spLocks noGrp="1"/>
          </p:cNvSpPr>
          <p:nvPr>
            <p:ph type="title"/>
          </p:nvPr>
        </p:nvSpPr>
        <p:spPr>
          <a:xfrm>
            <a:off x="3181625" y="0"/>
            <a:ext cx="8885100" cy="82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1"/>
                </a:solidFill>
              </a:rPr>
              <a:t>Faza e-škola - niz digitalnih alata</a:t>
            </a:r>
            <a:endParaRPr sz="40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33"/>
          <p:cNvSpPr/>
          <p:nvPr/>
        </p:nvSpPr>
        <p:spPr>
          <a:xfrm>
            <a:off x="986700" y="1014376"/>
            <a:ext cx="1823062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arlow;900"/>
              </a:rPr>
              <a:t>02</a:t>
            </a:r>
          </a:p>
        </p:txBody>
      </p:sp>
      <p:pic>
        <p:nvPicPr>
          <p:cNvPr id="3927" name="Google Shape;39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5475" y="826800"/>
            <a:ext cx="3937352" cy="17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8" name="Google Shape;392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25" y="3048100"/>
            <a:ext cx="1579701" cy="350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9" name="Google Shape;392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4850" y="3048100"/>
            <a:ext cx="1579701" cy="350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0" name="Google Shape;393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5462" y="2883875"/>
            <a:ext cx="3937388" cy="17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1" name="Google Shape;393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5475" y="4860100"/>
            <a:ext cx="3937352" cy="177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2" name="Google Shape;393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20063" y="2883875"/>
            <a:ext cx="1658146" cy="367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3" name="Google Shape;3933;p33"/>
          <p:cNvPicPr preferRelativeResize="0"/>
          <p:nvPr/>
        </p:nvPicPr>
        <p:blipFill rotWithShape="1">
          <a:blip r:embed="rId9">
            <a:alphaModFix/>
          </a:blip>
          <a:srcRect r="10047"/>
          <a:stretch/>
        </p:blipFill>
        <p:spPr>
          <a:xfrm>
            <a:off x="8411225" y="855025"/>
            <a:ext cx="3429002" cy="171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4" name="Google Shape;3934;p3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41664" y="3290974"/>
            <a:ext cx="82867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5" name="Google Shape;3935;p3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732127" y="4576837"/>
            <a:ext cx="104775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6" name="Google Shape;3936;p3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6439" y="5599662"/>
            <a:ext cx="81915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1" name="Google Shape;3941;p34"/>
          <p:cNvSpPr txBox="1">
            <a:spLocks noGrp="1"/>
          </p:cNvSpPr>
          <p:nvPr>
            <p:ph type="title"/>
          </p:nvPr>
        </p:nvSpPr>
        <p:spPr>
          <a:xfrm>
            <a:off x="548250" y="33536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1"/>
                </a:solidFill>
              </a:rPr>
              <a:t>AI faza - AI alati</a:t>
            </a:r>
            <a:endParaRPr sz="40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>
              <a:solidFill>
                <a:schemeClr val="accent1"/>
              </a:solidFill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" sz="2800"/>
              <a:t>Online meeting - učenici iz OŠ Visoka educiraju učenike iz COOR Podravsko sunce, Koprivnica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" sz="2800"/>
              <a:t>Učenici s teškoćama se uključuju u projekt odrađujući aktivnosti iz 1. i 2. faze</a:t>
            </a:r>
            <a:endParaRPr sz="2800"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" sz="2800"/>
              <a:t>3. faza projekta kroz AI alate</a:t>
            </a:r>
            <a:endParaRPr sz="2800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2" name="Google Shape;3942;p34"/>
          <p:cNvSpPr txBox="1">
            <a:spLocks noGrp="1"/>
          </p:cNvSpPr>
          <p:nvPr>
            <p:ph type="subTitle" idx="1"/>
          </p:nvPr>
        </p:nvSpPr>
        <p:spPr>
          <a:xfrm>
            <a:off x="632875" y="6514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3" name="Google Shape;3943;p34"/>
          <p:cNvSpPr/>
          <p:nvPr/>
        </p:nvSpPr>
        <p:spPr>
          <a:xfrm>
            <a:off x="5355150" y="951726"/>
            <a:ext cx="1794603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arlow;900"/>
              </a:rPr>
              <a:t>03</a:t>
            </a:r>
          </a:p>
        </p:txBody>
      </p:sp>
      <p:pic>
        <p:nvPicPr>
          <p:cNvPr id="3944" name="Google Shape;3944;p34" descr="https://lh5.googleusercontent.com/CDttQCU9T-K9p-zCDZY2lxEYPY_6JRtnQ4KDc6VLlyE12-5PDnZTZ-eoErV3gSo1vB6nCNm7jquehibfSwSTyMmkM7sfkDgYUy-zFsIDgvrFa5i3Uzpi-Cvkh_xhPdQE2HAMgCPwxRDlgMvCpBLjjbTjNOaAyv9j_2NVfd-OYZbfRVcqqwISGdvBS0uRfZ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249" y="562750"/>
            <a:ext cx="3025800" cy="30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p35"/>
          <p:cNvSpPr txBox="1">
            <a:spLocks noGrp="1"/>
          </p:cNvSpPr>
          <p:nvPr>
            <p:ph type="title"/>
          </p:nvPr>
        </p:nvSpPr>
        <p:spPr>
          <a:xfrm>
            <a:off x="3746675" y="3015600"/>
            <a:ext cx="5198100" cy="82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1"/>
                </a:solidFill>
              </a:rPr>
              <a:t>Online meeting učenika</a:t>
            </a:r>
            <a:endParaRPr sz="40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0" name="Google Shape;395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525" y="4528913"/>
            <a:ext cx="2758400" cy="20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1" name="Google Shape;395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3500" y="297500"/>
            <a:ext cx="2485375" cy="186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2" name="Google Shape;3952;p35"/>
          <p:cNvPicPr preferRelativeResize="0"/>
          <p:nvPr/>
        </p:nvPicPr>
        <p:blipFill rotWithShape="1">
          <a:blip r:embed="rId5">
            <a:alphaModFix/>
          </a:blip>
          <a:srcRect l="9901" r="12313"/>
          <a:stretch/>
        </p:blipFill>
        <p:spPr>
          <a:xfrm>
            <a:off x="8384075" y="4577148"/>
            <a:ext cx="3409175" cy="19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3" name="Google Shape;3953;p35"/>
          <p:cNvPicPr preferRelativeResize="0"/>
          <p:nvPr/>
        </p:nvPicPr>
        <p:blipFill rotWithShape="1">
          <a:blip r:embed="rId6">
            <a:alphaModFix/>
          </a:blip>
          <a:srcRect t="21036"/>
          <a:stretch/>
        </p:blipFill>
        <p:spPr>
          <a:xfrm>
            <a:off x="8384075" y="2242225"/>
            <a:ext cx="3409175" cy="2018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4" name="Google Shape;3954;p35"/>
          <p:cNvPicPr preferRelativeResize="0"/>
          <p:nvPr/>
        </p:nvPicPr>
        <p:blipFill rotWithShape="1">
          <a:blip r:embed="rId7">
            <a:alphaModFix/>
          </a:blip>
          <a:srcRect l="7909" r="10881"/>
          <a:stretch/>
        </p:blipFill>
        <p:spPr>
          <a:xfrm>
            <a:off x="283425" y="4148438"/>
            <a:ext cx="4415427" cy="245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5" name="Google Shape;3955;p35"/>
          <p:cNvPicPr preferRelativeResize="0"/>
          <p:nvPr/>
        </p:nvPicPr>
        <p:blipFill rotWithShape="1">
          <a:blip r:embed="rId8">
            <a:alphaModFix/>
          </a:blip>
          <a:srcRect t="30305" b="24031"/>
          <a:stretch/>
        </p:blipFill>
        <p:spPr>
          <a:xfrm>
            <a:off x="283425" y="297500"/>
            <a:ext cx="3086100" cy="31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6" name="Google Shape;395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39875" y="297500"/>
            <a:ext cx="3493275" cy="261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7" name="Google Shape;3957;p35"/>
          <p:cNvPicPr preferRelativeResize="0"/>
          <p:nvPr/>
        </p:nvPicPr>
        <p:blipFill rotWithShape="1">
          <a:blip r:embed="rId10">
            <a:alphaModFix/>
          </a:blip>
          <a:srcRect l="49428" b="14464"/>
          <a:stretch/>
        </p:blipFill>
        <p:spPr>
          <a:xfrm>
            <a:off x="9859224" y="297500"/>
            <a:ext cx="2030500" cy="154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8" name="Google Shape;3958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546275" y="2692930"/>
            <a:ext cx="337025" cy="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9" name="Google Shape;3959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96175" y="2692930"/>
            <a:ext cx="337025" cy="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0" name="Google Shape;3960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59225" y="2555630"/>
            <a:ext cx="337025" cy="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1" name="Google Shape;3961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51850" y="2692930"/>
            <a:ext cx="337025" cy="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2" name="Google Shape;3962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06250" y="2555625"/>
            <a:ext cx="400200" cy="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3" name="Google Shape;3963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74654" y="5100614"/>
            <a:ext cx="400200" cy="54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4" name="Google Shape;3964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78250" y="5221576"/>
            <a:ext cx="265000" cy="3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5" name="Google Shape;3965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24575" y="5333349"/>
            <a:ext cx="265000" cy="3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6" name="Google Shape;3966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181050" y="5284199"/>
            <a:ext cx="265000" cy="36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7" name="Google Shape;3967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46050" y="5333349"/>
            <a:ext cx="265000" cy="3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8" name="Google Shape;3968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62125" y="5284200"/>
            <a:ext cx="265000" cy="3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9" name="Google Shape;3969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30600" y="1068000"/>
            <a:ext cx="337025" cy="45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0" name="Google Shape;3970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42985" y="1117150"/>
            <a:ext cx="264990" cy="36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5" name="Google Shape;3975;p36"/>
          <p:cNvSpPr txBox="1"/>
          <p:nvPr/>
        </p:nvSpPr>
        <p:spPr>
          <a:xfrm>
            <a:off x="735250" y="1770750"/>
            <a:ext cx="3229500" cy="3316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COOR Podravsko sunce u 1. i 2. fazi</a:t>
            </a:r>
            <a:endParaRPr sz="4800" dirty="0">
              <a:solidFill>
                <a:srgbClr val="FFFFFF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3976" name="Google Shape;39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150" y="719775"/>
            <a:ext cx="1957174" cy="26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7" name="Google Shape;397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0076" y="187426"/>
            <a:ext cx="3229500" cy="242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8" name="Google Shape;397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55900" y="187413"/>
            <a:ext cx="2337150" cy="17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9" name="Google Shape;397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4774" y="3706275"/>
            <a:ext cx="3479400" cy="26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0" name="Google Shape;398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12293" y="3706287"/>
            <a:ext cx="3479405" cy="260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5" name="Google Shape;3985;p37"/>
          <p:cNvSpPr txBox="1">
            <a:spLocks noGrp="1"/>
          </p:cNvSpPr>
          <p:nvPr>
            <p:ph type="title"/>
          </p:nvPr>
        </p:nvSpPr>
        <p:spPr>
          <a:xfrm>
            <a:off x="1424100" y="1068900"/>
            <a:ext cx="93438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alati i Teorem o četiri boje</a:t>
            </a:r>
            <a:endParaRPr/>
          </a:p>
        </p:txBody>
      </p:sp>
      <p:pic>
        <p:nvPicPr>
          <p:cNvPr id="3986" name="Google Shape;3986;p37" descr="https://lh6.googleusercontent.com/-JS_0zEnMWXjLI89BoxFRkQidzz2IvBnFzJ6N-ZD0KnDv5hTR-y322AHLvtcH7fXinfqKNB05wwzkwxPDYzpjisFTSnHr3TRuRXedAoACA8m9CorDzzwhpxsgQXR-JhaKWaBP4ONoIzGdikCQoOmo7azSazKJjBw5GSQSYYaJmbm6gzwy158dUkauI_PL-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251" y="3429000"/>
            <a:ext cx="3322525" cy="332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p38"/>
          <p:cNvSpPr txBox="1">
            <a:spLocks noGrp="1"/>
          </p:cNvSpPr>
          <p:nvPr>
            <p:ph type="title"/>
          </p:nvPr>
        </p:nvSpPr>
        <p:spPr>
          <a:xfrm>
            <a:off x="885050" y="2558625"/>
            <a:ext cx="4221300" cy="20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endParaRPr/>
          </a:p>
        </p:txBody>
      </p:sp>
      <p:pic>
        <p:nvPicPr>
          <p:cNvPr id="3992" name="Google Shape;3992;p38"/>
          <p:cNvPicPr preferRelativeResize="0"/>
          <p:nvPr/>
        </p:nvPicPr>
        <p:blipFill rotWithShape="1">
          <a:blip r:embed="rId3">
            <a:alphaModFix/>
          </a:blip>
          <a:srcRect r="29138"/>
          <a:stretch/>
        </p:blipFill>
        <p:spPr>
          <a:xfrm>
            <a:off x="347676" y="250525"/>
            <a:ext cx="3001502" cy="19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3" name="Google Shape;3993;p38"/>
          <p:cNvPicPr preferRelativeResize="0"/>
          <p:nvPr/>
        </p:nvPicPr>
        <p:blipFill rotWithShape="1">
          <a:blip r:embed="rId4">
            <a:alphaModFix/>
          </a:blip>
          <a:srcRect l="20776" r="30037" b="31337"/>
          <a:stretch/>
        </p:blipFill>
        <p:spPr>
          <a:xfrm>
            <a:off x="245290" y="4334525"/>
            <a:ext cx="3695085" cy="23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4" name="Google Shape;399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4807" y="250524"/>
            <a:ext cx="3001519" cy="135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5" name="Google Shape;3995;p38"/>
          <p:cNvPicPr preferRelativeResize="0"/>
          <p:nvPr/>
        </p:nvPicPr>
        <p:blipFill rotWithShape="1">
          <a:blip r:embed="rId6">
            <a:alphaModFix/>
          </a:blip>
          <a:srcRect l="2518" r="24907"/>
          <a:stretch/>
        </p:blipFill>
        <p:spPr>
          <a:xfrm>
            <a:off x="3810702" y="1794988"/>
            <a:ext cx="2822172" cy="17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6" name="Google Shape;3996;p38"/>
          <p:cNvPicPr preferRelativeResize="0"/>
          <p:nvPr/>
        </p:nvPicPr>
        <p:blipFill rotWithShape="1">
          <a:blip r:embed="rId7">
            <a:alphaModFix/>
          </a:blip>
          <a:srcRect r="11808"/>
          <a:stretch/>
        </p:blipFill>
        <p:spPr>
          <a:xfrm>
            <a:off x="245307" y="2370785"/>
            <a:ext cx="3429492" cy="17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7" name="Google Shape;3997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60951" y="3785025"/>
            <a:ext cx="2061726" cy="135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8" name="Google Shape;3998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94400" y="867310"/>
            <a:ext cx="2851050" cy="213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9" name="Google Shape;3999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44825" y="641940"/>
            <a:ext cx="1941750" cy="25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0" name="Google Shape;4000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144825" y="3846211"/>
            <a:ext cx="1811936" cy="24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1" name="Google Shape;4001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08837" y="3995850"/>
            <a:ext cx="2822175" cy="211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2" name="Google Shape;4002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43950" y="5374983"/>
            <a:ext cx="2851051" cy="12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7" name="Google Shape;400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8595"/>
            <a:ext cx="11887198" cy="73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8" name="Google Shape;400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338" y="1037700"/>
            <a:ext cx="2950917" cy="13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9" name="Google Shape;400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456350"/>
            <a:ext cx="2876801" cy="200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0" name="Google Shape;401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40" y="4573450"/>
            <a:ext cx="2800115" cy="22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1" name="Google Shape;401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9113" y="1037700"/>
            <a:ext cx="2377850" cy="230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2" name="Google Shape;4012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1613" y="3455699"/>
            <a:ext cx="2672875" cy="9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3" name="Google Shape;4013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29126" y="4489737"/>
            <a:ext cx="2377851" cy="237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4" name="Google Shape;4014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94769" y="1037699"/>
            <a:ext cx="3014976" cy="16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5" name="Google Shape;4015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58850" y="3012216"/>
            <a:ext cx="2950900" cy="1791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6" name="Google Shape;4016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362145" y="1037722"/>
            <a:ext cx="2677455" cy="269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7" name="Google Shape;4017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362145" y="3884926"/>
            <a:ext cx="2677455" cy="265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2" name="Google Shape;4022;p40"/>
          <p:cNvSpPr txBox="1">
            <a:spLocks noGrp="1"/>
          </p:cNvSpPr>
          <p:nvPr>
            <p:ph type="title"/>
          </p:nvPr>
        </p:nvSpPr>
        <p:spPr>
          <a:xfrm>
            <a:off x="2495550" y="309450"/>
            <a:ext cx="9136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Zaključak</a:t>
            </a:r>
            <a:endParaRPr/>
          </a:p>
        </p:txBody>
      </p:sp>
      <p:pic>
        <p:nvPicPr>
          <p:cNvPr id="4023" name="Google Shape;402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8127" y="3576425"/>
            <a:ext cx="3085075" cy="308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4" name="Google Shape;4024;p40"/>
          <p:cNvSpPr txBox="1"/>
          <p:nvPr/>
        </p:nvSpPr>
        <p:spPr>
          <a:xfrm>
            <a:off x="2613750" y="1321500"/>
            <a:ext cx="9018600" cy="49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❖"/>
            </a:pPr>
            <a:r>
              <a:rPr lang="en"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AI alati ne mogu zamijeniti ljudski faktor, posebno kreativnu stranu.</a:t>
            </a:r>
            <a:endParaRPr sz="2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❖"/>
            </a:pPr>
            <a:r>
              <a:rPr lang="en"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Ograničeni su informacijama dostupnim na internetu.</a:t>
            </a:r>
            <a:endParaRPr sz="2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❖"/>
            </a:pPr>
            <a:r>
              <a:rPr lang="en"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Mogu ubrzati rad, ali se ne smije isključivo oslanjati na njih; Važno je provjeriti i korigirati sve informacije koje generiraju.</a:t>
            </a:r>
            <a:endParaRPr sz="2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❖"/>
            </a:pPr>
            <a:r>
              <a:rPr lang="en"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Projektom smo popularizirali matematiku, razvili kreativnost, inovativnost i suradnju između učenika.</a:t>
            </a:r>
            <a:endParaRPr sz="2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❖"/>
            </a:pPr>
            <a:r>
              <a:rPr lang="en"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Poseban naglasak na digitalnom opismenjavanju.</a:t>
            </a:r>
            <a:endParaRPr sz="2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9" name="Google Shape;4029;p41" descr="https://lh6.googleusercontent.com/dfwcaQwvlAkgNsBuh8tB5x2pbkZj-BuIDktKA3nC8p8EbEyKigzPz3mGSfkQ8c6PZuFFcSux6TmavR6xLH2WkGOcK08CbRTTBTVVSTpCnvyTs7dVgt6a6IIZqnyebGAiWfpbBXtfGNNzpK7v3I0e8bA1Wt9rSk-_gEFmKG1wQCa7f9CJsiKU1BX2hZGrl5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912" y="-203560"/>
            <a:ext cx="4446426" cy="4446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0" name="Google Shape;4030;p41"/>
          <p:cNvGrpSpPr/>
          <p:nvPr/>
        </p:nvGrpSpPr>
        <p:grpSpPr>
          <a:xfrm>
            <a:off x="1173659" y="4074825"/>
            <a:ext cx="3626932" cy="2845901"/>
            <a:chOff x="4383222" y="0"/>
            <a:chExt cx="3618609" cy="3006763"/>
          </a:xfrm>
        </p:grpSpPr>
        <p:grpSp>
          <p:nvGrpSpPr>
            <p:cNvPr id="4031" name="Google Shape;4031;p41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4032" name="Google Shape;4032;p41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3" name="Google Shape;4033;p41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4" name="Google Shape;4034;p41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5" name="Google Shape;4035;p41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4036" name="Google Shape;4036;p41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7" name="Google Shape;4037;p41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8" name="Google Shape;4038;p41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9" name="Google Shape;4039;p41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4040" name="Google Shape;4040;p41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1" name="Google Shape;4041;p41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2" name="Google Shape;4042;p41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43" name="Google Shape;4043;p41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4044" name="Google Shape;4044;p41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5" name="Google Shape;4045;p41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6" name="Google Shape;4046;p41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47" name="Google Shape;4047;p41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4048" name="Google Shape;4048;p41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9" name="Google Shape;4049;p41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0" name="Google Shape;4050;p41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1" name="Google Shape;4051;p41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4052" name="Google Shape;4052;p41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3" name="Google Shape;4053;p41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4" name="Google Shape;4054;p41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5" name="Google Shape;4055;p41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4056" name="Google Shape;4056;p41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7" name="Google Shape;4057;p41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8" name="Google Shape;4058;p41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9" name="Google Shape;4059;p41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4060" name="Google Shape;4060;p41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1" name="Google Shape;4061;p41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2" name="Google Shape;4062;p41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3" name="Google Shape;4063;p41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4064" name="Google Shape;4064;p41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5" name="Google Shape;4065;p41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6" name="Google Shape;4066;p41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7" name="Google Shape;4067;p41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4068" name="Google Shape;4068;p41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9" name="Google Shape;4069;p41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0" name="Google Shape;4070;p41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71" name="Google Shape;4071;p41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4072" name="Google Shape;4072;p41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3" name="Google Shape;4073;p41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4" name="Google Shape;4074;p41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75" name="Google Shape;4075;p41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4076" name="Google Shape;4076;p41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7" name="Google Shape;4077;p41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8" name="Google Shape;4078;p41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79" name="Google Shape;4079;p41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4080" name="Google Shape;4080;p41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1" name="Google Shape;4081;p41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2" name="Google Shape;4082;p41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83" name="Google Shape;4083;p41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4084" name="Google Shape;4084;p41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5" name="Google Shape;4085;p41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6" name="Google Shape;4086;p41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87" name="Google Shape;4087;p41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4088" name="Google Shape;4088;p41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9" name="Google Shape;4089;p41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0" name="Google Shape;4090;p41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1" name="Google Shape;4091;p41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4092" name="Google Shape;4092;p41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3" name="Google Shape;4093;p41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4" name="Google Shape;4094;p41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5" name="Google Shape;4095;p41"/>
            <p:cNvGrpSpPr/>
            <p:nvPr/>
          </p:nvGrpSpPr>
          <p:grpSpPr>
            <a:xfrm>
              <a:off x="5506653" y="294250"/>
              <a:ext cx="2143915" cy="1950655"/>
              <a:chOff x="5624194" y="350969"/>
              <a:chExt cx="5203678" cy="4734600"/>
            </a:xfrm>
          </p:grpSpPr>
          <p:sp>
            <p:nvSpPr>
              <p:cNvPr id="4096" name="Google Shape;4096;p41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7" name="Google Shape;4097;p41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8" name="Google Shape;4098;p41"/>
              <p:cNvSpPr/>
              <p:nvPr/>
            </p:nvSpPr>
            <p:spPr>
              <a:xfrm rot="7972284" flipH="1">
                <a:off x="5879144" y="2585637"/>
                <a:ext cx="5757263" cy="305034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9" name="Google Shape;4099;p41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4100" name="Google Shape;4100;p41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1" name="Google Shape;4101;p41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2" name="Google Shape;4102;p41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3" name="Google Shape;4103;p41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4104" name="Google Shape;4104;p41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5" name="Google Shape;4105;p41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6" name="Google Shape;4106;p41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7" name="Google Shape;4107;p41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4108" name="Google Shape;4108;p41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9" name="Google Shape;4109;p41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0" name="Google Shape;4110;p41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1" name="Google Shape;4111;p41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4112" name="Google Shape;4112;p41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3" name="Google Shape;4113;p41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4" name="Google Shape;4114;p41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5" name="Google Shape;4115;p41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4116" name="Google Shape;4116;p41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7" name="Google Shape;4117;p41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8" name="Google Shape;4118;p41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9" name="Google Shape;4119;p41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4120" name="Google Shape;4120;p41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1" name="Google Shape;4121;p41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2" name="Google Shape;4122;p41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3" name="Google Shape;4123;p41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4124" name="Google Shape;4124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25" name="Google Shape;4125;p41" descr="A picture containing pool ball&#10;&#10;Description automatically generated"/>
              <p:cNvPicPr preferRelativeResize="0"/>
              <p:nvPr/>
            </p:nvPicPr>
            <p:blipFill rotWithShape="1">
              <a:blip r:embed="rId4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26" name="Google Shape;4126;p41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4127" name="Google Shape;4127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28" name="Google Shape;4128;p41" descr="A picture containing pool ball&#10;&#10;Description automatically generated"/>
              <p:cNvPicPr preferRelativeResize="0"/>
              <p:nvPr/>
            </p:nvPicPr>
            <p:blipFill rotWithShape="1">
              <a:blip r:embed="rId4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29" name="Google Shape;4129;p41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4130" name="Google Shape;4130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31" name="Google Shape;4131;p41" descr="A picture containing pool ball&#10;&#10;Description automatically generated"/>
              <p:cNvPicPr preferRelativeResize="0"/>
              <p:nvPr/>
            </p:nvPicPr>
            <p:blipFill rotWithShape="1">
              <a:blip r:embed="rId4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32" name="Google Shape;4132;p41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4133" name="Google Shape;4133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34" name="Google Shape;4134;p41" descr="A picture containing pool ball&#10;&#10;Description automatically generated"/>
              <p:cNvPicPr preferRelativeResize="0"/>
              <p:nvPr/>
            </p:nvPicPr>
            <p:blipFill rotWithShape="1">
              <a:blip r:embed="rId4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35" name="Google Shape;4135;p41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4136" name="Google Shape;4136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37" name="Google Shape;4137;p41" descr="A picture containing pool ball&#10;&#10;Description automatically generated"/>
              <p:cNvPicPr preferRelativeResize="0"/>
              <p:nvPr/>
            </p:nvPicPr>
            <p:blipFill rotWithShape="1">
              <a:blip r:embed="rId4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38" name="Google Shape;4138;p41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4139" name="Google Shape;4139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40" name="Google Shape;4140;p41" descr="A picture containing pool ball&#10;&#10;Description automatically generated"/>
              <p:cNvPicPr preferRelativeResize="0"/>
              <p:nvPr/>
            </p:nvPicPr>
            <p:blipFill rotWithShape="1">
              <a:blip r:embed="rId4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41" name="Google Shape;4141;p41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4142" name="Google Shape;4142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43" name="Google Shape;4143;p41" descr="A picture containing pool ball&#10;&#10;Description automatically generated"/>
              <p:cNvPicPr preferRelativeResize="0"/>
              <p:nvPr/>
            </p:nvPicPr>
            <p:blipFill rotWithShape="1">
              <a:blip r:embed="rId4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44" name="Google Shape;4144;p41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4145" name="Google Shape;4145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46" name="Google Shape;4146;p41" descr="A picture containing pool ball&#10;&#10;Description automatically generated"/>
              <p:cNvPicPr preferRelativeResize="0"/>
              <p:nvPr/>
            </p:nvPicPr>
            <p:blipFill rotWithShape="1">
              <a:blip r:embed="rId4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47" name="Google Shape;4147;p41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4148" name="Google Shape;4148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49" name="Google Shape;4149;p41" descr="A picture containing pool ball&#10;&#10;Description automatically generated"/>
              <p:cNvPicPr preferRelativeResize="0"/>
              <p:nvPr/>
            </p:nvPicPr>
            <p:blipFill rotWithShape="1">
              <a:blip r:embed="rId4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50" name="Google Shape;4150;p41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4151" name="Google Shape;4151;p41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2" name="Google Shape;4152;p41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3" name="Google Shape;4153;p41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54" name="Google Shape;4154;p41"/>
          <p:cNvSpPr txBox="1">
            <a:spLocks noGrp="1"/>
          </p:cNvSpPr>
          <p:nvPr>
            <p:ph type="title"/>
          </p:nvPr>
        </p:nvSpPr>
        <p:spPr>
          <a:xfrm rot="-1823774">
            <a:off x="-2137116" y="727143"/>
            <a:ext cx="10248486" cy="134156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Hvala!</a:t>
            </a:r>
            <a:endParaRPr sz="5000"/>
          </a:p>
        </p:txBody>
      </p:sp>
      <p:sp>
        <p:nvSpPr>
          <p:cNvPr id="4155" name="Google Shape;4155;p41"/>
          <p:cNvSpPr txBox="1">
            <a:spLocks noGrp="1"/>
          </p:cNvSpPr>
          <p:nvPr>
            <p:ph type="body" idx="2"/>
          </p:nvPr>
        </p:nvSpPr>
        <p:spPr>
          <a:xfrm>
            <a:off x="5977700" y="5785625"/>
            <a:ext cx="51648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https://bit.ly/4-boje</a:t>
            </a:r>
            <a:endParaRPr sz="4000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6" name="Google Shape;415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4750" y="178500"/>
            <a:ext cx="5407754" cy="549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p24"/>
          <p:cNvSpPr txBox="1">
            <a:spLocks noGrp="1"/>
          </p:cNvSpPr>
          <p:nvPr>
            <p:ph type="title"/>
          </p:nvPr>
        </p:nvSpPr>
        <p:spPr>
          <a:xfrm>
            <a:off x="490800" y="260300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Teorem o četiri boje</a:t>
            </a:r>
            <a:endParaRPr/>
          </a:p>
          <a:p>
            <a:pPr marL="457200" lvl="0" indent="-425450" algn="ctr" rtl="0">
              <a:spcBef>
                <a:spcPts val="0"/>
              </a:spcBef>
              <a:spcAft>
                <a:spcPts val="0"/>
              </a:spcAft>
              <a:buSzPts val="3100"/>
              <a:buChar char="-"/>
            </a:pPr>
            <a:r>
              <a:rPr lang="en" sz="3100"/>
              <a:t>- kroz tri faze digitalizacije škola</a:t>
            </a:r>
            <a:endParaRPr sz="3100"/>
          </a:p>
        </p:txBody>
      </p:sp>
      <p:sp>
        <p:nvSpPr>
          <p:cNvPr id="3839" name="Google Shape;3839;p24"/>
          <p:cNvSpPr txBox="1">
            <a:spLocks noGrp="1"/>
          </p:cNvSpPr>
          <p:nvPr>
            <p:ph type="title" idx="5"/>
          </p:nvPr>
        </p:nvSpPr>
        <p:spPr>
          <a:xfrm>
            <a:off x="490800" y="1946400"/>
            <a:ext cx="64644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01 | </a:t>
            </a:r>
            <a:r>
              <a:rPr lang="en"/>
              <a:t>Početci digitalizacije - pametna ploča</a:t>
            </a:r>
            <a:endParaRPr/>
          </a:p>
        </p:txBody>
      </p:sp>
      <p:sp>
        <p:nvSpPr>
          <p:cNvPr id="3840" name="Google Shape;3840;p24"/>
          <p:cNvSpPr txBox="1">
            <a:spLocks noGrp="1"/>
          </p:cNvSpPr>
          <p:nvPr>
            <p:ph type="title" idx="6"/>
          </p:nvPr>
        </p:nvSpPr>
        <p:spPr>
          <a:xfrm>
            <a:off x="6316800" y="2501175"/>
            <a:ext cx="56973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02 | </a:t>
            </a:r>
            <a:r>
              <a:rPr lang="en"/>
              <a:t>Faza e-škola - niz digitalnih alata</a:t>
            </a:r>
            <a:endParaRPr/>
          </a:p>
        </p:txBody>
      </p:sp>
      <p:sp>
        <p:nvSpPr>
          <p:cNvPr id="3841" name="Google Shape;3841;p24"/>
          <p:cNvSpPr txBox="1">
            <a:spLocks noGrp="1"/>
          </p:cNvSpPr>
          <p:nvPr>
            <p:ph type="title" idx="14"/>
          </p:nvPr>
        </p:nvSpPr>
        <p:spPr>
          <a:xfrm>
            <a:off x="4194750" y="42582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F9000"/>
                </a:solidFill>
              </a:rPr>
              <a:t>03 | </a:t>
            </a:r>
            <a:r>
              <a:rPr lang="en"/>
              <a:t>AI faza - AI alati</a:t>
            </a:r>
            <a:endParaRPr/>
          </a:p>
        </p:txBody>
      </p:sp>
      <p:pic>
        <p:nvPicPr>
          <p:cNvPr id="3842" name="Google Shape;38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6925" y="2572801"/>
            <a:ext cx="2880951" cy="16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3" name="Google Shape;38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5299" y="3009000"/>
            <a:ext cx="2980301" cy="1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4" name="Google Shape;38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1525" y="4819488"/>
            <a:ext cx="2449875" cy="183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5" name="Google Shape;3845;p24"/>
          <p:cNvPicPr preferRelativeResize="0"/>
          <p:nvPr/>
        </p:nvPicPr>
        <p:blipFill rotWithShape="1">
          <a:blip r:embed="rId6">
            <a:alphaModFix/>
          </a:blip>
          <a:srcRect l="-2974" r="11725"/>
          <a:stretch/>
        </p:blipFill>
        <p:spPr>
          <a:xfrm>
            <a:off x="5548876" y="4878325"/>
            <a:ext cx="3379076" cy="171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1" name="Google Shape;4161;p42"/>
          <p:cNvSpPr txBox="1">
            <a:spLocks noGrp="1"/>
          </p:cNvSpPr>
          <p:nvPr>
            <p:ph type="body" idx="1"/>
          </p:nvPr>
        </p:nvSpPr>
        <p:spPr>
          <a:xfrm>
            <a:off x="6934200" y="2019300"/>
            <a:ext cx="4625400" cy="312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Presentation Template: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SlidesMania</a:t>
            </a:r>
            <a:endParaRPr sz="2400"/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400"/>
              <a:t>Sample Images: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Unsplash</a:t>
            </a:r>
            <a:endParaRPr sz="2400"/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r>
              <a:rPr lang="en"/>
              <a:t>Fonts used in this presentation: DM Sans and </a:t>
            </a:r>
            <a:r>
              <a:rPr lang="en">
                <a:latin typeface="Barlow Black"/>
                <a:ea typeface="Barlow Black"/>
                <a:cs typeface="Barlow Black"/>
                <a:sym typeface="Barlow Black"/>
              </a:rPr>
              <a:t>BARLOW BLACK</a:t>
            </a:r>
            <a:endParaRPr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/>
          </a:p>
        </p:txBody>
      </p:sp>
      <p:sp>
        <p:nvSpPr>
          <p:cNvPr id="4162" name="Google Shape;4162;p42"/>
          <p:cNvSpPr txBox="1"/>
          <p:nvPr/>
        </p:nvSpPr>
        <p:spPr>
          <a:xfrm>
            <a:off x="735250" y="1770750"/>
            <a:ext cx="4922700" cy="3316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CREDITS.</a:t>
            </a:r>
            <a:endParaRPr sz="6000">
              <a:solidFill>
                <a:srgbClr val="FFFFFF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" name="Google Shape;4167;p43"/>
          <p:cNvSpPr txBox="1">
            <a:spLocks noGrp="1"/>
          </p:cNvSpPr>
          <p:nvPr>
            <p:ph type="title"/>
          </p:nvPr>
        </p:nvSpPr>
        <p:spPr>
          <a:xfrm>
            <a:off x="415650" y="344902"/>
            <a:ext cx="11360700" cy="86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</a:rPr>
              <a:t>Editable Icons</a:t>
            </a:r>
            <a:endParaRPr sz="5000">
              <a:solidFill>
                <a:schemeClr val="dk1"/>
              </a:solidFill>
            </a:endParaRPr>
          </a:p>
        </p:txBody>
      </p:sp>
      <p:grpSp>
        <p:nvGrpSpPr>
          <p:cNvPr id="4168" name="Google Shape;4168;p43"/>
          <p:cNvGrpSpPr/>
          <p:nvPr/>
        </p:nvGrpSpPr>
        <p:grpSpPr>
          <a:xfrm>
            <a:off x="3570764" y="1773752"/>
            <a:ext cx="405160" cy="253589"/>
            <a:chOff x="4797800" y="1994125"/>
            <a:chExt cx="306475" cy="186025"/>
          </a:xfrm>
        </p:grpSpPr>
        <p:sp>
          <p:nvSpPr>
            <p:cNvPr id="4169" name="Google Shape;4169;p43"/>
            <p:cNvSpPr/>
            <p:nvPr/>
          </p:nvSpPr>
          <p:spPr>
            <a:xfrm>
              <a:off x="4837950" y="1994125"/>
              <a:ext cx="226175" cy="152575"/>
            </a:xfrm>
            <a:custGeom>
              <a:avLst/>
              <a:gdLst/>
              <a:ahLst/>
              <a:cxnLst/>
              <a:rect l="l" t="t" r="r" b="b"/>
              <a:pathLst>
                <a:path w="9047" h="6103" extrusionOk="0">
                  <a:moveTo>
                    <a:pt x="8244" y="786"/>
                  </a:moveTo>
                  <a:lnTo>
                    <a:pt x="8244" y="5318"/>
                  </a:lnTo>
                  <a:lnTo>
                    <a:pt x="803" y="5318"/>
                  </a:lnTo>
                  <a:lnTo>
                    <a:pt x="803" y="786"/>
                  </a:lnTo>
                  <a:close/>
                  <a:moveTo>
                    <a:pt x="536" y="1"/>
                  </a:moveTo>
                  <a:cubicBezTo>
                    <a:pt x="232" y="1"/>
                    <a:pt x="0" y="233"/>
                    <a:pt x="0" y="518"/>
                  </a:cubicBezTo>
                  <a:lnTo>
                    <a:pt x="0" y="6103"/>
                  </a:lnTo>
                  <a:lnTo>
                    <a:pt x="9047" y="6103"/>
                  </a:lnTo>
                  <a:lnTo>
                    <a:pt x="9047" y="518"/>
                  </a:lnTo>
                  <a:cubicBezTo>
                    <a:pt x="9047" y="233"/>
                    <a:pt x="8815" y="1"/>
                    <a:pt x="8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43"/>
            <p:cNvSpPr/>
            <p:nvPr/>
          </p:nvSpPr>
          <p:spPr>
            <a:xfrm>
              <a:off x="4797800" y="2160075"/>
              <a:ext cx="306475" cy="20075"/>
            </a:xfrm>
            <a:custGeom>
              <a:avLst/>
              <a:gdLst/>
              <a:ahLst/>
              <a:cxnLst/>
              <a:rect l="l" t="t" r="r" b="b"/>
              <a:pathLst>
                <a:path w="12259" h="803" extrusionOk="0">
                  <a:moveTo>
                    <a:pt x="1" y="0"/>
                  </a:moveTo>
                  <a:lnTo>
                    <a:pt x="1" y="268"/>
                  </a:lnTo>
                  <a:cubicBezTo>
                    <a:pt x="1" y="571"/>
                    <a:pt x="250" y="803"/>
                    <a:pt x="536" y="803"/>
                  </a:cubicBezTo>
                  <a:lnTo>
                    <a:pt x="11723" y="803"/>
                  </a:lnTo>
                  <a:cubicBezTo>
                    <a:pt x="12026" y="803"/>
                    <a:pt x="12258" y="571"/>
                    <a:pt x="12258" y="268"/>
                  </a:cubicBezTo>
                  <a:lnTo>
                    <a:pt x="12258" y="0"/>
                  </a:lnTo>
                  <a:lnTo>
                    <a:pt x="6923" y="0"/>
                  </a:lnTo>
                  <a:lnTo>
                    <a:pt x="6923" y="125"/>
                  </a:lnTo>
                  <a:cubicBezTo>
                    <a:pt x="6923" y="214"/>
                    <a:pt x="6870" y="268"/>
                    <a:pt x="6799" y="268"/>
                  </a:cubicBezTo>
                  <a:lnTo>
                    <a:pt x="5460" y="268"/>
                  </a:lnTo>
                  <a:cubicBezTo>
                    <a:pt x="5389" y="268"/>
                    <a:pt x="5336" y="214"/>
                    <a:pt x="5336" y="125"/>
                  </a:cubicBezTo>
                  <a:lnTo>
                    <a:pt x="53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1" name="Google Shape;4171;p43"/>
          <p:cNvSpPr/>
          <p:nvPr/>
        </p:nvSpPr>
        <p:spPr>
          <a:xfrm>
            <a:off x="3013572" y="1789650"/>
            <a:ext cx="351487" cy="308322"/>
          </a:xfrm>
          <a:custGeom>
            <a:avLst/>
            <a:gdLst/>
            <a:ahLst/>
            <a:cxnLst/>
            <a:rect l="l" t="t" r="r" b="b"/>
            <a:pathLst>
              <a:path w="10635" h="9047" extrusionOk="0">
                <a:moveTo>
                  <a:pt x="9850" y="803"/>
                </a:moveTo>
                <a:lnTo>
                  <a:pt x="9850" y="6656"/>
                </a:lnTo>
                <a:lnTo>
                  <a:pt x="804" y="6656"/>
                </a:lnTo>
                <a:lnTo>
                  <a:pt x="804" y="803"/>
                </a:lnTo>
                <a:close/>
                <a:moveTo>
                  <a:pt x="536" y="0"/>
                </a:moveTo>
                <a:cubicBezTo>
                  <a:pt x="250" y="0"/>
                  <a:pt x="1" y="250"/>
                  <a:pt x="1" y="536"/>
                </a:cubicBezTo>
                <a:lnTo>
                  <a:pt x="1" y="6923"/>
                </a:lnTo>
                <a:cubicBezTo>
                  <a:pt x="1" y="7227"/>
                  <a:pt x="250" y="7459"/>
                  <a:pt x="536" y="7459"/>
                </a:cubicBezTo>
                <a:lnTo>
                  <a:pt x="4265" y="7459"/>
                </a:lnTo>
                <a:lnTo>
                  <a:pt x="4265" y="8261"/>
                </a:lnTo>
                <a:lnTo>
                  <a:pt x="2927" y="8261"/>
                </a:lnTo>
                <a:lnTo>
                  <a:pt x="2927" y="9047"/>
                </a:lnTo>
                <a:lnTo>
                  <a:pt x="7709" y="9047"/>
                </a:lnTo>
                <a:lnTo>
                  <a:pt x="7709" y="8261"/>
                </a:lnTo>
                <a:lnTo>
                  <a:pt x="6388" y="8261"/>
                </a:lnTo>
                <a:lnTo>
                  <a:pt x="6388" y="7459"/>
                </a:lnTo>
                <a:lnTo>
                  <a:pt x="10100" y="7459"/>
                </a:lnTo>
                <a:cubicBezTo>
                  <a:pt x="10403" y="7459"/>
                  <a:pt x="10635" y="7227"/>
                  <a:pt x="10635" y="6923"/>
                </a:cubicBezTo>
                <a:lnTo>
                  <a:pt x="10635" y="536"/>
                </a:lnTo>
                <a:cubicBezTo>
                  <a:pt x="10635" y="250"/>
                  <a:pt x="10403" y="0"/>
                  <a:pt x="101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2" name="Google Shape;4172;p43"/>
          <p:cNvSpPr/>
          <p:nvPr/>
        </p:nvSpPr>
        <p:spPr>
          <a:xfrm>
            <a:off x="2598483" y="1706244"/>
            <a:ext cx="211156" cy="398327"/>
          </a:xfrm>
          <a:custGeom>
            <a:avLst/>
            <a:gdLst/>
            <a:ahLst/>
            <a:cxnLst/>
            <a:rect l="l" t="t" r="r" b="b"/>
            <a:pathLst>
              <a:path w="6389" h="11688" extrusionOk="0">
                <a:moveTo>
                  <a:pt x="3730" y="518"/>
                </a:moveTo>
                <a:cubicBezTo>
                  <a:pt x="3873" y="518"/>
                  <a:pt x="3998" y="643"/>
                  <a:pt x="3998" y="785"/>
                </a:cubicBezTo>
                <a:cubicBezTo>
                  <a:pt x="3998" y="946"/>
                  <a:pt x="3873" y="1053"/>
                  <a:pt x="3730" y="1053"/>
                </a:cubicBezTo>
                <a:lnTo>
                  <a:pt x="2659" y="1053"/>
                </a:lnTo>
                <a:cubicBezTo>
                  <a:pt x="2517" y="1053"/>
                  <a:pt x="2392" y="946"/>
                  <a:pt x="2392" y="785"/>
                </a:cubicBezTo>
                <a:cubicBezTo>
                  <a:pt x="2392" y="643"/>
                  <a:pt x="2517" y="518"/>
                  <a:pt x="2659" y="518"/>
                </a:cubicBezTo>
                <a:close/>
                <a:moveTo>
                  <a:pt x="5586" y="1588"/>
                </a:moveTo>
                <a:lnTo>
                  <a:pt x="5586" y="10099"/>
                </a:lnTo>
                <a:lnTo>
                  <a:pt x="804" y="10099"/>
                </a:lnTo>
                <a:lnTo>
                  <a:pt x="804" y="1588"/>
                </a:lnTo>
                <a:close/>
                <a:moveTo>
                  <a:pt x="268" y="0"/>
                </a:moveTo>
                <a:cubicBezTo>
                  <a:pt x="126" y="0"/>
                  <a:pt x="1" y="125"/>
                  <a:pt x="1" y="250"/>
                </a:cubicBezTo>
                <a:lnTo>
                  <a:pt x="1" y="11420"/>
                </a:lnTo>
                <a:cubicBezTo>
                  <a:pt x="1" y="11562"/>
                  <a:pt x="126" y="11687"/>
                  <a:pt x="268" y="11687"/>
                </a:cubicBezTo>
                <a:lnTo>
                  <a:pt x="6121" y="11687"/>
                </a:lnTo>
                <a:cubicBezTo>
                  <a:pt x="6264" y="11687"/>
                  <a:pt x="6388" y="11562"/>
                  <a:pt x="6388" y="11420"/>
                </a:cubicBezTo>
                <a:lnTo>
                  <a:pt x="6388" y="250"/>
                </a:lnTo>
                <a:cubicBezTo>
                  <a:pt x="6388" y="125"/>
                  <a:pt x="6264" y="0"/>
                  <a:pt x="612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3" name="Google Shape;4173;p43"/>
          <p:cNvSpPr/>
          <p:nvPr/>
        </p:nvSpPr>
        <p:spPr>
          <a:xfrm>
            <a:off x="4125519" y="1774124"/>
            <a:ext cx="352082" cy="253589"/>
          </a:xfrm>
          <a:custGeom>
            <a:avLst/>
            <a:gdLst/>
            <a:ahLst/>
            <a:cxnLst/>
            <a:rect l="l" t="t" r="r" b="b"/>
            <a:pathLst>
              <a:path w="10653" h="7441" extrusionOk="0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4" name="Google Shape;4174;p43"/>
          <p:cNvSpPr/>
          <p:nvPr/>
        </p:nvSpPr>
        <p:spPr>
          <a:xfrm>
            <a:off x="4629024" y="1731262"/>
            <a:ext cx="333805" cy="339335"/>
          </a:xfrm>
          <a:custGeom>
            <a:avLst/>
            <a:gdLst/>
            <a:ahLst/>
            <a:cxnLst/>
            <a:rect l="l" t="t" r="r" b="b"/>
            <a:pathLst>
              <a:path w="10100" h="9957" extrusionOk="0">
                <a:moveTo>
                  <a:pt x="8762" y="1464"/>
                </a:moveTo>
                <a:lnTo>
                  <a:pt x="8762" y="6245"/>
                </a:lnTo>
                <a:lnTo>
                  <a:pt x="1321" y="6245"/>
                </a:lnTo>
                <a:lnTo>
                  <a:pt x="1321" y="1464"/>
                </a:lnTo>
                <a:close/>
                <a:moveTo>
                  <a:pt x="5050" y="0"/>
                </a:moveTo>
                <a:cubicBezTo>
                  <a:pt x="4907" y="0"/>
                  <a:pt x="4783" y="125"/>
                  <a:pt x="4783" y="268"/>
                </a:cubicBezTo>
                <a:lnTo>
                  <a:pt x="4783" y="536"/>
                </a:lnTo>
                <a:lnTo>
                  <a:pt x="251" y="536"/>
                </a:lnTo>
                <a:cubicBezTo>
                  <a:pt x="126" y="536"/>
                  <a:pt x="1" y="661"/>
                  <a:pt x="1" y="803"/>
                </a:cubicBezTo>
                <a:cubicBezTo>
                  <a:pt x="1" y="946"/>
                  <a:pt x="126" y="1053"/>
                  <a:pt x="251" y="1053"/>
                </a:cubicBezTo>
                <a:lnTo>
                  <a:pt x="518" y="1053"/>
                </a:lnTo>
                <a:lnTo>
                  <a:pt x="518" y="6513"/>
                </a:lnTo>
                <a:lnTo>
                  <a:pt x="251" y="6513"/>
                </a:lnTo>
                <a:cubicBezTo>
                  <a:pt x="126" y="6513"/>
                  <a:pt x="1" y="6638"/>
                  <a:pt x="1" y="6781"/>
                </a:cubicBezTo>
                <a:cubicBezTo>
                  <a:pt x="1" y="6923"/>
                  <a:pt x="126" y="7048"/>
                  <a:pt x="251" y="7048"/>
                </a:cubicBezTo>
                <a:lnTo>
                  <a:pt x="4319" y="7048"/>
                </a:lnTo>
                <a:lnTo>
                  <a:pt x="2285" y="9100"/>
                </a:lnTo>
                <a:cubicBezTo>
                  <a:pt x="2178" y="9207"/>
                  <a:pt x="2178" y="9368"/>
                  <a:pt x="2285" y="9475"/>
                </a:cubicBezTo>
                <a:cubicBezTo>
                  <a:pt x="2338" y="9528"/>
                  <a:pt x="2405" y="9555"/>
                  <a:pt x="2472" y="9555"/>
                </a:cubicBezTo>
                <a:cubicBezTo>
                  <a:pt x="2539" y="9555"/>
                  <a:pt x="2606" y="9528"/>
                  <a:pt x="2659" y="9475"/>
                </a:cubicBezTo>
                <a:lnTo>
                  <a:pt x="4783" y="7334"/>
                </a:lnTo>
                <a:lnTo>
                  <a:pt x="4783" y="9707"/>
                </a:lnTo>
                <a:cubicBezTo>
                  <a:pt x="4783" y="9850"/>
                  <a:pt x="4907" y="9957"/>
                  <a:pt x="5050" y="9957"/>
                </a:cubicBezTo>
                <a:cubicBezTo>
                  <a:pt x="5193" y="9957"/>
                  <a:pt x="5318" y="9850"/>
                  <a:pt x="5318" y="9707"/>
                </a:cubicBezTo>
                <a:lnTo>
                  <a:pt x="5318" y="7334"/>
                </a:lnTo>
                <a:lnTo>
                  <a:pt x="7441" y="9475"/>
                </a:lnTo>
                <a:cubicBezTo>
                  <a:pt x="7495" y="9520"/>
                  <a:pt x="7562" y="9542"/>
                  <a:pt x="7628" y="9542"/>
                </a:cubicBezTo>
                <a:cubicBezTo>
                  <a:pt x="7695" y="9542"/>
                  <a:pt x="7762" y="9520"/>
                  <a:pt x="7816" y="9475"/>
                </a:cubicBezTo>
                <a:cubicBezTo>
                  <a:pt x="7923" y="9350"/>
                  <a:pt x="7923" y="9189"/>
                  <a:pt x="7816" y="9082"/>
                </a:cubicBezTo>
                <a:lnTo>
                  <a:pt x="5782" y="7048"/>
                </a:lnTo>
                <a:lnTo>
                  <a:pt x="9832" y="7048"/>
                </a:lnTo>
                <a:cubicBezTo>
                  <a:pt x="9975" y="7048"/>
                  <a:pt x="10100" y="6923"/>
                  <a:pt x="10100" y="6781"/>
                </a:cubicBezTo>
                <a:cubicBezTo>
                  <a:pt x="10100" y="6638"/>
                  <a:pt x="9975" y="6513"/>
                  <a:pt x="9832" y="6513"/>
                </a:cubicBezTo>
                <a:lnTo>
                  <a:pt x="9564" y="6513"/>
                </a:lnTo>
                <a:lnTo>
                  <a:pt x="9564" y="1053"/>
                </a:lnTo>
                <a:lnTo>
                  <a:pt x="9832" y="1053"/>
                </a:lnTo>
                <a:cubicBezTo>
                  <a:pt x="9975" y="1053"/>
                  <a:pt x="10100" y="946"/>
                  <a:pt x="10100" y="803"/>
                </a:cubicBezTo>
                <a:cubicBezTo>
                  <a:pt x="10100" y="661"/>
                  <a:pt x="9975" y="536"/>
                  <a:pt x="9832" y="536"/>
                </a:cubicBezTo>
                <a:lnTo>
                  <a:pt x="5318" y="536"/>
                </a:lnTo>
                <a:lnTo>
                  <a:pt x="5318" y="268"/>
                </a:lnTo>
                <a:cubicBezTo>
                  <a:pt x="5318" y="125"/>
                  <a:pt x="5193" y="0"/>
                  <a:pt x="50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5" name="Google Shape;4175;p43"/>
          <p:cNvSpPr/>
          <p:nvPr/>
        </p:nvSpPr>
        <p:spPr>
          <a:xfrm>
            <a:off x="5618340" y="1764938"/>
            <a:ext cx="299003" cy="280956"/>
          </a:xfrm>
          <a:custGeom>
            <a:avLst/>
            <a:gdLst/>
            <a:ahLst/>
            <a:cxnLst/>
            <a:rect l="l" t="t" r="r" b="b"/>
            <a:pathLst>
              <a:path w="9047" h="8244" extrusionOk="0">
                <a:moveTo>
                  <a:pt x="464" y="1"/>
                </a:moveTo>
                <a:cubicBezTo>
                  <a:pt x="196" y="1"/>
                  <a:pt x="0" y="215"/>
                  <a:pt x="0" y="464"/>
                </a:cubicBezTo>
                <a:lnTo>
                  <a:pt x="0" y="5960"/>
                </a:lnTo>
                <a:cubicBezTo>
                  <a:pt x="0" y="6210"/>
                  <a:pt x="196" y="6406"/>
                  <a:pt x="464" y="6406"/>
                </a:cubicBezTo>
                <a:lnTo>
                  <a:pt x="5424" y="6406"/>
                </a:lnTo>
                <a:lnTo>
                  <a:pt x="7244" y="8244"/>
                </a:lnTo>
                <a:lnTo>
                  <a:pt x="7244" y="6424"/>
                </a:lnTo>
                <a:lnTo>
                  <a:pt x="8600" y="6424"/>
                </a:lnTo>
                <a:cubicBezTo>
                  <a:pt x="8850" y="6424"/>
                  <a:pt x="9046" y="6210"/>
                  <a:pt x="9046" y="5960"/>
                </a:cubicBezTo>
                <a:lnTo>
                  <a:pt x="9046" y="464"/>
                </a:lnTo>
                <a:cubicBezTo>
                  <a:pt x="9046" y="215"/>
                  <a:pt x="8850" y="1"/>
                  <a:pt x="860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6" name="Google Shape;4176;p43"/>
          <p:cNvGrpSpPr/>
          <p:nvPr/>
        </p:nvGrpSpPr>
        <p:grpSpPr>
          <a:xfrm>
            <a:off x="6164058" y="1777777"/>
            <a:ext cx="352082" cy="254203"/>
            <a:chOff x="4250025" y="2848800"/>
            <a:chExt cx="266325" cy="186475"/>
          </a:xfrm>
        </p:grpSpPr>
        <p:sp>
          <p:nvSpPr>
            <p:cNvPr id="4177" name="Google Shape;4177;p43"/>
            <p:cNvSpPr/>
            <p:nvPr/>
          </p:nvSpPr>
          <p:spPr>
            <a:xfrm>
              <a:off x="4250025" y="2848800"/>
              <a:ext cx="166425" cy="149900"/>
            </a:xfrm>
            <a:custGeom>
              <a:avLst/>
              <a:gdLst/>
              <a:ahLst/>
              <a:cxnLst/>
              <a:rect l="l" t="t" r="r" b="b"/>
              <a:pathLst>
                <a:path w="6657" h="5996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3" y="4657"/>
                    <a:pt x="536" y="4657"/>
                  </a:cubicBezTo>
                  <a:lnTo>
                    <a:pt x="1321" y="4657"/>
                  </a:lnTo>
                  <a:lnTo>
                    <a:pt x="1321" y="5995"/>
                  </a:lnTo>
                  <a:lnTo>
                    <a:pt x="2659" y="4657"/>
                  </a:lnTo>
                  <a:lnTo>
                    <a:pt x="3462" y="4657"/>
                  </a:lnTo>
                  <a:lnTo>
                    <a:pt x="3462" y="1998"/>
                  </a:lnTo>
                  <a:cubicBezTo>
                    <a:pt x="3462" y="1427"/>
                    <a:pt x="3944" y="928"/>
                    <a:pt x="4515" y="928"/>
                  </a:cubicBezTo>
                  <a:lnTo>
                    <a:pt x="6656" y="928"/>
                  </a:ln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43"/>
            <p:cNvSpPr/>
            <p:nvPr/>
          </p:nvSpPr>
          <p:spPr>
            <a:xfrm>
              <a:off x="4349950" y="2885375"/>
              <a:ext cx="166400" cy="149900"/>
            </a:xfrm>
            <a:custGeom>
              <a:avLst/>
              <a:gdLst/>
              <a:ahLst/>
              <a:cxnLst/>
              <a:rect l="l" t="t" r="r" b="b"/>
              <a:pathLst>
                <a:path w="6656" h="5996" extrusionOk="0">
                  <a:moveTo>
                    <a:pt x="518" y="0"/>
                  </a:moveTo>
                  <a:cubicBezTo>
                    <a:pt x="232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2" y="4657"/>
                    <a:pt x="518" y="4657"/>
                  </a:cubicBezTo>
                  <a:lnTo>
                    <a:pt x="3979" y="4657"/>
                  </a:lnTo>
                  <a:lnTo>
                    <a:pt x="5318" y="5995"/>
                  </a:lnTo>
                  <a:lnTo>
                    <a:pt x="5318" y="4657"/>
                  </a:lnTo>
                  <a:lnTo>
                    <a:pt x="6121" y="4657"/>
                  </a:lnTo>
                  <a:cubicBezTo>
                    <a:pt x="6424" y="4657"/>
                    <a:pt x="6656" y="4425"/>
                    <a:pt x="6656" y="4122"/>
                  </a:cubicBez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9" name="Google Shape;4179;p43"/>
          <p:cNvGrpSpPr/>
          <p:nvPr/>
        </p:nvGrpSpPr>
        <p:grpSpPr>
          <a:xfrm>
            <a:off x="6761406" y="1741891"/>
            <a:ext cx="343224" cy="326555"/>
            <a:chOff x="4707700" y="2822475"/>
            <a:chExt cx="259625" cy="239550"/>
          </a:xfrm>
        </p:grpSpPr>
        <p:sp>
          <p:nvSpPr>
            <p:cNvPr id="4180" name="Google Shape;4180;p43"/>
            <p:cNvSpPr/>
            <p:nvPr/>
          </p:nvSpPr>
          <p:spPr>
            <a:xfrm>
              <a:off x="4707700" y="2822475"/>
              <a:ext cx="259625" cy="176225"/>
            </a:xfrm>
            <a:custGeom>
              <a:avLst/>
              <a:gdLst/>
              <a:ahLst/>
              <a:cxnLst/>
              <a:rect l="l" t="t" r="r" b="b"/>
              <a:pathLst>
                <a:path w="10385" h="7049" extrusionOk="0">
                  <a:moveTo>
                    <a:pt x="5335" y="0"/>
                  </a:moveTo>
                  <a:cubicBezTo>
                    <a:pt x="4729" y="0"/>
                    <a:pt x="4193" y="429"/>
                    <a:pt x="4051" y="1000"/>
                  </a:cubicBezTo>
                  <a:cubicBezTo>
                    <a:pt x="3801" y="643"/>
                    <a:pt x="3408" y="393"/>
                    <a:pt x="2944" y="393"/>
                  </a:cubicBezTo>
                  <a:cubicBezTo>
                    <a:pt x="2195" y="393"/>
                    <a:pt x="1606" y="1000"/>
                    <a:pt x="1606" y="1731"/>
                  </a:cubicBezTo>
                  <a:cubicBezTo>
                    <a:pt x="1606" y="1838"/>
                    <a:pt x="1624" y="1927"/>
                    <a:pt x="1642" y="2034"/>
                  </a:cubicBezTo>
                  <a:cubicBezTo>
                    <a:pt x="1535" y="1999"/>
                    <a:pt x="1446" y="1981"/>
                    <a:pt x="1339" y="1981"/>
                  </a:cubicBezTo>
                  <a:cubicBezTo>
                    <a:pt x="607" y="1981"/>
                    <a:pt x="0" y="2588"/>
                    <a:pt x="0" y="3319"/>
                  </a:cubicBezTo>
                  <a:cubicBezTo>
                    <a:pt x="0" y="4051"/>
                    <a:pt x="607" y="4657"/>
                    <a:pt x="1339" y="4657"/>
                  </a:cubicBezTo>
                  <a:lnTo>
                    <a:pt x="1356" y="4657"/>
                  </a:lnTo>
                  <a:cubicBezTo>
                    <a:pt x="1428" y="5335"/>
                    <a:pt x="1999" y="5853"/>
                    <a:pt x="2677" y="5853"/>
                  </a:cubicBezTo>
                  <a:cubicBezTo>
                    <a:pt x="2980" y="5853"/>
                    <a:pt x="3266" y="5746"/>
                    <a:pt x="3480" y="5567"/>
                  </a:cubicBezTo>
                  <a:lnTo>
                    <a:pt x="3480" y="5567"/>
                  </a:lnTo>
                  <a:cubicBezTo>
                    <a:pt x="3480" y="5621"/>
                    <a:pt x="3462" y="5656"/>
                    <a:pt x="3462" y="5710"/>
                  </a:cubicBezTo>
                  <a:cubicBezTo>
                    <a:pt x="3462" y="6442"/>
                    <a:pt x="4068" y="7048"/>
                    <a:pt x="4800" y="7048"/>
                  </a:cubicBezTo>
                  <a:cubicBezTo>
                    <a:pt x="5496" y="7048"/>
                    <a:pt x="6067" y="6513"/>
                    <a:pt x="6138" y="5835"/>
                  </a:cubicBezTo>
                  <a:cubicBezTo>
                    <a:pt x="6370" y="6174"/>
                    <a:pt x="6763" y="6388"/>
                    <a:pt x="7191" y="6388"/>
                  </a:cubicBezTo>
                  <a:cubicBezTo>
                    <a:pt x="7922" y="6388"/>
                    <a:pt x="8529" y="5781"/>
                    <a:pt x="8529" y="5050"/>
                  </a:cubicBezTo>
                  <a:lnTo>
                    <a:pt x="8529" y="4925"/>
                  </a:lnTo>
                  <a:cubicBezTo>
                    <a:pt x="8690" y="4996"/>
                    <a:pt x="8868" y="5050"/>
                    <a:pt x="9064" y="5050"/>
                  </a:cubicBezTo>
                  <a:cubicBezTo>
                    <a:pt x="9796" y="5050"/>
                    <a:pt x="10385" y="4443"/>
                    <a:pt x="10385" y="3712"/>
                  </a:cubicBezTo>
                  <a:cubicBezTo>
                    <a:pt x="10385" y="2980"/>
                    <a:pt x="9796" y="2391"/>
                    <a:pt x="9064" y="2391"/>
                  </a:cubicBezTo>
                  <a:cubicBezTo>
                    <a:pt x="8957" y="2391"/>
                    <a:pt x="8868" y="2409"/>
                    <a:pt x="8761" y="2427"/>
                  </a:cubicBezTo>
                  <a:cubicBezTo>
                    <a:pt x="8779" y="2338"/>
                    <a:pt x="8797" y="2231"/>
                    <a:pt x="8797" y="2124"/>
                  </a:cubicBezTo>
                  <a:cubicBezTo>
                    <a:pt x="8797" y="1392"/>
                    <a:pt x="8190" y="785"/>
                    <a:pt x="7459" y="785"/>
                  </a:cubicBezTo>
                  <a:cubicBezTo>
                    <a:pt x="7155" y="785"/>
                    <a:pt x="6870" y="892"/>
                    <a:pt x="6638" y="1071"/>
                  </a:cubicBezTo>
                  <a:cubicBezTo>
                    <a:pt x="6531" y="464"/>
                    <a:pt x="5995" y="0"/>
                    <a:pt x="5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43"/>
            <p:cNvSpPr/>
            <p:nvPr/>
          </p:nvSpPr>
          <p:spPr>
            <a:xfrm>
              <a:off x="4754525" y="29919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804" y="1"/>
                  </a:moveTo>
                  <a:cubicBezTo>
                    <a:pt x="358" y="1"/>
                    <a:pt x="1" y="357"/>
                    <a:pt x="1" y="803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32" y="1589"/>
                    <a:pt x="1589" y="1232"/>
                    <a:pt x="1589" y="803"/>
                  </a:cubicBezTo>
                  <a:cubicBezTo>
                    <a:pt x="1589" y="357"/>
                    <a:pt x="1232" y="1"/>
                    <a:pt x="8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43"/>
            <p:cNvSpPr/>
            <p:nvPr/>
          </p:nvSpPr>
          <p:spPr>
            <a:xfrm>
              <a:off x="4719750" y="3031675"/>
              <a:ext cx="29900" cy="30350"/>
            </a:xfrm>
            <a:custGeom>
              <a:avLst/>
              <a:gdLst/>
              <a:ahLst/>
              <a:cxnLst/>
              <a:rect l="l" t="t" r="r" b="b"/>
              <a:pathLst>
                <a:path w="1196" h="1214" extrusionOk="0">
                  <a:moveTo>
                    <a:pt x="589" y="1"/>
                  </a:moveTo>
                  <a:cubicBezTo>
                    <a:pt x="268" y="1"/>
                    <a:pt x="0" y="286"/>
                    <a:pt x="0" y="607"/>
                  </a:cubicBezTo>
                  <a:cubicBezTo>
                    <a:pt x="0" y="946"/>
                    <a:pt x="268" y="1214"/>
                    <a:pt x="589" y="1214"/>
                  </a:cubicBezTo>
                  <a:cubicBezTo>
                    <a:pt x="928" y="1214"/>
                    <a:pt x="1196" y="946"/>
                    <a:pt x="1196" y="607"/>
                  </a:cubicBezTo>
                  <a:cubicBezTo>
                    <a:pt x="1196" y="286"/>
                    <a:pt x="928" y="1"/>
                    <a:pt x="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3" name="Google Shape;4183;p43"/>
          <p:cNvSpPr/>
          <p:nvPr/>
        </p:nvSpPr>
        <p:spPr>
          <a:xfrm>
            <a:off x="7235378" y="1745476"/>
            <a:ext cx="340878" cy="320045"/>
          </a:xfrm>
          <a:custGeom>
            <a:avLst/>
            <a:gdLst/>
            <a:ahLst/>
            <a:cxnLst/>
            <a:rect l="l" t="t" r="r" b="b"/>
            <a:pathLst>
              <a:path w="10314" h="9391" extrusionOk="0">
                <a:moveTo>
                  <a:pt x="5157" y="1"/>
                </a:moveTo>
                <a:cubicBezTo>
                  <a:pt x="4568" y="1"/>
                  <a:pt x="4086" y="482"/>
                  <a:pt x="4086" y="1071"/>
                </a:cubicBezTo>
                <a:cubicBezTo>
                  <a:pt x="4086" y="1553"/>
                  <a:pt x="4425" y="1963"/>
                  <a:pt x="4889" y="2088"/>
                </a:cubicBezTo>
                <a:lnTo>
                  <a:pt x="4889" y="3926"/>
                </a:lnTo>
                <a:cubicBezTo>
                  <a:pt x="4497" y="3997"/>
                  <a:pt x="4176" y="4229"/>
                  <a:pt x="3997" y="4550"/>
                </a:cubicBezTo>
                <a:lnTo>
                  <a:pt x="2284" y="3837"/>
                </a:lnTo>
                <a:cubicBezTo>
                  <a:pt x="2338" y="3373"/>
                  <a:pt x="2088" y="2891"/>
                  <a:pt x="1624" y="2695"/>
                </a:cubicBezTo>
                <a:cubicBezTo>
                  <a:pt x="1490" y="2643"/>
                  <a:pt x="1353" y="2618"/>
                  <a:pt x="1219" y="2618"/>
                </a:cubicBezTo>
                <a:cubicBezTo>
                  <a:pt x="798" y="2618"/>
                  <a:pt x="404" y="2860"/>
                  <a:pt x="214" y="3266"/>
                </a:cubicBezTo>
                <a:cubicBezTo>
                  <a:pt x="0" y="3819"/>
                  <a:pt x="250" y="4443"/>
                  <a:pt x="803" y="4675"/>
                </a:cubicBezTo>
                <a:cubicBezTo>
                  <a:pt x="932" y="4727"/>
                  <a:pt x="1067" y="4752"/>
                  <a:pt x="1201" y="4752"/>
                </a:cubicBezTo>
                <a:cubicBezTo>
                  <a:pt x="1529" y="4752"/>
                  <a:pt x="1849" y="4603"/>
                  <a:pt x="2052" y="4336"/>
                </a:cubicBezTo>
                <a:lnTo>
                  <a:pt x="3801" y="5050"/>
                </a:lnTo>
                <a:cubicBezTo>
                  <a:pt x="3801" y="5086"/>
                  <a:pt x="3801" y="5157"/>
                  <a:pt x="3801" y="5211"/>
                </a:cubicBezTo>
                <a:cubicBezTo>
                  <a:pt x="3801" y="5514"/>
                  <a:pt x="3890" y="5799"/>
                  <a:pt x="4051" y="6014"/>
                </a:cubicBezTo>
                <a:lnTo>
                  <a:pt x="2677" y="7423"/>
                </a:lnTo>
                <a:cubicBezTo>
                  <a:pt x="2506" y="7319"/>
                  <a:pt x="2313" y="7268"/>
                  <a:pt x="2122" y="7268"/>
                </a:cubicBezTo>
                <a:cubicBezTo>
                  <a:pt x="1854" y="7268"/>
                  <a:pt x="1590" y="7368"/>
                  <a:pt x="1392" y="7566"/>
                </a:cubicBezTo>
                <a:cubicBezTo>
                  <a:pt x="964" y="7994"/>
                  <a:pt x="964" y="8654"/>
                  <a:pt x="1392" y="9082"/>
                </a:cubicBezTo>
                <a:cubicBezTo>
                  <a:pt x="1597" y="9288"/>
                  <a:pt x="1869" y="9390"/>
                  <a:pt x="2141" y="9390"/>
                </a:cubicBezTo>
                <a:cubicBezTo>
                  <a:pt x="2414" y="9390"/>
                  <a:pt x="2686" y="9288"/>
                  <a:pt x="2891" y="9082"/>
                </a:cubicBezTo>
                <a:cubicBezTo>
                  <a:pt x="3230" y="8726"/>
                  <a:pt x="3283" y="8190"/>
                  <a:pt x="3051" y="7780"/>
                </a:cubicBezTo>
                <a:lnTo>
                  <a:pt x="4461" y="6370"/>
                </a:lnTo>
                <a:cubicBezTo>
                  <a:pt x="4657" y="6495"/>
                  <a:pt x="4889" y="6549"/>
                  <a:pt x="5121" y="6549"/>
                </a:cubicBezTo>
                <a:lnTo>
                  <a:pt x="5175" y="6549"/>
                </a:lnTo>
                <a:cubicBezTo>
                  <a:pt x="5407" y="6549"/>
                  <a:pt x="5639" y="6495"/>
                  <a:pt x="5853" y="6370"/>
                </a:cubicBezTo>
                <a:lnTo>
                  <a:pt x="7244" y="7780"/>
                </a:lnTo>
                <a:cubicBezTo>
                  <a:pt x="7013" y="8190"/>
                  <a:pt x="7066" y="8726"/>
                  <a:pt x="7405" y="9082"/>
                </a:cubicBezTo>
                <a:cubicBezTo>
                  <a:pt x="7619" y="9288"/>
                  <a:pt x="7896" y="9390"/>
                  <a:pt x="8170" y="9390"/>
                </a:cubicBezTo>
                <a:cubicBezTo>
                  <a:pt x="8444" y="9390"/>
                  <a:pt x="8716" y="9288"/>
                  <a:pt x="8922" y="9082"/>
                </a:cubicBezTo>
                <a:cubicBezTo>
                  <a:pt x="9332" y="8672"/>
                  <a:pt x="9332" y="7994"/>
                  <a:pt x="8922" y="7584"/>
                </a:cubicBezTo>
                <a:cubicBezTo>
                  <a:pt x="8720" y="7382"/>
                  <a:pt x="8450" y="7282"/>
                  <a:pt x="8174" y="7282"/>
                </a:cubicBezTo>
                <a:cubicBezTo>
                  <a:pt x="7985" y="7282"/>
                  <a:pt x="7793" y="7329"/>
                  <a:pt x="7619" y="7423"/>
                </a:cubicBezTo>
                <a:lnTo>
                  <a:pt x="6245" y="6031"/>
                </a:lnTo>
                <a:cubicBezTo>
                  <a:pt x="6406" y="5799"/>
                  <a:pt x="6513" y="5532"/>
                  <a:pt x="6513" y="5228"/>
                </a:cubicBezTo>
                <a:cubicBezTo>
                  <a:pt x="6513" y="5175"/>
                  <a:pt x="6513" y="5104"/>
                  <a:pt x="6495" y="5068"/>
                </a:cubicBezTo>
                <a:lnTo>
                  <a:pt x="8244" y="4336"/>
                </a:lnTo>
                <a:cubicBezTo>
                  <a:pt x="8450" y="4607"/>
                  <a:pt x="8777" y="4766"/>
                  <a:pt x="9118" y="4766"/>
                </a:cubicBezTo>
                <a:cubicBezTo>
                  <a:pt x="9249" y="4766"/>
                  <a:pt x="9382" y="4743"/>
                  <a:pt x="9510" y="4693"/>
                </a:cubicBezTo>
                <a:cubicBezTo>
                  <a:pt x="10046" y="4443"/>
                  <a:pt x="10313" y="3837"/>
                  <a:pt x="10081" y="3284"/>
                </a:cubicBezTo>
                <a:cubicBezTo>
                  <a:pt x="9906" y="2878"/>
                  <a:pt x="9504" y="2636"/>
                  <a:pt x="9079" y="2636"/>
                </a:cubicBezTo>
                <a:cubicBezTo>
                  <a:pt x="8944" y="2636"/>
                  <a:pt x="8806" y="2661"/>
                  <a:pt x="8672" y="2713"/>
                </a:cubicBezTo>
                <a:cubicBezTo>
                  <a:pt x="8226" y="2891"/>
                  <a:pt x="7958" y="3373"/>
                  <a:pt x="8030" y="3855"/>
                </a:cubicBezTo>
                <a:lnTo>
                  <a:pt x="6317" y="4568"/>
                </a:lnTo>
                <a:cubicBezTo>
                  <a:pt x="6120" y="4247"/>
                  <a:pt x="5781" y="3997"/>
                  <a:pt x="5407" y="3944"/>
                </a:cubicBezTo>
                <a:lnTo>
                  <a:pt x="5407" y="2088"/>
                </a:lnTo>
                <a:cubicBezTo>
                  <a:pt x="5871" y="1963"/>
                  <a:pt x="6210" y="1553"/>
                  <a:pt x="6210" y="1071"/>
                </a:cubicBezTo>
                <a:cubicBezTo>
                  <a:pt x="6210" y="482"/>
                  <a:pt x="5746" y="1"/>
                  <a:pt x="51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4" name="Google Shape;4184;p43"/>
          <p:cNvSpPr/>
          <p:nvPr/>
        </p:nvSpPr>
        <p:spPr>
          <a:xfrm>
            <a:off x="7758873" y="1778333"/>
            <a:ext cx="352082" cy="254203"/>
          </a:xfrm>
          <a:custGeom>
            <a:avLst/>
            <a:gdLst/>
            <a:ahLst/>
            <a:cxnLst/>
            <a:rect l="l" t="t" r="r" b="b"/>
            <a:pathLst>
              <a:path w="10653" h="7459" extrusionOk="0">
                <a:moveTo>
                  <a:pt x="9475" y="803"/>
                </a:moveTo>
                <a:lnTo>
                  <a:pt x="5514" y="4657"/>
                </a:lnTo>
                <a:cubicBezTo>
                  <a:pt x="5460" y="4711"/>
                  <a:pt x="5394" y="4737"/>
                  <a:pt x="5327" y="4737"/>
                </a:cubicBezTo>
                <a:cubicBezTo>
                  <a:pt x="5260" y="4737"/>
                  <a:pt x="5193" y="4711"/>
                  <a:pt x="5139" y="4657"/>
                </a:cubicBezTo>
                <a:lnTo>
                  <a:pt x="1196" y="803"/>
                </a:lnTo>
                <a:close/>
                <a:moveTo>
                  <a:pt x="804" y="1160"/>
                </a:moveTo>
                <a:lnTo>
                  <a:pt x="3409" y="3693"/>
                </a:lnTo>
                <a:lnTo>
                  <a:pt x="804" y="6299"/>
                </a:lnTo>
                <a:lnTo>
                  <a:pt x="804" y="1160"/>
                </a:lnTo>
                <a:close/>
                <a:moveTo>
                  <a:pt x="9850" y="1178"/>
                </a:moveTo>
                <a:lnTo>
                  <a:pt x="9850" y="6299"/>
                </a:lnTo>
                <a:lnTo>
                  <a:pt x="7263" y="3693"/>
                </a:lnTo>
                <a:lnTo>
                  <a:pt x="9850" y="1178"/>
                </a:lnTo>
                <a:close/>
                <a:moveTo>
                  <a:pt x="6906" y="4068"/>
                </a:moveTo>
                <a:lnTo>
                  <a:pt x="9493" y="6655"/>
                </a:lnTo>
                <a:lnTo>
                  <a:pt x="1196" y="6655"/>
                </a:lnTo>
                <a:lnTo>
                  <a:pt x="3783" y="4068"/>
                </a:lnTo>
                <a:lnTo>
                  <a:pt x="4782" y="5032"/>
                </a:lnTo>
                <a:cubicBezTo>
                  <a:pt x="4943" y="5192"/>
                  <a:pt x="5139" y="5264"/>
                  <a:pt x="5353" y="5264"/>
                </a:cubicBezTo>
                <a:cubicBezTo>
                  <a:pt x="5550" y="5264"/>
                  <a:pt x="5746" y="5192"/>
                  <a:pt x="5907" y="5032"/>
                </a:cubicBezTo>
                <a:lnTo>
                  <a:pt x="6906" y="4068"/>
                </a:lnTo>
                <a:close/>
                <a:moveTo>
                  <a:pt x="1" y="0"/>
                </a:moveTo>
                <a:lnTo>
                  <a:pt x="1" y="7458"/>
                </a:lnTo>
                <a:lnTo>
                  <a:pt x="10653" y="7458"/>
                </a:lnTo>
                <a:lnTo>
                  <a:pt x="106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5" name="Google Shape;4185;p43"/>
          <p:cNvGrpSpPr/>
          <p:nvPr/>
        </p:nvGrpSpPr>
        <p:grpSpPr>
          <a:xfrm>
            <a:off x="8396572" y="1705391"/>
            <a:ext cx="351487" cy="398940"/>
            <a:chOff x="6425500" y="2795700"/>
            <a:chExt cx="265875" cy="292650"/>
          </a:xfrm>
        </p:grpSpPr>
        <p:sp>
          <p:nvSpPr>
            <p:cNvPr id="4186" name="Google Shape;4186;p43"/>
            <p:cNvSpPr/>
            <p:nvPr/>
          </p:nvSpPr>
          <p:spPr>
            <a:xfrm>
              <a:off x="6425500" y="2795700"/>
              <a:ext cx="265875" cy="292650"/>
            </a:xfrm>
            <a:custGeom>
              <a:avLst/>
              <a:gdLst/>
              <a:ahLst/>
              <a:cxnLst/>
              <a:rect l="l" t="t" r="r" b="b"/>
              <a:pathLst>
                <a:path w="10635" h="11706" extrusionOk="0">
                  <a:moveTo>
                    <a:pt x="7976" y="2124"/>
                  </a:moveTo>
                  <a:lnTo>
                    <a:pt x="7976" y="6567"/>
                  </a:lnTo>
                  <a:lnTo>
                    <a:pt x="6781" y="7709"/>
                  </a:lnTo>
                  <a:cubicBezTo>
                    <a:pt x="6343" y="7379"/>
                    <a:pt x="5826" y="7214"/>
                    <a:pt x="5311" y="7214"/>
                  </a:cubicBezTo>
                  <a:cubicBezTo>
                    <a:pt x="4796" y="7214"/>
                    <a:pt x="4283" y="7379"/>
                    <a:pt x="3854" y="7709"/>
                  </a:cubicBezTo>
                  <a:lnTo>
                    <a:pt x="2659" y="6567"/>
                  </a:lnTo>
                  <a:lnTo>
                    <a:pt x="2659" y="2124"/>
                  </a:lnTo>
                  <a:close/>
                  <a:moveTo>
                    <a:pt x="785" y="5514"/>
                  </a:moveTo>
                  <a:lnTo>
                    <a:pt x="3444" y="8048"/>
                  </a:lnTo>
                  <a:lnTo>
                    <a:pt x="785" y="10581"/>
                  </a:lnTo>
                  <a:lnTo>
                    <a:pt x="785" y="5514"/>
                  </a:lnTo>
                  <a:close/>
                  <a:moveTo>
                    <a:pt x="9832" y="5532"/>
                  </a:moveTo>
                  <a:lnTo>
                    <a:pt x="9832" y="10599"/>
                  </a:lnTo>
                  <a:lnTo>
                    <a:pt x="7173" y="8066"/>
                  </a:lnTo>
                  <a:lnTo>
                    <a:pt x="9832" y="5532"/>
                  </a:lnTo>
                  <a:close/>
                  <a:moveTo>
                    <a:pt x="5317" y="7749"/>
                  </a:moveTo>
                  <a:cubicBezTo>
                    <a:pt x="5781" y="7749"/>
                    <a:pt x="6245" y="7914"/>
                    <a:pt x="6602" y="8244"/>
                  </a:cubicBezTo>
                  <a:lnTo>
                    <a:pt x="6781" y="8423"/>
                  </a:lnTo>
                  <a:lnTo>
                    <a:pt x="9403" y="10903"/>
                  </a:lnTo>
                  <a:lnTo>
                    <a:pt x="1232" y="10903"/>
                  </a:lnTo>
                  <a:lnTo>
                    <a:pt x="3854" y="8423"/>
                  </a:lnTo>
                  <a:lnTo>
                    <a:pt x="4033" y="8244"/>
                  </a:lnTo>
                  <a:cubicBezTo>
                    <a:pt x="4390" y="7914"/>
                    <a:pt x="4854" y="7749"/>
                    <a:pt x="5317" y="7749"/>
                  </a:cubicBezTo>
                  <a:close/>
                  <a:moveTo>
                    <a:pt x="5317" y="1"/>
                  </a:moveTo>
                  <a:lnTo>
                    <a:pt x="3712" y="1339"/>
                  </a:lnTo>
                  <a:lnTo>
                    <a:pt x="1856" y="1339"/>
                  </a:lnTo>
                  <a:lnTo>
                    <a:pt x="1856" y="2499"/>
                  </a:lnTo>
                  <a:lnTo>
                    <a:pt x="0" y="4283"/>
                  </a:lnTo>
                  <a:lnTo>
                    <a:pt x="0" y="11706"/>
                  </a:lnTo>
                  <a:lnTo>
                    <a:pt x="10635" y="11706"/>
                  </a:lnTo>
                  <a:lnTo>
                    <a:pt x="10635" y="4283"/>
                  </a:lnTo>
                  <a:lnTo>
                    <a:pt x="8761" y="2499"/>
                  </a:lnTo>
                  <a:lnTo>
                    <a:pt x="8761" y="1339"/>
                  </a:lnTo>
                  <a:lnTo>
                    <a:pt x="6905" y="1339"/>
                  </a:lnTo>
                  <a:lnTo>
                    <a:pt x="531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43"/>
            <p:cNvSpPr/>
            <p:nvPr/>
          </p:nvSpPr>
          <p:spPr>
            <a:xfrm>
              <a:off x="6515150" y="2868425"/>
              <a:ext cx="86575" cy="87000"/>
            </a:xfrm>
            <a:custGeom>
              <a:avLst/>
              <a:gdLst/>
              <a:ahLst/>
              <a:cxnLst/>
              <a:rect l="l" t="t" r="r" b="b"/>
              <a:pathLst>
                <a:path w="3463" h="3480" extrusionOk="0">
                  <a:moveTo>
                    <a:pt x="1731" y="1338"/>
                  </a:moveTo>
                  <a:cubicBezTo>
                    <a:pt x="1963" y="1338"/>
                    <a:pt x="2160" y="1517"/>
                    <a:pt x="2160" y="1767"/>
                  </a:cubicBezTo>
                  <a:cubicBezTo>
                    <a:pt x="2160" y="1999"/>
                    <a:pt x="1963" y="2195"/>
                    <a:pt x="1731" y="2195"/>
                  </a:cubicBezTo>
                  <a:cubicBezTo>
                    <a:pt x="1500" y="2195"/>
                    <a:pt x="1303" y="1981"/>
                    <a:pt x="1303" y="1767"/>
                  </a:cubicBezTo>
                  <a:cubicBezTo>
                    <a:pt x="1303" y="1517"/>
                    <a:pt x="1500" y="1338"/>
                    <a:pt x="1731" y="1338"/>
                  </a:cubicBezTo>
                  <a:close/>
                  <a:moveTo>
                    <a:pt x="1749" y="0"/>
                  </a:moveTo>
                  <a:cubicBezTo>
                    <a:pt x="786" y="0"/>
                    <a:pt x="19" y="767"/>
                    <a:pt x="19" y="1731"/>
                  </a:cubicBezTo>
                  <a:cubicBezTo>
                    <a:pt x="1" y="2694"/>
                    <a:pt x="768" y="3462"/>
                    <a:pt x="1731" y="3479"/>
                  </a:cubicBezTo>
                  <a:cubicBezTo>
                    <a:pt x="2035" y="3479"/>
                    <a:pt x="2320" y="3408"/>
                    <a:pt x="2588" y="3265"/>
                  </a:cubicBezTo>
                  <a:cubicBezTo>
                    <a:pt x="2695" y="3212"/>
                    <a:pt x="2731" y="3069"/>
                    <a:pt x="2695" y="2962"/>
                  </a:cubicBezTo>
                  <a:cubicBezTo>
                    <a:pt x="2646" y="2888"/>
                    <a:pt x="2562" y="2848"/>
                    <a:pt x="2480" y="2848"/>
                  </a:cubicBezTo>
                  <a:cubicBezTo>
                    <a:pt x="2444" y="2848"/>
                    <a:pt x="2407" y="2856"/>
                    <a:pt x="2374" y="2873"/>
                  </a:cubicBezTo>
                  <a:cubicBezTo>
                    <a:pt x="2178" y="2980"/>
                    <a:pt x="1963" y="3033"/>
                    <a:pt x="1731" y="3033"/>
                  </a:cubicBezTo>
                  <a:cubicBezTo>
                    <a:pt x="1018" y="3033"/>
                    <a:pt x="429" y="2445"/>
                    <a:pt x="447" y="1749"/>
                  </a:cubicBezTo>
                  <a:cubicBezTo>
                    <a:pt x="447" y="1035"/>
                    <a:pt x="1036" y="446"/>
                    <a:pt x="1749" y="446"/>
                  </a:cubicBezTo>
                  <a:cubicBezTo>
                    <a:pt x="2445" y="446"/>
                    <a:pt x="3034" y="1017"/>
                    <a:pt x="3034" y="1749"/>
                  </a:cubicBezTo>
                  <a:lnTo>
                    <a:pt x="3034" y="2159"/>
                  </a:lnTo>
                  <a:cubicBezTo>
                    <a:pt x="2784" y="2159"/>
                    <a:pt x="2606" y="1981"/>
                    <a:pt x="2606" y="1749"/>
                  </a:cubicBezTo>
                  <a:cubicBezTo>
                    <a:pt x="2606" y="1321"/>
                    <a:pt x="2320" y="946"/>
                    <a:pt x="1892" y="874"/>
                  </a:cubicBezTo>
                  <a:cubicBezTo>
                    <a:pt x="1836" y="862"/>
                    <a:pt x="1778" y="855"/>
                    <a:pt x="1721" y="855"/>
                  </a:cubicBezTo>
                  <a:cubicBezTo>
                    <a:pt x="1382" y="855"/>
                    <a:pt x="1051" y="1074"/>
                    <a:pt x="929" y="1410"/>
                  </a:cubicBezTo>
                  <a:cubicBezTo>
                    <a:pt x="786" y="1784"/>
                    <a:pt x="929" y="2248"/>
                    <a:pt x="1285" y="2462"/>
                  </a:cubicBezTo>
                  <a:cubicBezTo>
                    <a:pt x="1423" y="2545"/>
                    <a:pt x="1575" y="2585"/>
                    <a:pt x="1728" y="2585"/>
                  </a:cubicBezTo>
                  <a:cubicBezTo>
                    <a:pt x="1972" y="2585"/>
                    <a:pt x="2216" y="2482"/>
                    <a:pt x="2392" y="2284"/>
                  </a:cubicBezTo>
                  <a:cubicBezTo>
                    <a:pt x="2552" y="2480"/>
                    <a:pt x="2784" y="2587"/>
                    <a:pt x="3052" y="2587"/>
                  </a:cubicBezTo>
                  <a:cubicBezTo>
                    <a:pt x="3284" y="2587"/>
                    <a:pt x="3462" y="2391"/>
                    <a:pt x="3462" y="2141"/>
                  </a:cubicBezTo>
                  <a:lnTo>
                    <a:pt x="3462" y="1731"/>
                  </a:lnTo>
                  <a:cubicBezTo>
                    <a:pt x="3462" y="767"/>
                    <a:pt x="2695" y="0"/>
                    <a:pt x="17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8" name="Google Shape;4188;p43"/>
          <p:cNvSpPr/>
          <p:nvPr/>
        </p:nvSpPr>
        <p:spPr>
          <a:xfrm>
            <a:off x="8894278" y="1737892"/>
            <a:ext cx="352677" cy="335654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9" name="Google Shape;4189;p43"/>
          <p:cNvGrpSpPr/>
          <p:nvPr/>
        </p:nvGrpSpPr>
        <p:grpSpPr>
          <a:xfrm>
            <a:off x="9474618" y="1760035"/>
            <a:ext cx="350297" cy="290464"/>
            <a:chOff x="5549875" y="2418425"/>
            <a:chExt cx="264975" cy="213075"/>
          </a:xfrm>
        </p:grpSpPr>
        <p:sp>
          <p:nvSpPr>
            <p:cNvPr id="4190" name="Google Shape;4190;p43"/>
            <p:cNvSpPr/>
            <p:nvPr/>
          </p:nvSpPr>
          <p:spPr>
            <a:xfrm>
              <a:off x="5549875" y="2576925"/>
              <a:ext cx="42400" cy="54575"/>
            </a:xfrm>
            <a:custGeom>
              <a:avLst/>
              <a:gdLst/>
              <a:ahLst/>
              <a:cxnLst/>
              <a:rect l="l" t="t" r="r" b="b"/>
              <a:pathLst>
                <a:path w="1696" h="2183" extrusionOk="0">
                  <a:moveTo>
                    <a:pt x="448" y="0"/>
                  </a:moveTo>
                  <a:cubicBezTo>
                    <a:pt x="379" y="0"/>
                    <a:pt x="311" y="20"/>
                    <a:pt x="250" y="62"/>
                  </a:cubicBezTo>
                  <a:cubicBezTo>
                    <a:pt x="54" y="169"/>
                    <a:pt x="0" y="419"/>
                    <a:pt x="107" y="598"/>
                  </a:cubicBezTo>
                  <a:lnTo>
                    <a:pt x="910" y="1989"/>
                  </a:lnTo>
                  <a:cubicBezTo>
                    <a:pt x="971" y="2111"/>
                    <a:pt x="1114" y="2182"/>
                    <a:pt x="1255" y="2182"/>
                  </a:cubicBezTo>
                  <a:cubicBezTo>
                    <a:pt x="1322" y="2182"/>
                    <a:pt x="1388" y="2167"/>
                    <a:pt x="1446" y="2132"/>
                  </a:cubicBezTo>
                  <a:cubicBezTo>
                    <a:pt x="1624" y="2025"/>
                    <a:pt x="1695" y="1775"/>
                    <a:pt x="1588" y="1579"/>
                  </a:cubicBezTo>
                  <a:lnTo>
                    <a:pt x="785" y="205"/>
                  </a:lnTo>
                  <a:cubicBezTo>
                    <a:pt x="715" y="75"/>
                    <a:pt x="581" y="0"/>
                    <a:pt x="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43"/>
            <p:cNvSpPr/>
            <p:nvPr/>
          </p:nvSpPr>
          <p:spPr>
            <a:xfrm>
              <a:off x="5576175" y="2418425"/>
              <a:ext cx="238675" cy="211200"/>
            </a:xfrm>
            <a:custGeom>
              <a:avLst/>
              <a:gdLst/>
              <a:ahLst/>
              <a:cxnLst/>
              <a:rect l="l" t="t" r="r" b="b"/>
              <a:pathLst>
                <a:path w="9547" h="8448" extrusionOk="0">
                  <a:moveTo>
                    <a:pt x="5693" y="6724"/>
                  </a:moveTo>
                  <a:lnTo>
                    <a:pt x="5568" y="7348"/>
                  </a:lnTo>
                  <a:lnTo>
                    <a:pt x="3730" y="7883"/>
                  </a:lnTo>
                  <a:lnTo>
                    <a:pt x="3284" y="7402"/>
                  </a:lnTo>
                  <a:lnTo>
                    <a:pt x="5693" y="6724"/>
                  </a:lnTo>
                  <a:close/>
                  <a:moveTo>
                    <a:pt x="6248" y="1"/>
                  </a:moveTo>
                  <a:cubicBezTo>
                    <a:pt x="6184" y="1"/>
                    <a:pt x="6119" y="24"/>
                    <a:pt x="6067" y="68"/>
                  </a:cubicBezTo>
                  <a:lnTo>
                    <a:pt x="1" y="5921"/>
                  </a:lnTo>
                  <a:lnTo>
                    <a:pt x="1196" y="8008"/>
                  </a:lnTo>
                  <a:lnTo>
                    <a:pt x="2713" y="7580"/>
                  </a:lnTo>
                  <a:lnTo>
                    <a:pt x="3391" y="8312"/>
                  </a:lnTo>
                  <a:cubicBezTo>
                    <a:pt x="3476" y="8396"/>
                    <a:pt x="3583" y="8448"/>
                    <a:pt x="3703" y="8448"/>
                  </a:cubicBezTo>
                  <a:cubicBezTo>
                    <a:pt x="3735" y="8448"/>
                    <a:pt x="3768" y="8444"/>
                    <a:pt x="3801" y="8437"/>
                  </a:cubicBezTo>
                  <a:lnTo>
                    <a:pt x="5800" y="7866"/>
                  </a:lnTo>
                  <a:cubicBezTo>
                    <a:pt x="5836" y="7848"/>
                    <a:pt x="5871" y="7830"/>
                    <a:pt x="5889" y="7812"/>
                  </a:cubicBezTo>
                  <a:cubicBezTo>
                    <a:pt x="5996" y="7758"/>
                    <a:pt x="6067" y="7651"/>
                    <a:pt x="6085" y="7544"/>
                  </a:cubicBezTo>
                  <a:lnTo>
                    <a:pt x="6264" y="6563"/>
                  </a:lnTo>
                  <a:lnTo>
                    <a:pt x="9315" y="5707"/>
                  </a:lnTo>
                  <a:cubicBezTo>
                    <a:pt x="9475" y="5635"/>
                    <a:pt x="9547" y="5439"/>
                    <a:pt x="9458" y="5296"/>
                  </a:cubicBezTo>
                  <a:lnTo>
                    <a:pt x="8565" y="3744"/>
                  </a:lnTo>
                  <a:lnTo>
                    <a:pt x="7370" y="1674"/>
                  </a:lnTo>
                  <a:lnTo>
                    <a:pt x="6478" y="140"/>
                  </a:lnTo>
                  <a:cubicBezTo>
                    <a:pt x="6426" y="46"/>
                    <a:pt x="6337" y="1"/>
                    <a:pt x="6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92" name="Google Shape;4192;p43"/>
          <p:cNvSpPr/>
          <p:nvPr/>
        </p:nvSpPr>
        <p:spPr>
          <a:xfrm>
            <a:off x="2620588" y="2368871"/>
            <a:ext cx="166936" cy="380674"/>
          </a:xfrm>
          <a:custGeom>
            <a:avLst/>
            <a:gdLst/>
            <a:ahLst/>
            <a:cxnLst/>
            <a:rect l="l" t="t" r="r" b="b"/>
            <a:pathLst>
              <a:path w="5051" h="11170" extrusionOk="0">
                <a:moveTo>
                  <a:pt x="1857" y="0"/>
                </a:moveTo>
                <a:cubicBezTo>
                  <a:pt x="839" y="0"/>
                  <a:pt x="1" y="839"/>
                  <a:pt x="1" y="1856"/>
                </a:cubicBezTo>
                <a:lnTo>
                  <a:pt x="1" y="8654"/>
                </a:lnTo>
                <a:cubicBezTo>
                  <a:pt x="1" y="10046"/>
                  <a:pt x="1125" y="11170"/>
                  <a:pt x="2517" y="11170"/>
                </a:cubicBezTo>
                <a:cubicBezTo>
                  <a:pt x="3908" y="11170"/>
                  <a:pt x="5050" y="10046"/>
                  <a:pt x="5050" y="8654"/>
                </a:cubicBezTo>
                <a:lnTo>
                  <a:pt x="5050" y="5853"/>
                </a:lnTo>
                <a:lnTo>
                  <a:pt x="4247" y="5853"/>
                </a:lnTo>
                <a:lnTo>
                  <a:pt x="4247" y="8654"/>
                </a:lnTo>
                <a:cubicBezTo>
                  <a:pt x="4247" y="9618"/>
                  <a:pt x="3480" y="10385"/>
                  <a:pt x="2517" y="10385"/>
                </a:cubicBezTo>
                <a:cubicBezTo>
                  <a:pt x="1571" y="10385"/>
                  <a:pt x="786" y="9618"/>
                  <a:pt x="786" y="8654"/>
                </a:cubicBezTo>
                <a:lnTo>
                  <a:pt x="786" y="1856"/>
                </a:lnTo>
                <a:cubicBezTo>
                  <a:pt x="786" y="1285"/>
                  <a:pt x="1268" y="803"/>
                  <a:pt x="1857" y="803"/>
                </a:cubicBezTo>
                <a:cubicBezTo>
                  <a:pt x="2445" y="803"/>
                  <a:pt x="2909" y="1285"/>
                  <a:pt x="2909" y="1856"/>
                </a:cubicBezTo>
                <a:lnTo>
                  <a:pt x="2909" y="8119"/>
                </a:lnTo>
                <a:cubicBezTo>
                  <a:pt x="2909" y="8351"/>
                  <a:pt x="2749" y="8511"/>
                  <a:pt x="2517" y="8511"/>
                </a:cubicBezTo>
                <a:cubicBezTo>
                  <a:pt x="2303" y="8511"/>
                  <a:pt x="2124" y="8351"/>
                  <a:pt x="2124" y="8119"/>
                </a:cubicBezTo>
                <a:lnTo>
                  <a:pt x="2124" y="4925"/>
                </a:lnTo>
                <a:lnTo>
                  <a:pt x="1321" y="4925"/>
                </a:lnTo>
                <a:lnTo>
                  <a:pt x="1321" y="8119"/>
                </a:lnTo>
                <a:cubicBezTo>
                  <a:pt x="1321" y="8779"/>
                  <a:pt x="1857" y="9314"/>
                  <a:pt x="2517" y="9314"/>
                </a:cubicBezTo>
                <a:cubicBezTo>
                  <a:pt x="3177" y="9314"/>
                  <a:pt x="3712" y="8779"/>
                  <a:pt x="3712" y="8119"/>
                </a:cubicBezTo>
                <a:lnTo>
                  <a:pt x="3712" y="1856"/>
                </a:lnTo>
                <a:cubicBezTo>
                  <a:pt x="3712" y="839"/>
                  <a:pt x="2891" y="0"/>
                  <a:pt x="185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3" name="Google Shape;4193;p43"/>
          <p:cNvGrpSpPr/>
          <p:nvPr/>
        </p:nvGrpSpPr>
        <p:grpSpPr>
          <a:xfrm>
            <a:off x="3570694" y="2404542"/>
            <a:ext cx="299598" cy="308322"/>
            <a:chOff x="3739275" y="2525850"/>
            <a:chExt cx="226625" cy="226175"/>
          </a:xfrm>
        </p:grpSpPr>
        <p:sp>
          <p:nvSpPr>
            <p:cNvPr id="4194" name="Google Shape;4194;p43"/>
            <p:cNvSpPr/>
            <p:nvPr/>
          </p:nvSpPr>
          <p:spPr>
            <a:xfrm>
              <a:off x="3779425" y="2525850"/>
              <a:ext cx="20100" cy="40150"/>
            </a:xfrm>
            <a:custGeom>
              <a:avLst/>
              <a:gdLst/>
              <a:ahLst/>
              <a:cxnLst/>
              <a:rect l="l" t="t" r="r" b="b"/>
              <a:pathLst>
                <a:path w="804" h="1606" extrusionOk="0">
                  <a:moveTo>
                    <a:pt x="393" y="0"/>
                  </a:moveTo>
                  <a:cubicBezTo>
                    <a:pt x="179" y="0"/>
                    <a:pt x="1" y="178"/>
                    <a:pt x="1" y="410"/>
                  </a:cubicBezTo>
                  <a:lnTo>
                    <a:pt x="1" y="1195"/>
                  </a:lnTo>
                  <a:cubicBezTo>
                    <a:pt x="1" y="1427"/>
                    <a:pt x="179" y="1606"/>
                    <a:pt x="393" y="1606"/>
                  </a:cubicBezTo>
                  <a:cubicBezTo>
                    <a:pt x="625" y="1606"/>
                    <a:pt x="804" y="1427"/>
                    <a:pt x="804" y="1195"/>
                  </a:cubicBezTo>
                  <a:lnTo>
                    <a:pt x="804" y="410"/>
                  </a:lnTo>
                  <a:cubicBezTo>
                    <a:pt x="804" y="178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43"/>
            <p:cNvSpPr/>
            <p:nvPr/>
          </p:nvSpPr>
          <p:spPr>
            <a:xfrm>
              <a:off x="3739275" y="2605675"/>
              <a:ext cx="226625" cy="146350"/>
            </a:xfrm>
            <a:custGeom>
              <a:avLst/>
              <a:gdLst/>
              <a:ahLst/>
              <a:cxnLst/>
              <a:rect l="l" t="t" r="r" b="b"/>
              <a:pathLst>
                <a:path w="9065" h="5854" extrusionOk="0">
                  <a:moveTo>
                    <a:pt x="2927" y="804"/>
                  </a:moveTo>
                  <a:lnTo>
                    <a:pt x="2927" y="1856"/>
                  </a:lnTo>
                  <a:lnTo>
                    <a:pt x="804" y="1856"/>
                  </a:lnTo>
                  <a:lnTo>
                    <a:pt x="804" y="804"/>
                  </a:lnTo>
                  <a:close/>
                  <a:moveTo>
                    <a:pt x="5604" y="804"/>
                  </a:moveTo>
                  <a:lnTo>
                    <a:pt x="5604" y="1856"/>
                  </a:lnTo>
                  <a:lnTo>
                    <a:pt x="3462" y="1856"/>
                  </a:lnTo>
                  <a:lnTo>
                    <a:pt x="3462" y="804"/>
                  </a:lnTo>
                  <a:close/>
                  <a:moveTo>
                    <a:pt x="8262" y="804"/>
                  </a:moveTo>
                  <a:lnTo>
                    <a:pt x="8262" y="1856"/>
                  </a:lnTo>
                  <a:lnTo>
                    <a:pt x="6121" y="1856"/>
                  </a:lnTo>
                  <a:lnTo>
                    <a:pt x="6121" y="804"/>
                  </a:lnTo>
                  <a:close/>
                  <a:moveTo>
                    <a:pt x="2927" y="2392"/>
                  </a:moveTo>
                  <a:lnTo>
                    <a:pt x="2927" y="3462"/>
                  </a:lnTo>
                  <a:lnTo>
                    <a:pt x="804" y="3462"/>
                  </a:lnTo>
                  <a:lnTo>
                    <a:pt x="804" y="2392"/>
                  </a:lnTo>
                  <a:close/>
                  <a:moveTo>
                    <a:pt x="5604" y="2392"/>
                  </a:moveTo>
                  <a:lnTo>
                    <a:pt x="5604" y="3462"/>
                  </a:lnTo>
                  <a:lnTo>
                    <a:pt x="3462" y="3462"/>
                  </a:lnTo>
                  <a:lnTo>
                    <a:pt x="3462" y="2392"/>
                  </a:lnTo>
                  <a:close/>
                  <a:moveTo>
                    <a:pt x="8262" y="2392"/>
                  </a:moveTo>
                  <a:lnTo>
                    <a:pt x="8262" y="3462"/>
                  </a:lnTo>
                  <a:lnTo>
                    <a:pt x="6121" y="3462"/>
                  </a:lnTo>
                  <a:lnTo>
                    <a:pt x="6121" y="2392"/>
                  </a:lnTo>
                  <a:close/>
                  <a:moveTo>
                    <a:pt x="2927" y="3980"/>
                  </a:moveTo>
                  <a:lnTo>
                    <a:pt x="2927" y="5050"/>
                  </a:lnTo>
                  <a:lnTo>
                    <a:pt x="804" y="5050"/>
                  </a:lnTo>
                  <a:lnTo>
                    <a:pt x="804" y="3980"/>
                  </a:lnTo>
                  <a:close/>
                  <a:moveTo>
                    <a:pt x="5604" y="3980"/>
                  </a:moveTo>
                  <a:lnTo>
                    <a:pt x="5604" y="5050"/>
                  </a:lnTo>
                  <a:lnTo>
                    <a:pt x="3462" y="5050"/>
                  </a:lnTo>
                  <a:lnTo>
                    <a:pt x="3462" y="3980"/>
                  </a:lnTo>
                  <a:close/>
                  <a:moveTo>
                    <a:pt x="8262" y="3980"/>
                  </a:moveTo>
                  <a:lnTo>
                    <a:pt x="8262" y="5050"/>
                  </a:lnTo>
                  <a:lnTo>
                    <a:pt x="6121" y="5050"/>
                  </a:lnTo>
                  <a:lnTo>
                    <a:pt x="6121" y="3980"/>
                  </a:lnTo>
                  <a:close/>
                  <a:moveTo>
                    <a:pt x="1" y="1"/>
                  </a:moveTo>
                  <a:lnTo>
                    <a:pt x="1" y="5853"/>
                  </a:lnTo>
                  <a:lnTo>
                    <a:pt x="9065" y="5853"/>
                  </a:lnTo>
                  <a:lnTo>
                    <a:pt x="90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43"/>
            <p:cNvSpPr/>
            <p:nvPr/>
          </p:nvSpPr>
          <p:spPr>
            <a:xfrm>
              <a:off x="3905675" y="2525850"/>
              <a:ext cx="20100" cy="40150"/>
            </a:xfrm>
            <a:custGeom>
              <a:avLst/>
              <a:gdLst/>
              <a:ahLst/>
              <a:cxnLst/>
              <a:rect l="l" t="t" r="r" b="b"/>
              <a:pathLst>
                <a:path w="804" h="1606" extrusionOk="0">
                  <a:moveTo>
                    <a:pt x="411" y="0"/>
                  </a:moveTo>
                  <a:cubicBezTo>
                    <a:pt x="179" y="0"/>
                    <a:pt x="0" y="178"/>
                    <a:pt x="0" y="410"/>
                  </a:cubicBezTo>
                  <a:lnTo>
                    <a:pt x="0" y="1195"/>
                  </a:lnTo>
                  <a:cubicBezTo>
                    <a:pt x="0" y="1427"/>
                    <a:pt x="179" y="1606"/>
                    <a:pt x="411" y="1606"/>
                  </a:cubicBezTo>
                  <a:cubicBezTo>
                    <a:pt x="643" y="1606"/>
                    <a:pt x="803" y="1427"/>
                    <a:pt x="803" y="1195"/>
                  </a:cubicBezTo>
                  <a:lnTo>
                    <a:pt x="803" y="410"/>
                  </a:lnTo>
                  <a:cubicBezTo>
                    <a:pt x="803" y="178"/>
                    <a:pt x="643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43"/>
            <p:cNvSpPr/>
            <p:nvPr/>
          </p:nvSpPr>
          <p:spPr>
            <a:xfrm>
              <a:off x="3739275" y="2545900"/>
              <a:ext cx="226625" cy="46425"/>
            </a:xfrm>
            <a:custGeom>
              <a:avLst/>
              <a:gdLst/>
              <a:ahLst/>
              <a:cxnLst/>
              <a:rect l="l" t="t" r="r" b="b"/>
              <a:pathLst>
                <a:path w="9065" h="1857" extrusionOk="0">
                  <a:moveTo>
                    <a:pt x="1" y="1"/>
                  </a:moveTo>
                  <a:lnTo>
                    <a:pt x="1" y="1857"/>
                  </a:lnTo>
                  <a:lnTo>
                    <a:pt x="9065" y="1857"/>
                  </a:lnTo>
                  <a:lnTo>
                    <a:pt x="9065" y="1"/>
                  </a:lnTo>
                  <a:lnTo>
                    <a:pt x="7994" y="1"/>
                  </a:lnTo>
                  <a:lnTo>
                    <a:pt x="7994" y="393"/>
                  </a:lnTo>
                  <a:cubicBezTo>
                    <a:pt x="7994" y="929"/>
                    <a:pt x="7584" y="1321"/>
                    <a:pt x="7067" y="1321"/>
                  </a:cubicBezTo>
                  <a:cubicBezTo>
                    <a:pt x="6549" y="1321"/>
                    <a:pt x="6121" y="929"/>
                    <a:pt x="6121" y="393"/>
                  </a:cubicBezTo>
                  <a:lnTo>
                    <a:pt x="6121" y="1"/>
                  </a:lnTo>
                  <a:lnTo>
                    <a:pt x="2927" y="1"/>
                  </a:lnTo>
                  <a:lnTo>
                    <a:pt x="2927" y="393"/>
                  </a:lnTo>
                  <a:cubicBezTo>
                    <a:pt x="2927" y="929"/>
                    <a:pt x="2535" y="1321"/>
                    <a:pt x="1999" y="1321"/>
                  </a:cubicBezTo>
                  <a:cubicBezTo>
                    <a:pt x="1482" y="1321"/>
                    <a:pt x="1072" y="929"/>
                    <a:pt x="1072" y="393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8" name="Google Shape;4198;p43"/>
          <p:cNvGrpSpPr/>
          <p:nvPr/>
        </p:nvGrpSpPr>
        <p:grpSpPr>
          <a:xfrm>
            <a:off x="3043876" y="2377772"/>
            <a:ext cx="272464" cy="361861"/>
            <a:chOff x="4518575" y="2506200"/>
            <a:chExt cx="206100" cy="265450"/>
          </a:xfrm>
        </p:grpSpPr>
        <p:sp>
          <p:nvSpPr>
            <p:cNvPr id="4199" name="Google Shape;4199;p43"/>
            <p:cNvSpPr/>
            <p:nvPr/>
          </p:nvSpPr>
          <p:spPr>
            <a:xfrm>
              <a:off x="4518575" y="2506200"/>
              <a:ext cx="206100" cy="265450"/>
            </a:xfrm>
            <a:custGeom>
              <a:avLst/>
              <a:gdLst/>
              <a:ahLst/>
              <a:cxnLst/>
              <a:rect l="l" t="t" r="r" b="b"/>
              <a:pathLst>
                <a:path w="8244" h="10618" extrusionOk="0">
                  <a:moveTo>
                    <a:pt x="7440" y="786"/>
                  </a:moveTo>
                  <a:lnTo>
                    <a:pt x="7440" y="9832"/>
                  </a:lnTo>
                  <a:lnTo>
                    <a:pt x="803" y="9832"/>
                  </a:lnTo>
                  <a:lnTo>
                    <a:pt x="803" y="786"/>
                  </a:lnTo>
                  <a:close/>
                  <a:moveTo>
                    <a:pt x="0" y="1"/>
                  </a:moveTo>
                  <a:lnTo>
                    <a:pt x="0" y="10617"/>
                  </a:lnTo>
                  <a:lnTo>
                    <a:pt x="8243" y="10617"/>
                  </a:lnTo>
                  <a:lnTo>
                    <a:pt x="82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43"/>
            <p:cNvSpPr/>
            <p:nvPr/>
          </p:nvSpPr>
          <p:spPr>
            <a:xfrm>
              <a:off x="4628300" y="25557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43"/>
            <p:cNvSpPr/>
            <p:nvPr/>
          </p:nvSpPr>
          <p:spPr>
            <a:xfrm>
              <a:off x="4628300" y="2608800"/>
              <a:ext cx="56225" cy="13425"/>
            </a:xfrm>
            <a:custGeom>
              <a:avLst/>
              <a:gdLst/>
              <a:ahLst/>
              <a:cxnLst/>
              <a:rect l="l" t="t" r="r" b="b"/>
              <a:pathLst>
                <a:path w="2249" h="537" extrusionOk="0">
                  <a:moveTo>
                    <a:pt x="0" y="1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43"/>
            <p:cNvSpPr/>
            <p:nvPr/>
          </p:nvSpPr>
          <p:spPr>
            <a:xfrm>
              <a:off x="4628300" y="27154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5"/>
                  </a:lnTo>
                  <a:lnTo>
                    <a:pt x="2249" y="535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3"/>
            <p:cNvSpPr/>
            <p:nvPr/>
          </p:nvSpPr>
          <p:spPr>
            <a:xfrm>
              <a:off x="4628300" y="2662325"/>
              <a:ext cx="56225" cy="12975"/>
            </a:xfrm>
            <a:custGeom>
              <a:avLst/>
              <a:gdLst/>
              <a:ahLst/>
              <a:cxnLst/>
              <a:rect l="l" t="t" r="r" b="b"/>
              <a:pathLst>
                <a:path w="2249" h="519" extrusionOk="0">
                  <a:moveTo>
                    <a:pt x="0" y="1"/>
                  </a:moveTo>
                  <a:lnTo>
                    <a:pt x="0" y="518"/>
                  </a:lnTo>
                  <a:lnTo>
                    <a:pt x="2249" y="518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3"/>
            <p:cNvSpPr/>
            <p:nvPr/>
          </p:nvSpPr>
          <p:spPr>
            <a:xfrm>
              <a:off x="4558275" y="25392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43"/>
            <p:cNvSpPr/>
            <p:nvPr/>
          </p:nvSpPr>
          <p:spPr>
            <a:xfrm>
              <a:off x="4558275" y="2592300"/>
              <a:ext cx="49525" cy="40625"/>
            </a:xfrm>
            <a:custGeom>
              <a:avLst/>
              <a:gdLst/>
              <a:ahLst/>
              <a:cxnLst/>
              <a:rect l="l" t="t" r="r" b="b"/>
              <a:pathLst>
                <a:path w="1981" h="1625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43"/>
            <p:cNvSpPr/>
            <p:nvPr/>
          </p:nvSpPr>
          <p:spPr>
            <a:xfrm>
              <a:off x="4558275" y="2645375"/>
              <a:ext cx="49525" cy="41075"/>
            </a:xfrm>
            <a:custGeom>
              <a:avLst/>
              <a:gdLst/>
              <a:ahLst/>
              <a:cxnLst/>
              <a:rect l="l" t="t" r="r" b="b"/>
              <a:pathLst>
                <a:path w="1981" h="1643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42"/>
                  </a:lnTo>
                  <a:lnTo>
                    <a:pt x="1981" y="37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43"/>
            <p:cNvSpPr/>
            <p:nvPr/>
          </p:nvSpPr>
          <p:spPr>
            <a:xfrm>
              <a:off x="4558275" y="26980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8" name="Google Shape;4208;p43"/>
          <p:cNvGrpSpPr/>
          <p:nvPr/>
        </p:nvGrpSpPr>
        <p:grpSpPr>
          <a:xfrm>
            <a:off x="4125077" y="2404742"/>
            <a:ext cx="299631" cy="308322"/>
            <a:chOff x="4164375" y="1677425"/>
            <a:chExt cx="226650" cy="226175"/>
          </a:xfrm>
        </p:grpSpPr>
        <p:sp>
          <p:nvSpPr>
            <p:cNvPr id="4209" name="Google Shape;4209;p43"/>
            <p:cNvSpPr/>
            <p:nvPr/>
          </p:nvSpPr>
          <p:spPr>
            <a:xfrm>
              <a:off x="4164375" y="1677425"/>
              <a:ext cx="226650" cy="226175"/>
            </a:xfrm>
            <a:custGeom>
              <a:avLst/>
              <a:gdLst/>
              <a:ahLst/>
              <a:cxnLst/>
              <a:rect l="l" t="t" r="r" b="b"/>
              <a:pathLst>
                <a:path w="9066" h="9047" extrusionOk="0">
                  <a:moveTo>
                    <a:pt x="1" y="0"/>
                  </a:moveTo>
                  <a:lnTo>
                    <a:pt x="1" y="9047"/>
                  </a:lnTo>
                  <a:lnTo>
                    <a:pt x="9065" y="9047"/>
                  </a:lnTo>
                  <a:lnTo>
                    <a:pt x="9065" y="8244"/>
                  </a:lnTo>
                  <a:lnTo>
                    <a:pt x="804" y="82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43"/>
            <p:cNvSpPr/>
            <p:nvPr/>
          </p:nvSpPr>
          <p:spPr>
            <a:xfrm>
              <a:off x="4204525" y="1747450"/>
              <a:ext cx="36600" cy="116450"/>
            </a:xfrm>
            <a:custGeom>
              <a:avLst/>
              <a:gdLst/>
              <a:ahLst/>
              <a:cxnLst/>
              <a:rect l="l" t="t" r="r" b="b"/>
              <a:pathLst>
                <a:path w="1464" h="4658" extrusionOk="0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43"/>
            <p:cNvSpPr/>
            <p:nvPr/>
          </p:nvSpPr>
          <p:spPr>
            <a:xfrm>
              <a:off x="4254500" y="1677425"/>
              <a:ext cx="36600" cy="186475"/>
            </a:xfrm>
            <a:custGeom>
              <a:avLst/>
              <a:gdLst/>
              <a:ahLst/>
              <a:cxnLst/>
              <a:rect l="l" t="t" r="r" b="b"/>
              <a:pathLst>
                <a:path w="1464" h="7459" extrusionOk="0">
                  <a:moveTo>
                    <a:pt x="0" y="0"/>
                  </a:moveTo>
                  <a:lnTo>
                    <a:pt x="0" y="7459"/>
                  </a:lnTo>
                  <a:lnTo>
                    <a:pt x="1463" y="745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43"/>
            <p:cNvSpPr/>
            <p:nvPr/>
          </p:nvSpPr>
          <p:spPr>
            <a:xfrm>
              <a:off x="4304450" y="1747450"/>
              <a:ext cx="36600" cy="116450"/>
            </a:xfrm>
            <a:custGeom>
              <a:avLst/>
              <a:gdLst/>
              <a:ahLst/>
              <a:cxnLst/>
              <a:rect l="l" t="t" r="r" b="b"/>
              <a:pathLst>
                <a:path w="1464" h="4658" extrusionOk="0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43"/>
            <p:cNvSpPr/>
            <p:nvPr/>
          </p:nvSpPr>
          <p:spPr>
            <a:xfrm>
              <a:off x="4354400" y="1803650"/>
              <a:ext cx="36625" cy="60250"/>
            </a:xfrm>
            <a:custGeom>
              <a:avLst/>
              <a:gdLst/>
              <a:ahLst/>
              <a:cxnLst/>
              <a:rect l="l" t="t" r="r" b="b"/>
              <a:pathLst>
                <a:path w="1465" h="2410" extrusionOk="0">
                  <a:moveTo>
                    <a:pt x="1" y="1"/>
                  </a:moveTo>
                  <a:lnTo>
                    <a:pt x="1" y="2410"/>
                  </a:lnTo>
                  <a:lnTo>
                    <a:pt x="1464" y="2410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4" name="Google Shape;4214;p43"/>
          <p:cNvGrpSpPr/>
          <p:nvPr/>
        </p:nvGrpSpPr>
        <p:grpSpPr>
          <a:xfrm>
            <a:off x="5179042" y="2395931"/>
            <a:ext cx="299003" cy="308322"/>
            <a:chOff x="5226025" y="1677425"/>
            <a:chExt cx="226175" cy="226175"/>
          </a:xfrm>
        </p:grpSpPr>
        <p:sp>
          <p:nvSpPr>
            <p:cNvPr id="4215" name="Google Shape;4215;p43"/>
            <p:cNvSpPr/>
            <p:nvPr/>
          </p:nvSpPr>
          <p:spPr>
            <a:xfrm>
              <a:off x="5226025" y="1677425"/>
              <a:ext cx="226175" cy="226175"/>
            </a:xfrm>
            <a:custGeom>
              <a:avLst/>
              <a:gdLst/>
              <a:ahLst/>
              <a:cxnLst/>
              <a:rect l="l" t="t" r="r" b="b"/>
              <a:pathLst>
                <a:path w="9047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43"/>
            <p:cNvSpPr/>
            <p:nvPr/>
          </p:nvSpPr>
          <p:spPr>
            <a:xfrm>
              <a:off x="5259025" y="1733625"/>
              <a:ext cx="193175" cy="113325"/>
            </a:xfrm>
            <a:custGeom>
              <a:avLst/>
              <a:gdLst/>
              <a:ahLst/>
              <a:cxnLst/>
              <a:rect l="l" t="t" r="r" b="b"/>
              <a:pathLst>
                <a:path w="7727" h="4533" extrusionOk="0">
                  <a:moveTo>
                    <a:pt x="554" y="1"/>
                  </a:moveTo>
                  <a:lnTo>
                    <a:pt x="1" y="571"/>
                  </a:lnTo>
                  <a:lnTo>
                    <a:pt x="2410" y="2980"/>
                  </a:lnTo>
                  <a:lnTo>
                    <a:pt x="3213" y="2177"/>
                  </a:lnTo>
                  <a:lnTo>
                    <a:pt x="4533" y="3516"/>
                  </a:lnTo>
                  <a:lnTo>
                    <a:pt x="5336" y="2713"/>
                  </a:lnTo>
                  <a:lnTo>
                    <a:pt x="6389" y="3765"/>
                  </a:lnTo>
                  <a:lnTo>
                    <a:pt x="5603" y="4533"/>
                  </a:lnTo>
                  <a:lnTo>
                    <a:pt x="7727" y="4533"/>
                  </a:lnTo>
                  <a:lnTo>
                    <a:pt x="7727" y="2409"/>
                  </a:lnTo>
                  <a:lnTo>
                    <a:pt x="6942" y="3194"/>
                  </a:lnTo>
                  <a:lnTo>
                    <a:pt x="5336" y="1589"/>
                  </a:lnTo>
                  <a:lnTo>
                    <a:pt x="4533" y="2391"/>
                  </a:lnTo>
                  <a:lnTo>
                    <a:pt x="3213" y="1053"/>
                  </a:lnTo>
                  <a:lnTo>
                    <a:pt x="2410" y="18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7" name="Google Shape;4217;p43"/>
          <p:cNvGrpSpPr/>
          <p:nvPr/>
        </p:nvGrpSpPr>
        <p:grpSpPr>
          <a:xfrm>
            <a:off x="4652426" y="2396024"/>
            <a:ext cx="299003" cy="308322"/>
            <a:chOff x="4835275" y="1198350"/>
            <a:chExt cx="226175" cy="226175"/>
          </a:xfrm>
        </p:grpSpPr>
        <p:sp>
          <p:nvSpPr>
            <p:cNvPr id="4218" name="Google Shape;4218;p43"/>
            <p:cNvSpPr/>
            <p:nvPr/>
          </p:nvSpPr>
          <p:spPr>
            <a:xfrm>
              <a:off x="4835275" y="1198350"/>
              <a:ext cx="226175" cy="226175"/>
            </a:xfrm>
            <a:custGeom>
              <a:avLst/>
              <a:gdLst/>
              <a:ahLst/>
              <a:cxnLst/>
              <a:rect l="l" t="t" r="r" b="b"/>
              <a:pathLst>
                <a:path w="9047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43"/>
            <p:cNvSpPr/>
            <p:nvPr/>
          </p:nvSpPr>
          <p:spPr>
            <a:xfrm>
              <a:off x="4868275" y="1255000"/>
              <a:ext cx="193175" cy="113325"/>
            </a:xfrm>
            <a:custGeom>
              <a:avLst/>
              <a:gdLst/>
              <a:ahLst/>
              <a:cxnLst/>
              <a:rect l="l" t="t" r="r" b="b"/>
              <a:pathLst>
                <a:path w="7727" h="4533" extrusionOk="0">
                  <a:moveTo>
                    <a:pt x="5603" y="0"/>
                  </a:moveTo>
                  <a:lnTo>
                    <a:pt x="6388" y="785"/>
                  </a:lnTo>
                  <a:lnTo>
                    <a:pt x="5336" y="1838"/>
                  </a:lnTo>
                  <a:lnTo>
                    <a:pt x="4533" y="1035"/>
                  </a:lnTo>
                  <a:lnTo>
                    <a:pt x="3195" y="2356"/>
                  </a:lnTo>
                  <a:lnTo>
                    <a:pt x="2409" y="1571"/>
                  </a:lnTo>
                  <a:lnTo>
                    <a:pt x="1" y="3979"/>
                  </a:lnTo>
                  <a:lnTo>
                    <a:pt x="554" y="4532"/>
                  </a:lnTo>
                  <a:lnTo>
                    <a:pt x="2409" y="2695"/>
                  </a:lnTo>
                  <a:lnTo>
                    <a:pt x="3195" y="3480"/>
                  </a:lnTo>
                  <a:lnTo>
                    <a:pt x="4533" y="2159"/>
                  </a:lnTo>
                  <a:lnTo>
                    <a:pt x="5336" y="2962"/>
                  </a:lnTo>
                  <a:lnTo>
                    <a:pt x="6941" y="1339"/>
                  </a:lnTo>
                  <a:lnTo>
                    <a:pt x="7727" y="2124"/>
                  </a:lnTo>
                  <a:lnTo>
                    <a:pt x="77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0" name="Google Shape;4220;p43"/>
          <p:cNvGrpSpPr/>
          <p:nvPr/>
        </p:nvGrpSpPr>
        <p:grpSpPr>
          <a:xfrm>
            <a:off x="6339271" y="2379923"/>
            <a:ext cx="347356" cy="358215"/>
            <a:chOff x="968775" y="1180050"/>
            <a:chExt cx="262750" cy="262775"/>
          </a:xfrm>
        </p:grpSpPr>
        <p:sp>
          <p:nvSpPr>
            <p:cNvPr id="4221" name="Google Shape;4221;p43"/>
            <p:cNvSpPr/>
            <p:nvPr/>
          </p:nvSpPr>
          <p:spPr>
            <a:xfrm>
              <a:off x="1061550" y="1180050"/>
              <a:ext cx="169975" cy="169550"/>
            </a:xfrm>
            <a:custGeom>
              <a:avLst/>
              <a:gdLst/>
              <a:ahLst/>
              <a:cxnLst/>
              <a:rect l="l" t="t" r="r" b="b"/>
              <a:pathLst>
                <a:path w="6799" h="6782" extrusionOk="0">
                  <a:moveTo>
                    <a:pt x="5478" y="1"/>
                  </a:moveTo>
                  <a:lnTo>
                    <a:pt x="4015" y="1464"/>
                  </a:lnTo>
                  <a:lnTo>
                    <a:pt x="4086" y="2160"/>
                  </a:lnTo>
                  <a:lnTo>
                    <a:pt x="1963" y="4283"/>
                  </a:lnTo>
                  <a:cubicBezTo>
                    <a:pt x="1785" y="4194"/>
                    <a:pt x="1571" y="4122"/>
                    <a:pt x="1339" y="4122"/>
                  </a:cubicBezTo>
                  <a:cubicBezTo>
                    <a:pt x="607" y="4122"/>
                    <a:pt x="1" y="4729"/>
                    <a:pt x="1" y="5461"/>
                  </a:cubicBezTo>
                  <a:cubicBezTo>
                    <a:pt x="1" y="6192"/>
                    <a:pt x="607" y="6781"/>
                    <a:pt x="1339" y="6781"/>
                  </a:cubicBezTo>
                  <a:cubicBezTo>
                    <a:pt x="2070" y="6781"/>
                    <a:pt x="2677" y="6192"/>
                    <a:pt x="2677" y="5461"/>
                  </a:cubicBezTo>
                  <a:cubicBezTo>
                    <a:pt x="2677" y="5229"/>
                    <a:pt x="2606" y="5032"/>
                    <a:pt x="2516" y="4854"/>
                  </a:cubicBezTo>
                  <a:lnTo>
                    <a:pt x="4657" y="2713"/>
                  </a:lnTo>
                  <a:lnTo>
                    <a:pt x="5335" y="2784"/>
                  </a:lnTo>
                  <a:lnTo>
                    <a:pt x="6799" y="1321"/>
                  </a:lnTo>
                  <a:lnTo>
                    <a:pt x="5603" y="1196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3"/>
            <p:cNvSpPr/>
            <p:nvPr/>
          </p:nvSpPr>
          <p:spPr>
            <a:xfrm>
              <a:off x="968775" y="11898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50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50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4193"/>
                    <a:pt x="9903" y="3390"/>
                    <a:pt x="9510" y="2695"/>
                  </a:cubicBezTo>
                  <a:lnTo>
                    <a:pt x="9421" y="2766"/>
                  </a:lnTo>
                  <a:lnTo>
                    <a:pt x="9243" y="2962"/>
                  </a:lnTo>
                  <a:lnTo>
                    <a:pt x="9011" y="2927"/>
                  </a:lnTo>
                  <a:lnTo>
                    <a:pt x="8725" y="2891"/>
                  </a:lnTo>
                  <a:lnTo>
                    <a:pt x="8725" y="2891"/>
                  </a:lnTo>
                  <a:cubicBezTo>
                    <a:pt x="9100" y="3533"/>
                    <a:pt x="9314" y="4265"/>
                    <a:pt x="9314" y="5068"/>
                  </a:cubicBezTo>
                  <a:cubicBezTo>
                    <a:pt x="9314" y="7405"/>
                    <a:pt x="7405" y="9314"/>
                    <a:pt x="5050" y="9314"/>
                  </a:cubicBezTo>
                  <a:cubicBezTo>
                    <a:pt x="2712" y="9314"/>
                    <a:pt x="803" y="7405"/>
                    <a:pt x="803" y="5068"/>
                  </a:cubicBezTo>
                  <a:cubicBezTo>
                    <a:pt x="803" y="2730"/>
                    <a:pt x="2712" y="803"/>
                    <a:pt x="5050" y="803"/>
                  </a:cubicBezTo>
                  <a:cubicBezTo>
                    <a:pt x="5853" y="803"/>
                    <a:pt x="6584" y="1017"/>
                    <a:pt x="7227" y="1392"/>
                  </a:cubicBezTo>
                  <a:lnTo>
                    <a:pt x="7209" y="1142"/>
                  </a:lnTo>
                  <a:lnTo>
                    <a:pt x="7155" y="875"/>
                  </a:lnTo>
                  <a:lnTo>
                    <a:pt x="7351" y="678"/>
                  </a:lnTo>
                  <a:lnTo>
                    <a:pt x="7441" y="589"/>
                  </a:lnTo>
                  <a:cubicBezTo>
                    <a:pt x="6727" y="214"/>
                    <a:pt x="5924" y="0"/>
                    <a:pt x="50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3"/>
            <p:cNvSpPr/>
            <p:nvPr/>
          </p:nvSpPr>
          <p:spPr>
            <a:xfrm>
              <a:off x="1015150" y="1236700"/>
              <a:ext cx="160175" cy="159725"/>
            </a:xfrm>
            <a:custGeom>
              <a:avLst/>
              <a:gdLst/>
              <a:ahLst/>
              <a:cxnLst/>
              <a:rect l="l" t="t" r="r" b="b"/>
              <a:pathLst>
                <a:path w="6407" h="6389" extrusionOk="0">
                  <a:moveTo>
                    <a:pt x="3195" y="1"/>
                  </a:moveTo>
                  <a:cubicBezTo>
                    <a:pt x="1446" y="1"/>
                    <a:pt x="1" y="1428"/>
                    <a:pt x="1" y="3195"/>
                  </a:cubicBezTo>
                  <a:cubicBezTo>
                    <a:pt x="1" y="4943"/>
                    <a:pt x="1446" y="6388"/>
                    <a:pt x="3195" y="6388"/>
                  </a:cubicBezTo>
                  <a:cubicBezTo>
                    <a:pt x="4961" y="6388"/>
                    <a:pt x="6406" y="4943"/>
                    <a:pt x="6406" y="3195"/>
                  </a:cubicBezTo>
                  <a:cubicBezTo>
                    <a:pt x="6406" y="2642"/>
                    <a:pt x="6264" y="2142"/>
                    <a:pt x="6032" y="1696"/>
                  </a:cubicBezTo>
                  <a:lnTo>
                    <a:pt x="5425" y="2285"/>
                  </a:lnTo>
                  <a:cubicBezTo>
                    <a:pt x="5550" y="2570"/>
                    <a:pt x="5603" y="2873"/>
                    <a:pt x="5603" y="3195"/>
                  </a:cubicBezTo>
                  <a:cubicBezTo>
                    <a:pt x="5603" y="4515"/>
                    <a:pt x="4533" y="5586"/>
                    <a:pt x="3195" y="5586"/>
                  </a:cubicBezTo>
                  <a:cubicBezTo>
                    <a:pt x="1892" y="5586"/>
                    <a:pt x="804" y="4515"/>
                    <a:pt x="804" y="3195"/>
                  </a:cubicBezTo>
                  <a:cubicBezTo>
                    <a:pt x="804" y="1874"/>
                    <a:pt x="1892" y="786"/>
                    <a:pt x="3195" y="786"/>
                  </a:cubicBezTo>
                  <a:cubicBezTo>
                    <a:pt x="3534" y="786"/>
                    <a:pt x="3837" y="857"/>
                    <a:pt x="4105" y="964"/>
                  </a:cubicBezTo>
                  <a:lnTo>
                    <a:pt x="4711" y="376"/>
                  </a:lnTo>
                  <a:cubicBezTo>
                    <a:pt x="4265" y="126"/>
                    <a:pt x="3748" y="1"/>
                    <a:pt x="31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4" name="Google Shape;4224;p43"/>
          <p:cNvGrpSpPr/>
          <p:nvPr/>
        </p:nvGrpSpPr>
        <p:grpSpPr>
          <a:xfrm>
            <a:off x="5704170" y="2446992"/>
            <a:ext cx="386288" cy="224042"/>
            <a:chOff x="1678900" y="1231350"/>
            <a:chExt cx="292200" cy="164350"/>
          </a:xfrm>
        </p:grpSpPr>
        <p:sp>
          <p:nvSpPr>
            <p:cNvPr id="4225" name="Google Shape;4225;p43"/>
            <p:cNvSpPr/>
            <p:nvPr/>
          </p:nvSpPr>
          <p:spPr>
            <a:xfrm>
              <a:off x="1678900" y="1231350"/>
              <a:ext cx="233775" cy="159725"/>
            </a:xfrm>
            <a:custGeom>
              <a:avLst/>
              <a:gdLst/>
              <a:ahLst/>
              <a:cxnLst/>
              <a:rect l="l" t="t" r="r" b="b"/>
              <a:pathLst>
                <a:path w="9351" h="6389" extrusionOk="0">
                  <a:moveTo>
                    <a:pt x="5853" y="1"/>
                  </a:moveTo>
                  <a:cubicBezTo>
                    <a:pt x="2624" y="1"/>
                    <a:pt x="1" y="2641"/>
                    <a:pt x="1" y="5871"/>
                  </a:cubicBezTo>
                  <a:lnTo>
                    <a:pt x="1" y="6388"/>
                  </a:lnTo>
                  <a:lnTo>
                    <a:pt x="786" y="6388"/>
                  </a:lnTo>
                  <a:lnTo>
                    <a:pt x="786" y="5871"/>
                  </a:lnTo>
                  <a:cubicBezTo>
                    <a:pt x="786" y="5318"/>
                    <a:pt x="893" y="4783"/>
                    <a:pt x="1053" y="4301"/>
                  </a:cubicBezTo>
                  <a:lnTo>
                    <a:pt x="1535" y="4497"/>
                  </a:lnTo>
                  <a:cubicBezTo>
                    <a:pt x="1589" y="4319"/>
                    <a:pt x="1660" y="4158"/>
                    <a:pt x="1731" y="3997"/>
                  </a:cubicBezTo>
                  <a:lnTo>
                    <a:pt x="1232" y="3801"/>
                  </a:lnTo>
                  <a:cubicBezTo>
                    <a:pt x="1428" y="3355"/>
                    <a:pt x="1714" y="2927"/>
                    <a:pt x="2035" y="2570"/>
                  </a:cubicBezTo>
                  <a:lnTo>
                    <a:pt x="2410" y="2927"/>
                  </a:lnTo>
                  <a:cubicBezTo>
                    <a:pt x="2517" y="2802"/>
                    <a:pt x="2641" y="2677"/>
                    <a:pt x="2784" y="2552"/>
                  </a:cubicBezTo>
                  <a:lnTo>
                    <a:pt x="2410" y="2178"/>
                  </a:lnTo>
                  <a:cubicBezTo>
                    <a:pt x="2766" y="1839"/>
                    <a:pt x="3177" y="1553"/>
                    <a:pt x="3623" y="1321"/>
                  </a:cubicBezTo>
                  <a:lnTo>
                    <a:pt x="3819" y="1821"/>
                  </a:lnTo>
                  <a:cubicBezTo>
                    <a:pt x="3980" y="1731"/>
                    <a:pt x="4158" y="1678"/>
                    <a:pt x="4319" y="1607"/>
                  </a:cubicBezTo>
                  <a:lnTo>
                    <a:pt x="4122" y="1107"/>
                  </a:lnTo>
                  <a:cubicBezTo>
                    <a:pt x="4568" y="946"/>
                    <a:pt x="5068" y="839"/>
                    <a:pt x="5586" y="821"/>
                  </a:cubicBezTo>
                  <a:lnTo>
                    <a:pt x="5586" y="1357"/>
                  </a:lnTo>
                  <a:cubicBezTo>
                    <a:pt x="5675" y="1357"/>
                    <a:pt x="5746" y="1339"/>
                    <a:pt x="5853" y="1339"/>
                  </a:cubicBezTo>
                  <a:cubicBezTo>
                    <a:pt x="5942" y="1339"/>
                    <a:pt x="6014" y="1339"/>
                    <a:pt x="6103" y="1357"/>
                  </a:cubicBezTo>
                  <a:lnTo>
                    <a:pt x="6103" y="821"/>
                  </a:lnTo>
                  <a:cubicBezTo>
                    <a:pt x="6638" y="839"/>
                    <a:pt x="7120" y="964"/>
                    <a:pt x="7566" y="1125"/>
                  </a:cubicBezTo>
                  <a:lnTo>
                    <a:pt x="7370" y="1607"/>
                  </a:lnTo>
                  <a:cubicBezTo>
                    <a:pt x="7548" y="1678"/>
                    <a:pt x="7709" y="1731"/>
                    <a:pt x="7869" y="1821"/>
                  </a:cubicBezTo>
                  <a:lnTo>
                    <a:pt x="8066" y="1321"/>
                  </a:lnTo>
                  <a:cubicBezTo>
                    <a:pt x="8315" y="1446"/>
                    <a:pt x="8547" y="1589"/>
                    <a:pt x="8761" y="1749"/>
                  </a:cubicBezTo>
                  <a:lnTo>
                    <a:pt x="9350" y="1178"/>
                  </a:lnTo>
                  <a:cubicBezTo>
                    <a:pt x="8369" y="447"/>
                    <a:pt x="7173" y="1"/>
                    <a:pt x="58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3"/>
            <p:cNvSpPr/>
            <p:nvPr/>
          </p:nvSpPr>
          <p:spPr>
            <a:xfrm>
              <a:off x="1927800" y="1294250"/>
              <a:ext cx="43300" cy="96825"/>
            </a:xfrm>
            <a:custGeom>
              <a:avLst/>
              <a:gdLst/>
              <a:ahLst/>
              <a:cxnLst/>
              <a:rect l="l" t="t" r="r" b="b"/>
              <a:pathLst>
                <a:path w="1732" h="3873" extrusionOk="0">
                  <a:moveTo>
                    <a:pt x="697" y="1"/>
                  </a:moveTo>
                  <a:lnTo>
                    <a:pt x="126" y="571"/>
                  </a:lnTo>
                  <a:cubicBezTo>
                    <a:pt x="269" y="786"/>
                    <a:pt x="393" y="1035"/>
                    <a:pt x="501" y="1267"/>
                  </a:cubicBezTo>
                  <a:lnTo>
                    <a:pt x="1" y="1481"/>
                  </a:lnTo>
                  <a:cubicBezTo>
                    <a:pt x="72" y="1642"/>
                    <a:pt x="144" y="1820"/>
                    <a:pt x="197" y="1981"/>
                  </a:cubicBezTo>
                  <a:lnTo>
                    <a:pt x="697" y="1785"/>
                  </a:lnTo>
                  <a:cubicBezTo>
                    <a:pt x="840" y="2267"/>
                    <a:pt x="947" y="2802"/>
                    <a:pt x="947" y="3355"/>
                  </a:cubicBezTo>
                  <a:lnTo>
                    <a:pt x="947" y="3872"/>
                  </a:lnTo>
                  <a:lnTo>
                    <a:pt x="1732" y="3872"/>
                  </a:lnTo>
                  <a:lnTo>
                    <a:pt x="1732" y="3355"/>
                  </a:lnTo>
                  <a:cubicBezTo>
                    <a:pt x="1732" y="2106"/>
                    <a:pt x="1357" y="946"/>
                    <a:pt x="6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3"/>
            <p:cNvSpPr/>
            <p:nvPr/>
          </p:nvSpPr>
          <p:spPr>
            <a:xfrm>
              <a:off x="1809600" y="1267925"/>
              <a:ext cx="128500" cy="127775"/>
            </a:xfrm>
            <a:custGeom>
              <a:avLst/>
              <a:gdLst/>
              <a:ahLst/>
              <a:cxnLst/>
              <a:rect l="l" t="t" r="r" b="b"/>
              <a:pathLst>
                <a:path w="5140" h="5111" extrusionOk="0">
                  <a:moveTo>
                    <a:pt x="5139" y="1"/>
                  </a:moveTo>
                  <a:lnTo>
                    <a:pt x="250" y="4158"/>
                  </a:lnTo>
                  <a:cubicBezTo>
                    <a:pt x="215" y="4176"/>
                    <a:pt x="215" y="4194"/>
                    <a:pt x="179" y="4230"/>
                  </a:cubicBezTo>
                  <a:cubicBezTo>
                    <a:pt x="1" y="4461"/>
                    <a:pt x="18" y="4783"/>
                    <a:pt x="250" y="4997"/>
                  </a:cubicBezTo>
                  <a:cubicBezTo>
                    <a:pt x="351" y="5074"/>
                    <a:pt x="468" y="5111"/>
                    <a:pt x="584" y="5111"/>
                  </a:cubicBezTo>
                  <a:cubicBezTo>
                    <a:pt x="737" y="5111"/>
                    <a:pt x="888" y="5047"/>
                    <a:pt x="1000" y="4925"/>
                  </a:cubicBezTo>
                  <a:lnTo>
                    <a:pt x="5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8" name="Google Shape;4228;p43"/>
          <p:cNvSpPr/>
          <p:nvPr/>
        </p:nvSpPr>
        <p:spPr>
          <a:xfrm>
            <a:off x="7023159" y="2368888"/>
            <a:ext cx="245958" cy="363054"/>
          </a:xfrm>
          <a:custGeom>
            <a:avLst/>
            <a:gdLst/>
            <a:ahLst/>
            <a:cxnLst/>
            <a:rect l="l" t="t" r="r" b="b"/>
            <a:pathLst>
              <a:path w="7442" h="10653" extrusionOk="0">
                <a:moveTo>
                  <a:pt x="6299" y="803"/>
                </a:moveTo>
                <a:cubicBezTo>
                  <a:pt x="6156" y="2106"/>
                  <a:pt x="5389" y="3926"/>
                  <a:pt x="4479" y="4622"/>
                </a:cubicBezTo>
                <a:cubicBezTo>
                  <a:pt x="4247" y="4800"/>
                  <a:pt x="4122" y="5050"/>
                  <a:pt x="4122" y="5318"/>
                </a:cubicBezTo>
                <a:cubicBezTo>
                  <a:pt x="4122" y="5603"/>
                  <a:pt x="4247" y="5853"/>
                  <a:pt x="4479" y="6031"/>
                </a:cubicBezTo>
                <a:cubicBezTo>
                  <a:pt x="4925" y="6388"/>
                  <a:pt x="5354" y="7013"/>
                  <a:pt x="5675" y="7726"/>
                </a:cubicBezTo>
                <a:lnTo>
                  <a:pt x="1785" y="7726"/>
                </a:lnTo>
                <a:cubicBezTo>
                  <a:pt x="2124" y="7013"/>
                  <a:pt x="2534" y="6388"/>
                  <a:pt x="2980" y="6031"/>
                </a:cubicBezTo>
                <a:cubicBezTo>
                  <a:pt x="3195" y="5853"/>
                  <a:pt x="3319" y="5603"/>
                  <a:pt x="3319" y="5318"/>
                </a:cubicBezTo>
                <a:cubicBezTo>
                  <a:pt x="3319" y="5050"/>
                  <a:pt x="3195" y="4800"/>
                  <a:pt x="2980" y="4622"/>
                </a:cubicBezTo>
                <a:cubicBezTo>
                  <a:pt x="2071" y="3926"/>
                  <a:pt x="1303" y="2106"/>
                  <a:pt x="1161" y="803"/>
                </a:cubicBezTo>
                <a:close/>
                <a:moveTo>
                  <a:pt x="1" y="0"/>
                </a:moveTo>
                <a:lnTo>
                  <a:pt x="1" y="803"/>
                </a:lnTo>
                <a:lnTo>
                  <a:pt x="358" y="803"/>
                </a:lnTo>
                <a:cubicBezTo>
                  <a:pt x="500" y="2284"/>
                  <a:pt x="1339" y="4425"/>
                  <a:pt x="2588" y="5318"/>
                </a:cubicBezTo>
                <a:cubicBezTo>
                  <a:pt x="1339" y="6228"/>
                  <a:pt x="483" y="8369"/>
                  <a:pt x="358" y="9850"/>
                </a:cubicBezTo>
                <a:lnTo>
                  <a:pt x="1" y="9850"/>
                </a:lnTo>
                <a:lnTo>
                  <a:pt x="1" y="10652"/>
                </a:lnTo>
                <a:lnTo>
                  <a:pt x="7441" y="10652"/>
                </a:lnTo>
                <a:lnTo>
                  <a:pt x="7441" y="9850"/>
                </a:lnTo>
                <a:lnTo>
                  <a:pt x="7084" y="9850"/>
                </a:lnTo>
                <a:cubicBezTo>
                  <a:pt x="6959" y="8369"/>
                  <a:pt x="6085" y="6228"/>
                  <a:pt x="4854" y="5318"/>
                </a:cubicBezTo>
                <a:cubicBezTo>
                  <a:pt x="6085" y="4425"/>
                  <a:pt x="6959" y="2284"/>
                  <a:pt x="7084" y="803"/>
                </a:cubicBezTo>
                <a:lnTo>
                  <a:pt x="7441" y="803"/>
                </a:lnTo>
                <a:lnTo>
                  <a:pt x="74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29" name="Google Shape;4229;p43"/>
          <p:cNvGrpSpPr/>
          <p:nvPr/>
        </p:nvGrpSpPr>
        <p:grpSpPr>
          <a:xfrm>
            <a:off x="7467406" y="2373531"/>
            <a:ext cx="322006" cy="353205"/>
            <a:chOff x="2405550" y="1181850"/>
            <a:chExt cx="243575" cy="259100"/>
          </a:xfrm>
        </p:grpSpPr>
        <p:sp>
          <p:nvSpPr>
            <p:cNvPr id="4230" name="Google Shape;4230;p43"/>
            <p:cNvSpPr/>
            <p:nvPr/>
          </p:nvSpPr>
          <p:spPr>
            <a:xfrm>
              <a:off x="2517500" y="1255000"/>
              <a:ext cx="13425" cy="12950"/>
            </a:xfrm>
            <a:custGeom>
              <a:avLst/>
              <a:gdLst/>
              <a:ahLst/>
              <a:cxnLst/>
              <a:rect l="l" t="t" r="r" b="b"/>
              <a:pathLst>
                <a:path w="537" h="518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18"/>
                    <a:pt x="269" y="518"/>
                  </a:cubicBezTo>
                  <a:cubicBezTo>
                    <a:pt x="429" y="518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3"/>
            <p:cNvSpPr/>
            <p:nvPr/>
          </p:nvSpPr>
          <p:spPr>
            <a:xfrm>
              <a:off x="2517500" y="1387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6"/>
                    <a:pt x="269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3"/>
            <p:cNvSpPr/>
            <p:nvPr/>
          </p:nvSpPr>
          <p:spPr>
            <a:xfrm>
              <a:off x="2584425" y="1317900"/>
              <a:ext cx="12950" cy="13400"/>
            </a:xfrm>
            <a:custGeom>
              <a:avLst/>
              <a:gdLst/>
              <a:ahLst/>
              <a:cxnLst/>
              <a:rect l="l" t="t" r="r" b="b"/>
              <a:pathLst>
                <a:path w="518" h="536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11" y="535"/>
                    <a:pt x="518" y="428"/>
                    <a:pt x="518" y="268"/>
                  </a:cubicBezTo>
                  <a:cubicBezTo>
                    <a:pt x="518" y="125"/>
                    <a:pt x="411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3"/>
            <p:cNvSpPr/>
            <p:nvPr/>
          </p:nvSpPr>
          <p:spPr>
            <a:xfrm>
              <a:off x="2451050" y="131790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29" y="535"/>
                    <a:pt x="536" y="428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3"/>
            <p:cNvSpPr/>
            <p:nvPr/>
          </p:nvSpPr>
          <p:spPr>
            <a:xfrm>
              <a:off x="2517500" y="1278200"/>
              <a:ext cx="44650" cy="84325"/>
            </a:xfrm>
            <a:custGeom>
              <a:avLst/>
              <a:gdLst/>
              <a:ahLst/>
              <a:cxnLst/>
              <a:rect l="l" t="t" r="r" b="b"/>
              <a:pathLst>
                <a:path w="1786" h="3373" extrusionOk="0">
                  <a:moveTo>
                    <a:pt x="1" y="0"/>
                  </a:moveTo>
                  <a:lnTo>
                    <a:pt x="1" y="1856"/>
                  </a:lnTo>
                  <a:cubicBezTo>
                    <a:pt x="1" y="1927"/>
                    <a:pt x="37" y="1999"/>
                    <a:pt x="90" y="2052"/>
                  </a:cubicBezTo>
                  <a:lnTo>
                    <a:pt x="1411" y="3372"/>
                  </a:lnTo>
                  <a:lnTo>
                    <a:pt x="1785" y="2998"/>
                  </a:lnTo>
                  <a:lnTo>
                    <a:pt x="536" y="1767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43"/>
            <p:cNvSpPr/>
            <p:nvPr/>
          </p:nvSpPr>
          <p:spPr>
            <a:xfrm>
              <a:off x="2405550" y="1181850"/>
              <a:ext cx="243575" cy="259100"/>
            </a:xfrm>
            <a:custGeom>
              <a:avLst/>
              <a:gdLst/>
              <a:ahLst/>
              <a:cxnLst/>
              <a:rect l="l" t="t" r="r" b="b"/>
              <a:pathLst>
                <a:path w="9743" h="10364" extrusionOk="0">
                  <a:moveTo>
                    <a:pt x="4747" y="2123"/>
                  </a:moveTo>
                  <a:cubicBezTo>
                    <a:pt x="6816" y="2123"/>
                    <a:pt x="8476" y="3783"/>
                    <a:pt x="8476" y="5853"/>
                  </a:cubicBezTo>
                  <a:cubicBezTo>
                    <a:pt x="8476" y="7904"/>
                    <a:pt x="6816" y="9564"/>
                    <a:pt x="4747" y="9564"/>
                  </a:cubicBezTo>
                  <a:cubicBezTo>
                    <a:pt x="2695" y="9564"/>
                    <a:pt x="1017" y="7904"/>
                    <a:pt x="1017" y="5853"/>
                  </a:cubicBezTo>
                  <a:cubicBezTo>
                    <a:pt x="1017" y="3783"/>
                    <a:pt x="2695" y="2123"/>
                    <a:pt x="4747" y="2123"/>
                  </a:cubicBezTo>
                  <a:close/>
                  <a:moveTo>
                    <a:pt x="3159" y="0"/>
                  </a:moveTo>
                  <a:lnTo>
                    <a:pt x="3159" y="785"/>
                  </a:lnTo>
                  <a:lnTo>
                    <a:pt x="4354" y="785"/>
                  </a:lnTo>
                  <a:lnTo>
                    <a:pt x="4354" y="1338"/>
                  </a:lnTo>
                  <a:cubicBezTo>
                    <a:pt x="2249" y="1517"/>
                    <a:pt x="536" y="3158"/>
                    <a:pt x="268" y="5282"/>
                  </a:cubicBezTo>
                  <a:cubicBezTo>
                    <a:pt x="0" y="7387"/>
                    <a:pt x="1249" y="9403"/>
                    <a:pt x="3248" y="10099"/>
                  </a:cubicBezTo>
                  <a:cubicBezTo>
                    <a:pt x="3752" y="10278"/>
                    <a:pt x="4268" y="10363"/>
                    <a:pt x="4777" y="10363"/>
                  </a:cubicBezTo>
                  <a:cubicBezTo>
                    <a:pt x="6303" y="10363"/>
                    <a:pt x="7762" y="9591"/>
                    <a:pt x="8618" y="8226"/>
                  </a:cubicBezTo>
                  <a:cubicBezTo>
                    <a:pt x="9743" y="6424"/>
                    <a:pt x="9421" y="4086"/>
                    <a:pt x="7923" y="2605"/>
                  </a:cubicBezTo>
                  <a:lnTo>
                    <a:pt x="8315" y="2213"/>
                  </a:lnTo>
                  <a:cubicBezTo>
                    <a:pt x="8458" y="2052"/>
                    <a:pt x="8458" y="1802"/>
                    <a:pt x="8297" y="1642"/>
                  </a:cubicBezTo>
                  <a:cubicBezTo>
                    <a:pt x="8221" y="1566"/>
                    <a:pt x="8115" y="1525"/>
                    <a:pt x="8009" y="1525"/>
                  </a:cubicBezTo>
                  <a:cubicBezTo>
                    <a:pt x="7914" y="1525"/>
                    <a:pt x="7819" y="1557"/>
                    <a:pt x="7744" y="1624"/>
                  </a:cubicBezTo>
                  <a:lnTo>
                    <a:pt x="7280" y="2088"/>
                  </a:lnTo>
                  <a:cubicBezTo>
                    <a:pt x="6656" y="1677"/>
                    <a:pt x="5924" y="1410"/>
                    <a:pt x="5157" y="1356"/>
                  </a:cubicBezTo>
                  <a:lnTo>
                    <a:pt x="5157" y="785"/>
                  </a:lnTo>
                  <a:lnTo>
                    <a:pt x="6352" y="785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6" name="Google Shape;4236;p43"/>
          <p:cNvSpPr/>
          <p:nvPr/>
        </p:nvSpPr>
        <p:spPr>
          <a:xfrm>
            <a:off x="8075550" y="2396514"/>
            <a:ext cx="299003" cy="308322"/>
          </a:xfrm>
          <a:custGeom>
            <a:avLst/>
            <a:gdLst/>
            <a:ahLst/>
            <a:cxnLst/>
            <a:rect l="l" t="t" r="r" b="b"/>
            <a:pathLst>
              <a:path w="9047" h="9047" extrusionOk="0">
                <a:moveTo>
                  <a:pt x="4514" y="2927"/>
                </a:moveTo>
                <a:cubicBezTo>
                  <a:pt x="5389" y="2927"/>
                  <a:pt x="6102" y="3640"/>
                  <a:pt x="6102" y="4515"/>
                </a:cubicBezTo>
                <a:cubicBezTo>
                  <a:pt x="6102" y="5407"/>
                  <a:pt x="5389" y="6120"/>
                  <a:pt x="4514" y="6120"/>
                </a:cubicBezTo>
                <a:cubicBezTo>
                  <a:pt x="3640" y="6120"/>
                  <a:pt x="2926" y="5407"/>
                  <a:pt x="2926" y="4515"/>
                </a:cubicBezTo>
                <a:cubicBezTo>
                  <a:pt x="2926" y="3640"/>
                  <a:pt x="3640" y="2927"/>
                  <a:pt x="4514" y="2927"/>
                </a:cubicBezTo>
                <a:close/>
                <a:moveTo>
                  <a:pt x="3979" y="0"/>
                </a:moveTo>
                <a:lnTo>
                  <a:pt x="3515" y="928"/>
                </a:lnTo>
                <a:cubicBezTo>
                  <a:pt x="3230" y="1017"/>
                  <a:pt x="2944" y="1124"/>
                  <a:pt x="2695" y="1285"/>
                </a:cubicBezTo>
                <a:lnTo>
                  <a:pt x="1695" y="946"/>
                </a:lnTo>
                <a:lnTo>
                  <a:pt x="946" y="1695"/>
                </a:lnTo>
                <a:lnTo>
                  <a:pt x="1267" y="2695"/>
                </a:lnTo>
                <a:cubicBezTo>
                  <a:pt x="1124" y="2962"/>
                  <a:pt x="999" y="3248"/>
                  <a:pt x="928" y="3533"/>
                </a:cubicBezTo>
                <a:lnTo>
                  <a:pt x="0" y="3997"/>
                </a:lnTo>
                <a:lnTo>
                  <a:pt x="0" y="5050"/>
                </a:lnTo>
                <a:lnTo>
                  <a:pt x="928" y="5514"/>
                </a:lnTo>
                <a:cubicBezTo>
                  <a:pt x="999" y="5817"/>
                  <a:pt x="1124" y="6085"/>
                  <a:pt x="1267" y="6352"/>
                </a:cubicBezTo>
                <a:lnTo>
                  <a:pt x="946" y="7352"/>
                </a:lnTo>
                <a:lnTo>
                  <a:pt x="1695" y="8101"/>
                </a:lnTo>
                <a:lnTo>
                  <a:pt x="2695" y="7780"/>
                </a:lnTo>
                <a:cubicBezTo>
                  <a:pt x="2962" y="7922"/>
                  <a:pt x="3248" y="8047"/>
                  <a:pt x="3533" y="8119"/>
                </a:cubicBezTo>
                <a:lnTo>
                  <a:pt x="3997" y="9047"/>
                </a:lnTo>
                <a:lnTo>
                  <a:pt x="5068" y="9047"/>
                </a:lnTo>
                <a:lnTo>
                  <a:pt x="5532" y="8119"/>
                </a:lnTo>
                <a:cubicBezTo>
                  <a:pt x="5817" y="8047"/>
                  <a:pt x="6102" y="7922"/>
                  <a:pt x="6352" y="7780"/>
                </a:cubicBezTo>
                <a:lnTo>
                  <a:pt x="7351" y="8101"/>
                </a:lnTo>
                <a:lnTo>
                  <a:pt x="8101" y="7352"/>
                </a:lnTo>
                <a:lnTo>
                  <a:pt x="7762" y="6352"/>
                </a:lnTo>
                <a:cubicBezTo>
                  <a:pt x="7922" y="6085"/>
                  <a:pt x="8029" y="5799"/>
                  <a:pt x="8119" y="5514"/>
                </a:cubicBezTo>
                <a:lnTo>
                  <a:pt x="9047" y="5050"/>
                </a:lnTo>
                <a:lnTo>
                  <a:pt x="9047" y="3979"/>
                </a:lnTo>
                <a:lnTo>
                  <a:pt x="8101" y="3515"/>
                </a:lnTo>
                <a:cubicBezTo>
                  <a:pt x="8029" y="3230"/>
                  <a:pt x="7905" y="2962"/>
                  <a:pt x="7762" y="2695"/>
                </a:cubicBezTo>
                <a:lnTo>
                  <a:pt x="8101" y="1695"/>
                </a:lnTo>
                <a:lnTo>
                  <a:pt x="7334" y="946"/>
                </a:lnTo>
                <a:lnTo>
                  <a:pt x="6334" y="1285"/>
                </a:lnTo>
                <a:cubicBezTo>
                  <a:pt x="6085" y="1124"/>
                  <a:pt x="5799" y="1017"/>
                  <a:pt x="5496" y="928"/>
                </a:cubicBezTo>
                <a:lnTo>
                  <a:pt x="50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7" name="Google Shape;4237;p43"/>
          <p:cNvGrpSpPr/>
          <p:nvPr/>
        </p:nvGrpSpPr>
        <p:grpSpPr>
          <a:xfrm>
            <a:off x="8500593" y="2371333"/>
            <a:ext cx="286610" cy="357601"/>
            <a:chOff x="3086700" y="1180050"/>
            <a:chExt cx="216800" cy="262325"/>
          </a:xfrm>
        </p:grpSpPr>
        <p:sp>
          <p:nvSpPr>
            <p:cNvPr id="4238" name="Google Shape;4238;p43"/>
            <p:cNvSpPr/>
            <p:nvPr/>
          </p:nvSpPr>
          <p:spPr>
            <a:xfrm>
              <a:off x="3161625" y="1180050"/>
              <a:ext cx="141875" cy="141425"/>
            </a:xfrm>
            <a:custGeom>
              <a:avLst/>
              <a:gdLst/>
              <a:ahLst/>
              <a:cxnLst/>
              <a:rect l="l" t="t" r="r" b="b"/>
              <a:pathLst>
                <a:path w="5675" h="5657" extrusionOk="0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43"/>
            <p:cNvSpPr/>
            <p:nvPr/>
          </p:nvSpPr>
          <p:spPr>
            <a:xfrm>
              <a:off x="3086700" y="1301400"/>
              <a:ext cx="141425" cy="140975"/>
            </a:xfrm>
            <a:custGeom>
              <a:avLst/>
              <a:gdLst/>
              <a:ahLst/>
              <a:cxnLst/>
              <a:rect l="l" t="t" r="r" b="b"/>
              <a:pathLst>
                <a:path w="5657" h="5639" extrusionOk="0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0" name="Google Shape;4240;p43"/>
          <p:cNvGrpSpPr/>
          <p:nvPr/>
        </p:nvGrpSpPr>
        <p:grpSpPr>
          <a:xfrm>
            <a:off x="9007187" y="2359473"/>
            <a:ext cx="228243" cy="381321"/>
            <a:chOff x="3741075" y="1171575"/>
            <a:chExt cx="172650" cy="279725"/>
          </a:xfrm>
        </p:grpSpPr>
        <p:sp>
          <p:nvSpPr>
            <p:cNvPr id="4241" name="Google Shape;4241;p43"/>
            <p:cNvSpPr/>
            <p:nvPr/>
          </p:nvSpPr>
          <p:spPr>
            <a:xfrm>
              <a:off x="3784350" y="1364725"/>
              <a:ext cx="86100" cy="19650"/>
            </a:xfrm>
            <a:custGeom>
              <a:avLst/>
              <a:gdLst/>
              <a:ahLst/>
              <a:cxnLst/>
              <a:rect l="l" t="t" r="r" b="b"/>
              <a:pathLst>
                <a:path w="3444" h="786" extrusionOk="0">
                  <a:moveTo>
                    <a:pt x="393" y="1"/>
                  </a:moveTo>
                  <a:cubicBezTo>
                    <a:pt x="161" y="1"/>
                    <a:pt x="0" y="161"/>
                    <a:pt x="0" y="393"/>
                  </a:cubicBezTo>
                  <a:cubicBezTo>
                    <a:pt x="0" y="625"/>
                    <a:pt x="161" y="786"/>
                    <a:pt x="393" y="786"/>
                  </a:cubicBezTo>
                  <a:lnTo>
                    <a:pt x="3051" y="786"/>
                  </a:lnTo>
                  <a:cubicBezTo>
                    <a:pt x="3283" y="786"/>
                    <a:pt x="3444" y="625"/>
                    <a:pt x="3444" y="393"/>
                  </a:cubicBezTo>
                  <a:cubicBezTo>
                    <a:pt x="3444" y="161"/>
                    <a:pt x="3283" y="1"/>
                    <a:pt x="30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43"/>
            <p:cNvSpPr/>
            <p:nvPr/>
          </p:nvSpPr>
          <p:spPr>
            <a:xfrm>
              <a:off x="3784350" y="1397750"/>
              <a:ext cx="86100" cy="20075"/>
            </a:xfrm>
            <a:custGeom>
              <a:avLst/>
              <a:gdLst/>
              <a:ahLst/>
              <a:cxnLst/>
              <a:rect l="l" t="t" r="r" b="b"/>
              <a:pathLst>
                <a:path w="3444" h="803" extrusionOk="0">
                  <a:moveTo>
                    <a:pt x="393" y="0"/>
                  </a:moveTo>
                  <a:cubicBezTo>
                    <a:pt x="161" y="0"/>
                    <a:pt x="0" y="178"/>
                    <a:pt x="0" y="410"/>
                  </a:cubicBezTo>
                  <a:cubicBezTo>
                    <a:pt x="0" y="642"/>
                    <a:pt x="161" y="803"/>
                    <a:pt x="393" y="803"/>
                  </a:cubicBezTo>
                  <a:lnTo>
                    <a:pt x="3051" y="803"/>
                  </a:lnTo>
                  <a:cubicBezTo>
                    <a:pt x="3283" y="803"/>
                    <a:pt x="3444" y="642"/>
                    <a:pt x="3444" y="410"/>
                  </a:cubicBezTo>
                  <a:cubicBezTo>
                    <a:pt x="3444" y="178"/>
                    <a:pt x="3283" y="0"/>
                    <a:pt x="30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43"/>
            <p:cNvSpPr/>
            <p:nvPr/>
          </p:nvSpPr>
          <p:spPr>
            <a:xfrm>
              <a:off x="3805750" y="1431200"/>
              <a:ext cx="43300" cy="20100"/>
            </a:xfrm>
            <a:custGeom>
              <a:avLst/>
              <a:gdLst/>
              <a:ahLst/>
              <a:cxnLst/>
              <a:rect l="l" t="t" r="r" b="b"/>
              <a:pathLst>
                <a:path w="1732" h="804" extrusionOk="0">
                  <a:moveTo>
                    <a:pt x="1" y="0"/>
                  </a:moveTo>
                  <a:cubicBezTo>
                    <a:pt x="36" y="446"/>
                    <a:pt x="411" y="803"/>
                    <a:pt x="857" y="803"/>
                  </a:cubicBezTo>
                  <a:cubicBezTo>
                    <a:pt x="1321" y="803"/>
                    <a:pt x="1696" y="446"/>
                    <a:pt x="17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43"/>
            <p:cNvSpPr/>
            <p:nvPr/>
          </p:nvSpPr>
          <p:spPr>
            <a:xfrm>
              <a:off x="3741075" y="1171575"/>
              <a:ext cx="172650" cy="179800"/>
            </a:xfrm>
            <a:custGeom>
              <a:avLst/>
              <a:gdLst/>
              <a:ahLst/>
              <a:cxnLst/>
              <a:rect l="l" t="t" r="r" b="b"/>
              <a:pathLst>
                <a:path w="6906" h="7192" extrusionOk="0">
                  <a:moveTo>
                    <a:pt x="3462" y="786"/>
                  </a:moveTo>
                  <a:cubicBezTo>
                    <a:pt x="4907" y="804"/>
                    <a:pt x="6103" y="1963"/>
                    <a:pt x="6120" y="3427"/>
                  </a:cubicBezTo>
                  <a:lnTo>
                    <a:pt x="6120" y="3534"/>
                  </a:lnTo>
                  <a:lnTo>
                    <a:pt x="6103" y="3534"/>
                  </a:lnTo>
                  <a:cubicBezTo>
                    <a:pt x="6103" y="3855"/>
                    <a:pt x="6031" y="4176"/>
                    <a:pt x="5924" y="4461"/>
                  </a:cubicBezTo>
                  <a:cubicBezTo>
                    <a:pt x="5817" y="4729"/>
                    <a:pt x="5674" y="4979"/>
                    <a:pt x="5478" y="5193"/>
                  </a:cubicBezTo>
                  <a:cubicBezTo>
                    <a:pt x="5175" y="5568"/>
                    <a:pt x="4907" y="5960"/>
                    <a:pt x="4711" y="6388"/>
                  </a:cubicBezTo>
                  <a:lnTo>
                    <a:pt x="2213" y="6388"/>
                  </a:lnTo>
                  <a:cubicBezTo>
                    <a:pt x="1999" y="5960"/>
                    <a:pt x="1731" y="5568"/>
                    <a:pt x="1446" y="5193"/>
                  </a:cubicBezTo>
                  <a:cubicBezTo>
                    <a:pt x="1249" y="4979"/>
                    <a:pt x="1107" y="4729"/>
                    <a:pt x="1000" y="4461"/>
                  </a:cubicBezTo>
                  <a:cubicBezTo>
                    <a:pt x="875" y="4176"/>
                    <a:pt x="821" y="3855"/>
                    <a:pt x="803" y="3534"/>
                  </a:cubicBezTo>
                  <a:lnTo>
                    <a:pt x="803" y="3427"/>
                  </a:lnTo>
                  <a:cubicBezTo>
                    <a:pt x="839" y="1981"/>
                    <a:pt x="2017" y="804"/>
                    <a:pt x="3462" y="786"/>
                  </a:cubicBezTo>
                  <a:close/>
                  <a:moveTo>
                    <a:pt x="3444" y="1"/>
                  </a:moveTo>
                  <a:cubicBezTo>
                    <a:pt x="1570" y="19"/>
                    <a:pt x="36" y="1535"/>
                    <a:pt x="0" y="3427"/>
                  </a:cubicBezTo>
                  <a:lnTo>
                    <a:pt x="0" y="3551"/>
                  </a:lnTo>
                  <a:cubicBezTo>
                    <a:pt x="18" y="3962"/>
                    <a:pt x="90" y="4354"/>
                    <a:pt x="232" y="4747"/>
                  </a:cubicBezTo>
                  <a:cubicBezTo>
                    <a:pt x="393" y="5104"/>
                    <a:pt x="589" y="5443"/>
                    <a:pt x="839" y="5728"/>
                  </a:cubicBezTo>
                  <a:cubicBezTo>
                    <a:pt x="1160" y="6067"/>
                    <a:pt x="1499" y="6763"/>
                    <a:pt x="1642" y="7049"/>
                  </a:cubicBezTo>
                  <a:cubicBezTo>
                    <a:pt x="1695" y="7138"/>
                    <a:pt x="1785" y="7191"/>
                    <a:pt x="1892" y="7191"/>
                  </a:cubicBezTo>
                  <a:lnTo>
                    <a:pt x="5014" y="7191"/>
                  </a:lnTo>
                  <a:cubicBezTo>
                    <a:pt x="5121" y="7191"/>
                    <a:pt x="5228" y="7138"/>
                    <a:pt x="5264" y="7049"/>
                  </a:cubicBezTo>
                  <a:cubicBezTo>
                    <a:pt x="5407" y="6763"/>
                    <a:pt x="5746" y="6067"/>
                    <a:pt x="6085" y="5728"/>
                  </a:cubicBezTo>
                  <a:cubicBezTo>
                    <a:pt x="6317" y="5443"/>
                    <a:pt x="6549" y="5104"/>
                    <a:pt x="6673" y="4747"/>
                  </a:cubicBezTo>
                  <a:cubicBezTo>
                    <a:pt x="6816" y="4354"/>
                    <a:pt x="6905" y="3962"/>
                    <a:pt x="6905" y="3551"/>
                  </a:cubicBezTo>
                  <a:lnTo>
                    <a:pt x="6905" y="3427"/>
                  </a:lnTo>
                  <a:cubicBezTo>
                    <a:pt x="6870" y="1535"/>
                    <a:pt x="5353" y="19"/>
                    <a:pt x="34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5" name="Google Shape;4245;p43"/>
          <p:cNvSpPr/>
          <p:nvPr/>
        </p:nvSpPr>
        <p:spPr>
          <a:xfrm>
            <a:off x="9465599" y="2371870"/>
            <a:ext cx="350330" cy="358181"/>
          </a:xfrm>
          <a:custGeom>
            <a:avLst/>
            <a:gdLst/>
            <a:ahLst/>
            <a:cxnLst/>
            <a:rect l="l" t="t" r="r" b="b"/>
            <a:pathLst>
              <a:path w="10600" h="10510" extrusionOk="0">
                <a:moveTo>
                  <a:pt x="3979" y="786"/>
                </a:moveTo>
                <a:cubicBezTo>
                  <a:pt x="5746" y="786"/>
                  <a:pt x="7173" y="2213"/>
                  <a:pt x="7173" y="3980"/>
                </a:cubicBezTo>
                <a:cubicBezTo>
                  <a:pt x="7173" y="5728"/>
                  <a:pt x="5746" y="7173"/>
                  <a:pt x="3979" y="7173"/>
                </a:cubicBezTo>
                <a:cubicBezTo>
                  <a:pt x="2231" y="7173"/>
                  <a:pt x="786" y="5728"/>
                  <a:pt x="786" y="3980"/>
                </a:cubicBezTo>
                <a:cubicBezTo>
                  <a:pt x="786" y="2213"/>
                  <a:pt x="2231" y="786"/>
                  <a:pt x="3979" y="786"/>
                </a:cubicBezTo>
                <a:close/>
                <a:moveTo>
                  <a:pt x="3997" y="1"/>
                </a:moveTo>
                <a:cubicBezTo>
                  <a:pt x="1803" y="1"/>
                  <a:pt x="1" y="1785"/>
                  <a:pt x="1" y="3980"/>
                </a:cubicBezTo>
                <a:cubicBezTo>
                  <a:pt x="1" y="6192"/>
                  <a:pt x="1803" y="7976"/>
                  <a:pt x="3997" y="7976"/>
                </a:cubicBezTo>
                <a:cubicBezTo>
                  <a:pt x="4907" y="7976"/>
                  <a:pt x="5746" y="7673"/>
                  <a:pt x="6424" y="7156"/>
                </a:cubicBezTo>
                <a:lnTo>
                  <a:pt x="7013" y="7744"/>
                </a:lnTo>
                <a:cubicBezTo>
                  <a:pt x="6959" y="8030"/>
                  <a:pt x="7031" y="8333"/>
                  <a:pt x="7263" y="8565"/>
                </a:cubicBezTo>
                <a:lnTo>
                  <a:pt x="8922" y="10224"/>
                </a:lnTo>
                <a:cubicBezTo>
                  <a:pt x="9100" y="10421"/>
                  <a:pt x="9350" y="10510"/>
                  <a:pt x="9582" y="10510"/>
                </a:cubicBezTo>
                <a:cubicBezTo>
                  <a:pt x="9832" y="10510"/>
                  <a:pt x="10082" y="10421"/>
                  <a:pt x="10260" y="10224"/>
                </a:cubicBezTo>
                <a:cubicBezTo>
                  <a:pt x="10599" y="9868"/>
                  <a:pt x="10599" y="9261"/>
                  <a:pt x="10242" y="8904"/>
                </a:cubicBezTo>
                <a:lnTo>
                  <a:pt x="8583" y="7245"/>
                </a:lnTo>
                <a:cubicBezTo>
                  <a:pt x="8395" y="7071"/>
                  <a:pt x="8160" y="6980"/>
                  <a:pt x="7916" y="6980"/>
                </a:cubicBezTo>
                <a:cubicBezTo>
                  <a:pt x="7859" y="6980"/>
                  <a:pt x="7802" y="6985"/>
                  <a:pt x="7744" y="6995"/>
                </a:cubicBezTo>
                <a:lnTo>
                  <a:pt x="7173" y="6406"/>
                </a:lnTo>
                <a:cubicBezTo>
                  <a:pt x="7691" y="5746"/>
                  <a:pt x="7994" y="4890"/>
                  <a:pt x="7994" y="3980"/>
                </a:cubicBezTo>
                <a:cubicBezTo>
                  <a:pt x="7994" y="1785"/>
                  <a:pt x="6192" y="1"/>
                  <a:pt x="399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6" name="Google Shape;4246;p43"/>
          <p:cNvGrpSpPr/>
          <p:nvPr/>
        </p:nvGrpSpPr>
        <p:grpSpPr>
          <a:xfrm>
            <a:off x="2528682" y="3103577"/>
            <a:ext cx="351520" cy="253623"/>
            <a:chOff x="952700" y="1101100"/>
            <a:chExt cx="265900" cy="186050"/>
          </a:xfrm>
        </p:grpSpPr>
        <p:sp>
          <p:nvSpPr>
            <p:cNvPr id="4247" name="Google Shape;4247;p43"/>
            <p:cNvSpPr/>
            <p:nvPr/>
          </p:nvSpPr>
          <p:spPr>
            <a:xfrm>
              <a:off x="952700" y="1101100"/>
              <a:ext cx="265900" cy="186050"/>
            </a:xfrm>
            <a:custGeom>
              <a:avLst/>
              <a:gdLst/>
              <a:ahLst/>
              <a:cxnLst/>
              <a:rect l="l" t="t" r="r" b="b"/>
              <a:pathLst>
                <a:path w="10636" h="7442" extrusionOk="0">
                  <a:moveTo>
                    <a:pt x="9832" y="786"/>
                  </a:moveTo>
                  <a:lnTo>
                    <a:pt x="9832" y="2927"/>
                  </a:lnTo>
                  <a:lnTo>
                    <a:pt x="804" y="2927"/>
                  </a:lnTo>
                  <a:lnTo>
                    <a:pt x="804" y="786"/>
                  </a:lnTo>
                  <a:close/>
                  <a:moveTo>
                    <a:pt x="9832" y="4515"/>
                  </a:moveTo>
                  <a:lnTo>
                    <a:pt x="9832" y="6638"/>
                  </a:lnTo>
                  <a:lnTo>
                    <a:pt x="804" y="6638"/>
                  </a:lnTo>
                  <a:lnTo>
                    <a:pt x="804" y="4515"/>
                  </a:lnTo>
                  <a:close/>
                  <a:moveTo>
                    <a:pt x="536" y="1"/>
                  </a:moveTo>
                  <a:cubicBezTo>
                    <a:pt x="251" y="1"/>
                    <a:pt x="1" y="233"/>
                    <a:pt x="1" y="518"/>
                  </a:cubicBezTo>
                  <a:lnTo>
                    <a:pt x="1" y="6906"/>
                  </a:lnTo>
                  <a:cubicBezTo>
                    <a:pt x="1" y="7209"/>
                    <a:pt x="251" y="7441"/>
                    <a:pt x="536" y="7441"/>
                  </a:cubicBezTo>
                  <a:lnTo>
                    <a:pt x="10100" y="7441"/>
                  </a:lnTo>
                  <a:cubicBezTo>
                    <a:pt x="10403" y="7441"/>
                    <a:pt x="10635" y="7209"/>
                    <a:pt x="10635" y="6906"/>
                  </a:cubicBezTo>
                  <a:lnTo>
                    <a:pt x="10635" y="518"/>
                  </a:lnTo>
                  <a:cubicBezTo>
                    <a:pt x="10635" y="233"/>
                    <a:pt x="10403" y="1"/>
                    <a:pt x="10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43"/>
            <p:cNvSpPr/>
            <p:nvPr/>
          </p:nvSpPr>
          <p:spPr>
            <a:xfrm>
              <a:off x="992850" y="1234025"/>
              <a:ext cx="53125" cy="13425"/>
            </a:xfrm>
            <a:custGeom>
              <a:avLst/>
              <a:gdLst/>
              <a:ahLst/>
              <a:cxnLst/>
              <a:rect l="l" t="t" r="r" b="b"/>
              <a:pathLst>
                <a:path w="2125" h="537" extrusionOk="0">
                  <a:moveTo>
                    <a:pt x="1" y="1"/>
                  </a:moveTo>
                  <a:lnTo>
                    <a:pt x="1" y="536"/>
                  </a:lnTo>
                  <a:lnTo>
                    <a:pt x="2124" y="536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43"/>
            <p:cNvSpPr/>
            <p:nvPr/>
          </p:nvSpPr>
          <p:spPr>
            <a:xfrm>
              <a:off x="1059325" y="1234025"/>
              <a:ext cx="26350" cy="13425"/>
            </a:xfrm>
            <a:custGeom>
              <a:avLst/>
              <a:gdLst/>
              <a:ahLst/>
              <a:cxnLst/>
              <a:rect l="l" t="t" r="r" b="b"/>
              <a:pathLst>
                <a:path w="1054" h="537" extrusionOk="0">
                  <a:moveTo>
                    <a:pt x="0" y="1"/>
                  </a:moveTo>
                  <a:lnTo>
                    <a:pt x="0" y="536"/>
                  </a:lnTo>
                  <a:lnTo>
                    <a:pt x="1053" y="536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0" name="Google Shape;4250;p43"/>
          <p:cNvSpPr/>
          <p:nvPr/>
        </p:nvSpPr>
        <p:spPr>
          <a:xfrm>
            <a:off x="3055153" y="3020420"/>
            <a:ext cx="246520" cy="362475"/>
          </a:xfrm>
          <a:custGeom>
            <a:avLst/>
            <a:gdLst/>
            <a:ahLst/>
            <a:cxnLst/>
            <a:rect l="l" t="t" r="r" b="b"/>
            <a:pathLst>
              <a:path w="7459" h="10636" extrusionOk="0">
                <a:moveTo>
                  <a:pt x="6120" y="1321"/>
                </a:moveTo>
                <a:lnTo>
                  <a:pt x="6120" y="3462"/>
                </a:lnTo>
                <a:lnTo>
                  <a:pt x="1339" y="3462"/>
                </a:lnTo>
                <a:lnTo>
                  <a:pt x="1339" y="1321"/>
                </a:lnTo>
                <a:close/>
                <a:moveTo>
                  <a:pt x="2141" y="4515"/>
                </a:moveTo>
                <a:lnTo>
                  <a:pt x="2141" y="5318"/>
                </a:lnTo>
                <a:lnTo>
                  <a:pt x="1339" y="5318"/>
                </a:lnTo>
                <a:lnTo>
                  <a:pt x="1339" y="4515"/>
                </a:lnTo>
                <a:close/>
                <a:moveTo>
                  <a:pt x="3462" y="4515"/>
                </a:moveTo>
                <a:lnTo>
                  <a:pt x="3462" y="5318"/>
                </a:lnTo>
                <a:lnTo>
                  <a:pt x="2659" y="5318"/>
                </a:lnTo>
                <a:lnTo>
                  <a:pt x="2659" y="4515"/>
                </a:lnTo>
                <a:close/>
                <a:moveTo>
                  <a:pt x="4800" y="4515"/>
                </a:moveTo>
                <a:lnTo>
                  <a:pt x="4800" y="5318"/>
                </a:lnTo>
                <a:lnTo>
                  <a:pt x="3997" y="5318"/>
                </a:lnTo>
                <a:lnTo>
                  <a:pt x="3997" y="4515"/>
                </a:lnTo>
                <a:close/>
                <a:moveTo>
                  <a:pt x="6120" y="4515"/>
                </a:moveTo>
                <a:lnTo>
                  <a:pt x="6120" y="5318"/>
                </a:lnTo>
                <a:lnTo>
                  <a:pt x="5317" y="5318"/>
                </a:lnTo>
                <a:lnTo>
                  <a:pt x="5317" y="4515"/>
                </a:lnTo>
                <a:close/>
                <a:moveTo>
                  <a:pt x="2141" y="5853"/>
                </a:moveTo>
                <a:lnTo>
                  <a:pt x="2141" y="6638"/>
                </a:lnTo>
                <a:lnTo>
                  <a:pt x="1339" y="6638"/>
                </a:lnTo>
                <a:lnTo>
                  <a:pt x="1339" y="5853"/>
                </a:lnTo>
                <a:close/>
                <a:moveTo>
                  <a:pt x="3462" y="5853"/>
                </a:moveTo>
                <a:lnTo>
                  <a:pt x="3462" y="6638"/>
                </a:lnTo>
                <a:lnTo>
                  <a:pt x="2659" y="6638"/>
                </a:lnTo>
                <a:lnTo>
                  <a:pt x="2659" y="5853"/>
                </a:lnTo>
                <a:close/>
                <a:moveTo>
                  <a:pt x="4800" y="5853"/>
                </a:moveTo>
                <a:lnTo>
                  <a:pt x="4800" y="6638"/>
                </a:lnTo>
                <a:lnTo>
                  <a:pt x="3997" y="6638"/>
                </a:lnTo>
                <a:lnTo>
                  <a:pt x="3997" y="5853"/>
                </a:lnTo>
                <a:close/>
                <a:moveTo>
                  <a:pt x="6120" y="5853"/>
                </a:moveTo>
                <a:lnTo>
                  <a:pt x="6120" y="6638"/>
                </a:lnTo>
                <a:lnTo>
                  <a:pt x="5317" y="6638"/>
                </a:lnTo>
                <a:lnTo>
                  <a:pt x="5317" y="5853"/>
                </a:lnTo>
                <a:close/>
                <a:moveTo>
                  <a:pt x="2141" y="7174"/>
                </a:moveTo>
                <a:lnTo>
                  <a:pt x="2141" y="7977"/>
                </a:lnTo>
                <a:lnTo>
                  <a:pt x="1339" y="7977"/>
                </a:lnTo>
                <a:lnTo>
                  <a:pt x="1339" y="7174"/>
                </a:lnTo>
                <a:close/>
                <a:moveTo>
                  <a:pt x="3462" y="7174"/>
                </a:moveTo>
                <a:lnTo>
                  <a:pt x="3462" y="7977"/>
                </a:lnTo>
                <a:lnTo>
                  <a:pt x="2659" y="7977"/>
                </a:lnTo>
                <a:lnTo>
                  <a:pt x="2659" y="7174"/>
                </a:lnTo>
                <a:close/>
                <a:moveTo>
                  <a:pt x="4800" y="7174"/>
                </a:moveTo>
                <a:lnTo>
                  <a:pt x="4800" y="7977"/>
                </a:lnTo>
                <a:lnTo>
                  <a:pt x="3997" y="7977"/>
                </a:lnTo>
                <a:lnTo>
                  <a:pt x="3997" y="7174"/>
                </a:lnTo>
                <a:close/>
                <a:moveTo>
                  <a:pt x="6120" y="7174"/>
                </a:moveTo>
                <a:lnTo>
                  <a:pt x="6120" y="7977"/>
                </a:lnTo>
                <a:lnTo>
                  <a:pt x="5317" y="7977"/>
                </a:lnTo>
                <a:lnTo>
                  <a:pt x="5317" y="7174"/>
                </a:lnTo>
                <a:close/>
                <a:moveTo>
                  <a:pt x="3462" y="8512"/>
                </a:moveTo>
                <a:lnTo>
                  <a:pt x="3462" y="9297"/>
                </a:lnTo>
                <a:lnTo>
                  <a:pt x="1339" y="9297"/>
                </a:lnTo>
                <a:lnTo>
                  <a:pt x="1339" y="8512"/>
                </a:lnTo>
                <a:close/>
                <a:moveTo>
                  <a:pt x="4800" y="8512"/>
                </a:moveTo>
                <a:lnTo>
                  <a:pt x="4800" y="9297"/>
                </a:lnTo>
                <a:lnTo>
                  <a:pt x="3997" y="9297"/>
                </a:lnTo>
                <a:lnTo>
                  <a:pt x="3997" y="8512"/>
                </a:lnTo>
                <a:close/>
                <a:moveTo>
                  <a:pt x="6120" y="8512"/>
                </a:moveTo>
                <a:lnTo>
                  <a:pt x="6120" y="9297"/>
                </a:lnTo>
                <a:lnTo>
                  <a:pt x="5317" y="9297"/>
                </a:lnTo>
                <a:lnTo>
                  <a:pt x="5317" y="8512"/>
                </a:lnTo>
                <a:close/>
                <a:moveTo>
                  <a:pt x="536" y="1"/>
                </a:moveTo>
                <a:cubicBezTo>
                  <a:pt x="250" y="1"/>
                  <a:pt x="0" y="233"/>
                  <a:pt x="0" y="536"/>
                </a:cubicBezTo>
                <a:lnTo>
                  <a:pt x="0" y="10100"/>
                </a:lnTo>
                <a:cubicBezTo>
                  <a:pt x="0" y="10403"/>
                  <a:pt x="250" y="10635"/>
                  <a:pt x="536" y="10635"/>
                </a:cubicBezTo>
                <a:lnTo>
                  <a:pt x="6923" y="10635"/>
                </a:lnTo>
                <a:cubicBezTo>
                  <a:pt x="7227" y="10635"/>
                  <a:pt x="7459" y="10403"/>
                  <a:pt x="7459" y="10100"/>
                </a:cubicBezTo>
                <a:lnTo>
                  <a:pt x="7459" y="536"/>
                </a:lnTo>
                <a:cubicBezTo>
                  <a:pt x="7459" y="233"/>
                  <a:pt x="7227" y="1"/>
                  <a:pt x="692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1" name="Google Shape;4251;p43"/>
          <p:cNvSpPr/>
          <p:nvPr/>
        </p:nvSpPr>
        <p:spPr>
          <a:xfrm>
            <a:off x="3477015" y="3047825"/>
            <a:ext cx="396303" cy="399281"/>
          </a:xfrm>
          <a:custGeom>
            <a:avLst/>
            <a:gdLst/>
            <a:ahLst/>
            <a:cxnLst/>
            <a:rect l="l" t="t" r="r" b="b"/>
            <a:pathLst>
              <a:path w="11991" h="11716" extrusionOk="0">
                <a:moveTo>
                  <a:pt x="9819" y="1"/>
                </a:moveTo>
                <a:cubicBezTo>
                  <a:pt x="9326" y="1"/>
                  <a:pt x="8840" y="179"/>
                  <a:pt x="8458" y="525"/>
                </a:cubicBezTo>
                <a:cubicBezTo>
                  <a:pt x="7887" y="1043"/>
                  <a:pt x="7655" y="1828"/>
                  <a:pt x="7851" y="2560"/>
                </a:cubicBezTo>
                <a:lnTo>
                  <a:pt x="2694" y="7716"/>
                </a:lnTo>
                <a:cubicBezTo>
                  <a:pt x="2522" y="7670"/>
                  <a:pt x="2346" y="7647"/>
                  <a:pt x="2172" y="7647"/>
                </a:cubicBezTo>
                <a:cubicBezTo>
                  <a:pt x="1608" y="7647"/>
                  <a:pt x="1060" y="7882"/>
                  <a:pt x="678" y="8305"/>
                </a:cubicBezTo>
                <a:cubicBezTo>
                  <a:pt x="179" y="8876"/>
                  <a:pt x="0" y="9679"/>
                  <a:pt x="268" y="10392"/>
                </a:cubicBezTo>
                <a:lnTo>
                  <a:pt x="1463" y="9197"/>
                </a:lnTo>
                <a:lnTo>
                  <a:pt x="2409" y="9447"/>
                </a:lnTo>
                <a:lnTo>
                  <a:pt x="2659" y="10392"/>
                </a:lnTo>
                <a:lnTo>
                  <a:pt x="1463" y="11588"/>
                </a:lnTo>
                <a:cubicBezTo>
                  <a:pt x="1692" y="11674"/>
                  <a:pt x="1931" y="11716"/>
                  <a:pt x="2168" y="11716"/>
                </a:cubicBezTo>
                <a:cubicBezTo>
                  <a:pt x="2669" y="11716"/>
                  <a:pt x="3163" y="11529"/>
                  <a:pt x="3551" y="11178"/>
                </a:cubicBezTo>
                <a:cubicBezTo>
                  <a:pt x="4104" y="10678"/>
                  <a:pt x="4354" y="9875"/>
                  <a:pt x="4140" y="9143"/>
                </a:cubicBezTo>
                <a:lnTo>
                  <a:pt x="9296" y="3987"/>
                </a:lnTo>
                <a:cubicBezTo>
                  <a:pt x="9469" y="4033"/>
                  <a:pt x="9645" y="4056"/>
                  <a:pt x="9819" y="4056"/>
                </a:cubicBezTo>
                <a:cubicBezTo>
                  <a:pt x="10383" y="4056"/>
                  <a:pt x="10931" y="3821"/>
                  <a:pt x="11312" y="3398"/>
                </a:cubicBezTo>
                <a:cubicBezTo>
                  <a:pt x="11830" y="2845"/>
                  <a:pt x="11990" y="2042"/>
                  <a:pt x="11723" y="1328"/>
                </a:cubicBezTo>
                <a:lnTo>
                  <a:pt x="11723" y="1328"/>
                </a:lnTo>
                <a:lnTo>
                  <a:pt x="10545" y="2524"/>
                </a:lnTo>
                <a:lnTo>
                  <a:pt x="9582" y="2274"/>
                </a:lnTo>
                <a:lnTo>
                  <a:pt x="9332" y="1328"/>
                </a:lnTo>
                <a:lnTo>
                  <a:pt x="10545" y="133"/>
                </a:lnTo>
                <a:cubicBezTo>
                  <a:pt x="10309" y="44"/>
                  <a:pt x="10063" y="1"/>
                  <a:pt x="9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2" name="Google Shape;4252;p43"/>
          <p:cNvSpPr/>
          <p:nvPr/>
        </p:nvSpPr>
        <p:spPr>
          <a:xfrm>
            <a:off x="4048633" y="3047893"/>
            <a:ext cx="360939" cy="301063"/>
          </a:xfrm>
          <a:custGeom>
            <a:avLst/>
            <a:gdLst/>
            <a:ahLst/>
            <a:cxnLst/>
            <a:rect l="l" t="t" r="r" b="b"/>
            <a:pathLst>
              <a:path w="10921" h="8834" extrusionOk="0">
                <a:moveTo>
                  <a:pt x="5460" y="804"/>
                </a:moveTo>
                <a:cubicBezTo>
                  <a:pt x="5478" y="804"/>
                  <a:pt x="5532" y="804"/>
                  <a:pt x="5550" y="840"/>
                </a:cubicBezTo>
                <a:lnTo>
                  <a:pt x="7298" y="2570"/>
                </a:lnTo>
                <a:lnTo>
                  <a:pt x="3623" y="2570"/>
                </a:lnTo>
                <a:lnTo>
                  <a:pt x="5371" y="840"/>
                </a:lnTo>
                <a:cubicBezTo>
                  <a:pt x="5407" y="804"/>
                  <a:pt x="5442" y="804"/>
                  <a:pt x="5460" y="804"/>
                </a:cubicBezTo>
                <a:close/>
                <a:moveTo>
                  <a:pt x="2802" y="3373"/>
                </a:moveTo>
                <a:lnTo>
                  <a:pt x="2909" y="4569"/>
                </a:lnTo>
                <a:lnTo>
                  <a:pt x="1142" y="4569"/>
                </a:lnTo>
                <a:lnTo>
                  <a:pt x="946" y="3373"/>
                </a:lnTo>
                <a:close/>
                <a:moveTo>
                  <a:pt x="5193" y="3373"/>
                </a:moveTo>
                <a:lnTo>
                  <a:pt x="5193" y="4569"/>
                </a:lnTo>
                <a:lnTo>
                  <a:pt x="3444" y="4569"/>
                </a:lnTo>
                <a:lnTo>
                  <a:pt x="3319" y="3373"/>
                </a:lnTo>
                <a:close/>
                <a:moveTo>
                  <a:pt x="7584" y="3373"/>
                </a:moveTo>
                <a:lnTo>
                  <a:pt x="7494" y="4569"/>
                </a:lnTo>
                <a:lnTo>
                  <a:pt x="5728" y="4569"/>
                </a:lnTo>
                <a:lnTo>
                  <a:pt x="5728" y="3373"/>
                </a:lnTo>
                <a:close/>
                <a:moveTo>
                  <a:pt x="9975" y="3373"/>
                </a:moveTo>
                <a:lnTo>
                  <a:pt x="9778" y="4569"/>
                </a:lnTo>
                <a:lnTo>
                  <a:pt x="8030" y="4569"/>
                </a:lnTo>
                <a:lnTo>
                  <a:pt x="8137" y="3373"/>
                </a:lnTo>
                <a:close/>
                <a:moveTo>
                  <a:pt x="2945" y="5104"/>
                </a:moveTo>
                <a:lnTo>
                  <a:pt x="3034" y="6299"/>
                </a:lnTo>
                <a:lnTo>
                  <a:pt x="1446" y="6299"/>
                </a:lnTo>
                <a:lnTo>
                  <a:pt x="1232" y="5104"/>
                </a:lnTo>
                <a:close/>
                <a:moveTo>
                  <a:pt x="5193" y="5104"/>
                </a:moveTo>
                <a:lnTo>
                  <a:pt x="5193" y="6299"/>
                </a:lnTo>
                <a:lnTo>
                  <a:pt x="3569" y="6299"/>
                </a:lnTo>
                <a:lnTo>
                  <a:pt x="3480" y="5104"/>
                </a:lnTo>
                <a:close/>
                <a:moveTo>
                  <a:pt x="7441" y="5104"/>
                </a:moveTo>
                <a:lnTo>
                  <a:pt x="7334" y="6299"/>
                </a:lnTo>
                <a:lnTo>
                  <a:pt x="5728" y="6299"/>
                </a:lnTo>
                <a:lnTo>
                  <a:pt x="5728" y="5104"/>
                </a:lnTo>
                <a:close/>
                <a:moveTo>
                  <a:pt x="9689" y="5104"/>
                </a:moveTo>
                <a:lnTo>
                  <a:pt x="9493" y="6299"/>
                </a:lnTo>
                <a:lnTo>
                  <a:pt x="7887" y="6299"/>
                </a:lnTo>
                <a:lnTo>
                  <a:pt x="7976" y="5104"/>
                </a:lnTo>
                <a:close/>
                <a:moveTo>
                  <a:pt x="3069" y="6835"/>
                </a:moveTo>
                <a:lnTo>
                  <a:pt x="3194" y="8030"/>
                </a:lnTo>
                <a:lnTo>
                  <a:pt x="1749" y="8030"/>
                </a:lnTo>
                <a:lnTo>
                  <a:pt x="1535" y="6835"/>
                </a:lnTo>
                <a:close/>
                <a:moveTo>
                  <a:pt x="5193" y="6835"/>
                </a:moveTo>
                <a:lnTo>
                  <a:pt x="5193" y="8030"/>
                </a:lnTo>
                <a:lnTo>
                  <a:pt x="3712" y="8030"/>
                </a:lnTo>
                <a:lnTo>
                  <a:pt x="3605" y="6835"/>
                </a:lnTo>
                <a:close/>
                <a:moveTo>
                  <a:pt x="7298" y="6835"/>
                </a:moveTo>
                <a:lnTo>
                  <a:pt x="7191" y="8030"/>
                </a:lnTo>
                <a:lnTo>
                  <a:pt x="5728" y="8030"/>
                </a:lnTo>
                <a:lnTo>
                  <a:pt x="5728" y="6835"/>
                </a:lnTo>
                <a:close/>
                <a:moveTo>
                  <a:pt x="9386" y="6835"/>
                </a:moveTo>
                <a:lnTo>
                  <a:pt x="9189" y="8030"/>
                </a:lnTo>
                <a:lnTo>
                  <a:pt x="7744" y="8030"/>
                </a:lnTo>
                <a:lnTo>
                  <a:pt x="7851" y="6835"/>
                </a:lnTo>
                <a:close/>
                <a:moveTo>
                  <a:pt x="5460" y="1"/>
                </a:moveTo>
                <a:cubicBezTo>
                  <a:pt x="5211" y="1"/>
                  <a:pt x="4979" y="90"/>
                  <a:pt x="4800" y="286"/>
                </a:cubicBezTo>
                <a:lnTo>
                  <a:pt x="2516" y="2570"/>
                </a:lnTo>
                <a:lnTo>
                  <a:pt x="2498" y="2588"/>
                </a:lnTo>
                <a:lnTo>
                  <a:pt x="0" y="2588"/>
                </a:lnTo>
                <a:lnTo>
                  <a:pt x="982" y="8387"/>
                </a:lnTo>
                <a:cubicBezTo>
                  <a:pt x="1035" y="8637"/>
                  <a:pt x="1249" y="8833"/>
                  <a:pt x="1499" y="8833"/>
                </a:cubicBezTo>
                <a:lnTo>
                  <a:pt x="9386" y="8833"/>
                </a:lnTo>
                <a:cubicBezTo>
                  <a:pt x="9636" y="8833"/>
                  <a:pt x="9867" y="8637"/>
                  <a:pt x="9903" y="8387"/>
                </a:cubicBezTo>
                <a:lnTo>
                  <a:pt x="10920" y="2588"/>
                </a:lnTo>
                <a:lnTo>
                  <a:pt x="8422" y="2588"/>
                </a:lnTo>
                <a:lnTo>
                  <a:pt x="6121" y="286"/>
                </a:lnTo>
                <a:cubicBezTo>
                  <a:pt x="5960" y="108"/>
                  <a:pt x="5710" y="1"/>
                  <a:pt x="546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3" name="Google Shape;4253;p43"/>
          <p:cNvSpPr/>
          <p:nvPr/>
        </p:nvSpPr>
        <p:spPr>
          <a:xfrm>
            <a:off x="4658000" y="3086034"/>
            <a:ext cx="311397" cy="336915"/>
          </a:xfrm>
          <a:custGeom>
            <a:avLst/>
            <a:gdLst/>
            <a:ahLst/>
            <a:cxnLst/>
            <a:rect l="l" t="t" r="r" b="b"/>
            <a:pathLst>
              <a:path w="9422" h="9886" extrusionOk="0">
                <a:moveTo>
                  <a:pt x="2927" y="2730"/>
                </a:moveTo>
                <a:cubicBezTo>
                  <a:pt x="3070" y="2837"/>
                  <a:pt x="3195" y="2998"/>
                  <a:pt x="3195" y="3194"/>
                </a:cubicBezTo>
                <a:cubicBezTo>
                  <a:pt x="3195" y="3497"/>
                  <a:pt x="2963" y="3729"/>
                  <a:pt x="2659" y="3729"/>
                </a:cubicBezTo>
                <a:cubicBezTo>
                  <a:pt x="2374" y="3729"/>
                  <a:pt x="2124" y="3497"/>
                  <a:pt x="2124" y="3194"/>
                </a:cubicBezTo>
                <a:cubicBezTo>
                  <a:pt x="2124" y="3016"/>
                  <a:pt x="2231" y="2837"/>
                  <a:pt x="2392" y="2748"/>
                </a:cubicBezTo>
                <a:cubicBezTo>
                  <a:pt x="2392" y="2837"/>
                  <a:pt x="2392" y="2944"/>
                  <a:pt x="2392" y="3069"/>
                </a:cubicBezTo>
                <a:cubicBezTo>
                  <a:pt x="2392" y="3212"/>
                  <a:pt x="2517" y="3319"/>
                  <a:pt x="2659" y="3319"/>
                </a:cubicBezTo>
                <a:cubicBezTo>
                  <a:pt x="2802" y="3319"/>
                  <a:pt x="2927" y="3212"/>
                  <a:pt x="2927" y="3069"/>
                </a:cubicBezTo>
                <a:cubicBezTo>
                  <a:pt x="2927" y="2944"/>
                  <a:pt x="2927" y="2837"/>
                  <a:pt x="2927" y="2730"/>
                </a:cubicBezTo>
                <a:close/>
                <a:moveTo>
                  <a:pt x="268" y="0"/>
                </a:moveTo>
                <a:cubicBezTo>
                  <a:pt x="126" y="0"/>
                  <a:pt x="1" y="125"/>
                  <a:pt x="1" y="268"/>
                </a:cubicBezTo>
                <a:cubicBezTo>
                  <a:pt x="1" y="1517"/>
                  <a:pt x="500" y="1660"/>
                  <a:pt x="1375" y="1784"/>
                </a:cubicBezTo>
                <a:cubicBezTo>
                  <a:pt x="1500" y="1820"/>
                  <a:pt x="1660" y="1838"/>
                  <a:pt x="1821" y="1874"/>
                </a:cubicBezTo>
                <a:cubicBezTo>
                  <a:pt x="1999" y="1909"/>
                  <a:pt x="2195" y="1927"/>
                  <a:pt x="2303" y="2213"/>
                </a:cubicBezTo>
                <a:cubicBezTo>
                  <a:pt x="1892" y="2373"/>
                  <a:pt x="1607" y="2766"/>
                  <a:pt x="1607" y="3212"/>
                </a:cubicBezTo>
                <a:lnTo>
                  <a:pt x="1607" y="5638"/>
                </a:lnTo>
                <a:cubicBezTo>
                  <a:pt x="1607" y="5781"/>
                  <a:pt x="1660" y="5924"/>
                  <a:pt x="1767" y="6013"/>
                </a:cubicBezTo>
                <a:lnTo>
                  <a:pt x="5496" y="9742"/>
                </a:lnTo>
                <a:cubicBezTo>
                  <a:pt x="5586" y="9831"/>
                  <a:pt x="5728" y="9885"/>
                  <a:pt x="5853" y="9885"/>
                </a:cubicBezTo>
                <a:cubicBezTo>
                  <a:pt x="5996" y="9885"/>
                  <a:pt x="6121" y="9831"/>
                  <a:pt x="6228" y="9724"/>
                </a:cubicBezTo>
                <a:lnTo>
                  <a:pt x="9208" y="6763"/>
                </a:lnTo>
                <a:cubicBezTo>
                  <a:pt x="9422" y="6566"/>
                  <a:pt x="9422" y="6209"/>
                  <a:pt x="9225" y="6013"/>
                </a:cubicBezTo>
                <a:lnTo>
                  <a:pt x="5496" y="2302"/>
                </a:lnTo>
                <a:cubicBezTo>
                  <a:pt x="5389" y="2195"/>
                  <a:pt x="5247" y="2123"/>
                  <a:pt x="5122" y="2123"/>
                </a:cubicBezTo>
                <a:lnTo>
                  <a:pt x="2820" y="2123"/>
                </a:lnTo>
                <a:cubicBezTo>
                  <a:pt x="2677" y="1660"/>
                  <a:pt x="2392" y="1428"/>
                  <a:pt x="1928" y="1338"/>
                </a:cubicBezTo>
                <a:cubicBezTo>
                  <a:pt x="1749" y="1303"/>
                  <a:pt x="1589" y="1285"/>
                  <a:pt x="1446" y="1267"/>
                </a:cubicBezTo>
                <a:cubicBezTo>
                  <a:pt x="697" y="1160"/>
                  <a:pt x="536" y="1124"/>
                  <a:pt x="536" y="268"/>
                </a:cubicBezTo>
                <a:cubicBezTo>
                  <a:pt x="536" y="125"/>
                  <a:pt x="411" y="0"/>
                  <a:pt x="26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4" name="Google Shape;4254;p43"/>
          <p:cNvGrpSpPr/>
          <p:nvPr/>
        </p:nvGrpSpPr>
        <p:grpSpPr>
          <a:xfrm>
            <a:off x="5219949" y="3082177"/>
            <a:ext cx="317875" cy="344208"/>
            <a:chOff x="5583325" y="1073450"/>
            <a:chExt cx="240450" cy="252500"/>
          </a:xfrm>
        </p:grpSpPr>
        <p:sp>
          <p:nvSpPr>
            <p:cNvPr id="4255" name="Google Shape;4255;p43"/>
            <p:cNvSpPr/>
            <p:nvPr/>
          </p:nvSpPr>
          <p:spPr>
            <a:xfrm>
              <a:off x="5613200" y="1229575"/>
              <a:ext cx="96375" cy="96375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8" y="1267"/>
                  </a:moveTo>
                  <a:cubicBezTo>
                    <a:pt x="2303" y="1267"/>
                    <a:pt x="2588" y="1553"/>
                    <a:pt x="2588" y="1927"/>
                  </a:cubicBezTo>
                  <a:cubicBezTo>
                    <a:pt x="2588" y="2302"/>
                    <a:pt x="2285" y="2588"/>
                    <a:pt x="1928" y="2588"/>
                  </a:cubicBezTo>
                  <a:cubicBezTo>
                    <a:pt x="1553" y="2588"/>
                    <a:pt x="1268" y="2302"/>
                    <a:pt x="1268" y="1927"/>
                  </a:cubicBezTo>
                  <a:cubicBezTo>
                    <a:pt x="1268" y="1553"/>
                    <a:pt x="1553" y="1267"/>
                    <a:pt x="1928" y="1267"/>
                  </a:cubicBezTo>
                  <a:close/>
                  <a:moveTo>
                    <a:pt x="1928" y="0"/>
                  </a:moveTo>
                  <a:cubicBezTo>
                    <a:pt x="857" y="0"/>
                    <a:pt x="1" y="857"/>
                    <a:pt x="1" y="1927"/>
                  </a:cubicBezTo>
                  <a:cubicBezTo>
                    <a:pt x="1" y="2998"/>
                    <a:pt x="857" y="3854"/>
                    <a:pt x="1928" y="3854"/>
                  </a:cubicBezTo>
                  <a:cubicBezTo>
                    <a:pt x="2998" y="3854"/>
                    <a:pt x="3855" y="2998"/>
                    <a:pt x="3855" y="1927"/>
                  </a:cubicBezTo>
                  <a:cubicBezTo>
                    <a:pt x="3855" y="857"/>
                    <a:pt x="2998" y="0"/>
                    <a:pt x="1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43"/>
            <p:cNvSpPr/>
            <p:nvPr/>
          </p:nvSpPr>
          <p:spPr>
            <a:xfrm>
              <a:off x="5689050" y="1144825"/>
              <a:ext cx="134725" cy="122250"/>
            </a:xfrm>
            <a:custGeom>
              <a:avLst/>
              <a:gdLst/>
              <a:ahLst/>
              <a:cxnLst/>
              <a:rect l="l" t="t" r="r" b="b"/>
              <a:pathLst>
                <a:path w="5389" h="4890" extrusionOk="0">
                  <a:moveTo>
                    <a:pt x="4050" y="0"/>
                  </a:moveTo>
                  <a:lnTo>
                    <a:pt x="0" y="1695"/>
                  </a:lnTo>
                  <a:lnTo>
                    <a:pt x="1321" y="4889"/>
                  </a:lnTo>
                  <a:lnTo>
                    <a:pt x="5389" y="3212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43"/>
            <p:cNvSpPr/>
            <p:nvPr/>
          </p:nvSpPr>
          <p:spPr>
            <a:xfrm>
              <a:off x="5583325" y="1073450"/>
              <a:ext cx="106175" cy="150350"/>
            </a:xfrm>
            <a:custGeom>
              <a:avLst/>
              <a:gdLst/>
              <a:ahLst/>
              <a:cxnLst/>
              <a:rect l="l" t="t" r="r" b="b"/>
              <a:pathLst>
                <a:path w="4247" h="6014" extrusionOk="0">
                  <a:moveTo>
                    <a:pt x="1820" y="0"/>
                  </a:moveTo>
                  <a:lnTo>
                    <a:pt x="1071" y="304"/>
                  </a:lnTo>
                  <a:cubicBezTo>
                    <a:pt x="1071" y="322"/>
                    <a:pt x="1089" y="339"/>
                    <a:pt x="1089" y="357"/>
                  </a:cubicBezTo>
                  <a:lnTo>
                    <a:pt x="1392" y="1107"/>
                  </a:lnTo>
                  <a:lnTo>
                    <a:pt x="304" y="1553"/>
                  </a:lnTo>
                  <a:cubicBezTo>
                    <a:pt x="108" y="1642"/>
                    <a:pt x="0" y="1892"/>
                    <a:pt x="90" y="2088"/>
                  </a:cubicBezTo>
                  <a:cubicBezTo>
                    <a:pt x="143" y="2249"/>
                    <a:pt x="304" y="2338"/>
                    <a:pt x="464" y="2338"/>
                  </a:cubicBezTo>
                  <a:cubicBezTo>
                    <a:pt x="518" y="2338"/>
                    <a:pt x="571" y="2320"/>
                    <a:pt x="607" y="2302"/>
                  </a:cubicBezTo>
                  <a:lnTo>
                    <a:pt x="1696" y="1856"/>
                  </a:lnTo>
                  <a:lnTo>
                    <a:pt x="3284" y="5728"/>
                  </a:lnTo>
                  <a:cubicBezTo>
                    <a:pt x="3623" y="5746"/>
                    <a:pt x="3962" y="5835"/>
                    <a:pt x="4247" y="6013"/>
                  </a:cubicBezTo>
                  <a:lnTo>
                    <a:pt x="1838" y="54"/>
                  </a:lnTo>
                  <a:cubicBezTo>
                    <a:pt x="1838" y="36"/>
                    <a:pt x="1820" y="18"/>
                    <a:pt x="18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3"/>
            <p:cNvSpPr/>
            <p:nvPr/>
          </p:nvSpPr>
          <p:spPr>
            <a:xfrm>
              <a:off x="5716250" y="1252775"/>
              <a:ext cx="88350" cy="53100"/>
            </a:xfrm>
            <a:custGeom>
              <a:avLst/>
              <a:gdLst/>
              <a:ahLst/>
              <a:cxnLst/>
              <a:rect l="l" t="t" r="r" b="b"/>
              <a:pathLst>
                <a:path w="3534" h="2124" extrusionOk="0">
                  <a:moveTo>
                    <a:pt x="3123" y="0"/>
                  </a:moveTo>
                  <a:cubicBezTo>
                    <a:pt x="3087" y="0"/>
                    <a:pt x="3016" y="0"/>
                    <a:pt x="2962" y="18"/>
                  </a:cubicBezTo>
                  <a:lnTo>
                    <a:pt x="268" y="1124"/>
                  </a:lnTo>
                  <a:cubicBezTo>
                    <a:pt x="250" y="1481"/>
                    <a:pt x="161" y="1820"/>
                    <a:pt x="1" y="2106"/>
                  </a:cubicBezTo>
                  <a:lnTo>
                    <a:pt x="1" y="2123"/>
                  </a:lnTo>
                  <a:lnTo>
                    <a:pt x="3248" y="767"/>
                  </a:lnTo>
                  <a:cubicBezTo>
                    <a:pt x="3409" y="714"/>
                    <a:pt x="3533" y="571"/>
                    <a:pt x="3533" y="393"/>
                  </a:cubicBezTo>
                  <a:cubicBezTo>
                    <a:pt x="3533" y="179"/>
                    <a:pt x="3337" y="0"/>
                    <a:pt x="3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9" name="Google Shape;4259;p43"/>
          <p:cNvGrpSpPr/>
          <p:nvPr/>
        </p:nvGrpSpPr>
        <p:grpSpPr>
          <a:xfrm>
            <a:off x="5703822" y="3071928"/>
            <a:ext cx="386850" cy="294962"/>
            <a:chOff x="1502275" y="3638775"/>
            <a:chExt cx="292625" cy="216375"/>
          </a:xfrm>
        </p:grpSpPr>
        <p:sp>
          <p:nvSpPr>
            <p:cNvPr id="4260" name="Google Shape;4260;p43"/>
            <p:cNvSpPr/>
            <p:nvPr/>
          </p:nvSpPr>
          <p:spPr>
            <a:xfrm>
              <a:off x="1502275" y="3658850"/>
              <a:ext cx="292625" cy="196300"/>
            </a:xfrm>
            <a:custGeom>
              <a:avLst/>
              <a:gdLst/>
              <a:ahLst/>
              <a:cxnLst/>
              <a:rect l="l" t="t" r="r" b="b"/>
              <a:pathLst>
                <a:path w="11705" h="7852" extrusionOk="0">
                  <a:moveTo>
                    <a:pt x="0" y="0"/>
                  </a:moveTo>
                  <a:lnTo>
                    <a:pt x="0" y="7441"/>
                  </a:lnTo>
                  <a:lnTo>
                    <a:pt x="4657" y="7441"/>
                  </a:lnTo>
                  <a:cubicBezTo>
                    <a:pt x="4657" y="7673"/>
                    <a:pt x="4835" y="7851"/>
                    <a:pt x="5050" y="7851"/>
                  </a:cubicBezTo>
                  <a:lnTo>
                    <a:pt x="6655" y="7851"/>
                  </a:lnTo>
                  <a:cubicBezTo>
                    <a:pt x="6887" y="7851"/>
                    <a:pt x="7048" y="7673"/>
                    <a:pt x="7048" y="7441"/>
                  </a:cubicBezTo>
                  <a:lnTo>
                    <a:pt x="11705" y="7441"/>
                  </a:lnTo>
                  <a:lnTo>
                    <a:pt x="11705" y="0"/>
                  </a:lnTo>
                  <a:lnTo>
                    <a:pt x="10902" y="0"/>
                  </a:lnTo>
                  <a:lnTo>
                    <a:pt x="10902" y="6513"/>
                  </a:lnTo>
                  <a:lnTo>
                    <a:pt x="785" y="651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3"/>
            <p:cNvSpPr/>
            <p:nvPr/>
          </p:nvSpPr>
          <p:spPr>
            <a:xfrm>
              <a:off x="1535275" y="3638775"/>
              <a:ext cx="226625" cy="169525"/>
            </a:xfrm>
            <a:custGeom>
              <a:avLst/>
              <a:gdLst/>
              <a:ahLst/>
              <a:cxnLst/>
              <a:rect l="l" t="t" r="r" b="b"/>
              <a:pathLst>
                <a:path w="9065" h="6781" extrusionOk="0">
                  <a:moveTo>
                    <a:pt x="4265" y="803"/>
                  </a:moveTo>
                  <a:lnTo>
                    <a:pt x="4265" y="5978"/>
                  </a:lnTo>
                  <a:lnTo>
                    <a:pt x="803" y="5978"/>
                  </a:lnTo>
                  <a:lnTo>
                    <a:pt x="803" y="803"/>
                  </a:lnTo>
                  <a:close/>
                  <a:moveTo>
                    <a:pt x="8262" y="803"/>
                  </a:moveTo>
                  <a:lnTo>
                    <a:pt x="8262" y="5978"/>
                  </a:lnTo>
                  <a:lnTo>
                    <a:pt x="4800" y="5978"/>
                  </a:lnTo>
                  <a:lnTo>
                    <a:pt x="4800" y="803"/>
                  </a:lnTo>
                  <a:close/>
                  <a:moveTo>
                    <a:pt x="0" y="0"/>
                  </a:moveTo>
                  <a:lnTo>
                    <a:pt x="0" y="6781"/>
                  </a:lnTo>
                  <a:lnTo>
                    <a:pt x="9064" y="6781"/>
                  </a:lnTo>
                  <a:lnTo>
                    <a:pt x="90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3"/>
            <p:cNvSpPr/>
            <p:nvPr/>
          </p:nvSpPr>
          <p:spPr>
            <a:xfrm>
              <a:off x="1675350" y="3691850"/>
              <a:ext cx="46400" cy="10300"/>
            </a:xfrm>
            <a:custGeom>
              <a:avLst/>
              <a:gdLst/>
              <a:ahLst/>
              <a:cxnLst/>
              <a:rect l="l" t="t" r="r" b="b"/>
              <a:pathLst>
                <a:path w="185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856" y="411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3"/>
            <p:cNvSpPr/>
            <p:nvPr/>
          </p:nvSpPr>
          <p:spPr>
            <a:xfrm>
              <a:off x="1675350" y="3711925"/>
              <a:ext cx="46400" cy="9850"/>
            </a:xfrm>
            <a:custGeom>
              <a:avLst/>
              <a:gdLst/>
              <a:ahLst/>
              <a:cxnLst/>
              <a:rect l="l" t="t" r="r" b="b"/>
              <a:pathLst>
                <a:path w="1856" h="394" extrusionOk="0">
                  <a:moveTo>
                    <a:pt x="0" y="1"/>
                  </a:moveTo>
                  <a:lnTo>
                    <a:pt x="0" y="393"/>
                  </a:lnTo>
                  <a:lnTo>
                    <a:pt x="1856" y="393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3"/>
            <p:cNvSpPr/>
            <p:nvPr/>
          </p:nvSpPr>
          <p:spPr>
            <a:xfrm>
              <a:off x="1675350" y="3732000"/>
              <a:ext cx="32125" cy="9825"/>
            </a:xfrm>
            <a:custGeom>
              <a:avLst/>
              <a:gdLst/>
              <a:ahLst/>
              <a:cxnLst/>
              <a:rect l="l" t="t" r="r" b="b"/>
              <a:pathLst>
                <a:path w="1285" h="393" extrusionOk="0">
                  <a:moveTo>
                    <a:pt x="0" y="0"/>
                  </a:moveTo>
                  <a:lnTo>
                    <a:pt x="0" y="393"/>
                  </a:lnTo>
                  <a:lnTo>
                    <a:pt x="1285" y="393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5" name="Google Shape;4265;p43"/>
          <p:cNvGrpSpPr/>
          <p:nvPr/>
        </p:nvGrpSpPr>
        <p:grpSpPr>
          <a:xfrm>
            <a:off x="6258857" y="3016414"/>
            <a:ext cx="354428" cy="362441"/>
            <a:chOff x="3171000" y="4021950"/>
            <a:chExt cx="268100" cy="265875"/>
          </a:xfrm>
        </p:grpSpPr>
        <p:sp>
          <p:nvSpPr>
            <p:cNvPr id="4266" name="Google Shape;4266;p43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3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8" name="Google Shape;4268;p43"/>
          <p:cNvSpPr/>
          <p:nvPr/>
        </p:nvSpPr>
        <p:spPr>
          <a:xfrm>
            <a:off x="6779633" y="3050756"/>
            <a:ext cx="394518" cy="407460"/>
          </a:xfrm>
          <a:custGeom>
            <a:avLst/>
            <a:gdLst/>
            <a:ahLst/>
            <a:cxnLst/>
            <a:rect l="l" t="t" r="r" b="b"/>
            <a:pathLst>
              <a:path w="11937" h="11956" extrusionOk="0">
                <a:moveTo>
                  <a:pt x="9225" y="1125"/>
                </a:moveTo>
                <a:lnTo>
                  <a:pt x="10831" y="2730"/>
                </a:lnTo>
                <a:lnTo>
                  <a:pt x="9814" y="3747"/>
                </a:lnTo>
                <a:lnTo>
                  <a:pt x="8975" y="2927"/>
                </a:lnTo>
                <a:lnTo>
                  <a:pt x="8583" y="3301"/>
                </a:lnTo>
                <a:lnTo>
                  <a:pt x="9421" y="4140"/>
                </a:lnTo>
                <a:lnTo>
                  <a:pt x="8368" y="5175"/>
                </a:lnTo>
                <a:lnTo>
                  <a:pt x="7548" y="4354"/>
                </a:lnTo>
                <a:lnTo>
                  <a:pt x="7173" y="4729"/>
                </a:lnTo>
                <a:lnTo>
                  <a:pt x="8012" y="5550"/>
                </a:lnTo>
                <a:lnTo>
                  <a:pt x="6977" y="6584"/>
                </a:lnTo>
                <a:lnTo>
                  <a:pt x="6138" y="5764"/>
                </a:lnTo>
                <a:lnTo>
                  <a:pt x="5763" y="6138"/>
                </a:lnTo>
                <a:lnTo>
                  <a:pt x="6602" y="6959"/>
                </a:lnTo>
                <a:lnTo>
                  <a:pt x="5549" y="7994"/>
                </a:lnTo>
                <a:lnTo>
                  <a:pt x="4728" y="7173"/>
                </a:lnTo>
                <a:lnTo>
                  <a:pt x="4354" y="7548"/>
                </a:lnTo>
                <a:lnTo>
                  <a:pt x="5175" y="8369"/>
                </a:lnTo>
                <a:lnTo>
                  <a:pt x="4140" y="9404"/>
                </a:lnTo>
                <a:lnTo>
                  <a:pt x="3319" y="8583"/>
                </a:lnTo>
                <a:lnTo>
                  <a:pt x="2944" y="8958"/>
                </a:lnTo>
                <a:lnTo>
                  <a:pt x="3765" y="9778"/>
                </a:lnTo>
                <a:lnTo>
                  <a:pt x="2748" y="10795"/>
                </a:lnTo>
                <a:lnTo>
                  <a:pt x="1160" y="9207"/>
                </a:lnTo>
                <a:lnTo>
                  <a:pt x="9225" y="1125"/>
                </a:lnTo>
                <a:close/>
                <a:moveTo>
                  <a:pt x="9225" y="1"/>
                </a:moveTo>
                <a:lnTo>
                  <a:pt x="0" y="9225"/>
                </a:lnTo>
                <a:lnTo>
                  <a:pt x="2730" y="11955"/>
                </a:lnTo>
                <a:lnTo>
                  <a:pt x="11937" y="2748"/>
                </a:lnTo>
                <a:lnTo>
                  <a:pt x="922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9" name="Google Shape;4269;p43"/>
          <p:cNvSpPr/>
          <p:nvPr/>
        </p:nvSpPr>
        <p:spPr>
          <a:xfrm>
            <a:off x="7334021" y="3035213"/>
            <a:ext cx="352082" cy="363191"/>
          </a:xfrm>
          <a:custGeom>
            <a:avLst/>
            <a:gdLst/>
            <a:ahLst/>
            <a:cxnLst/>
            <a:rect l="l" t="t" r="r" b="b"/>
            <a:pathLst>
              <a:path w="10653" h="10657" extrusionOk="0">
                <a:moveTo>
                  <a:pt x="6254" y="823"/>
                </a:moveTo>
                <a:cubicBezTo>
                  <a:pt x="6352" y="823"/>
                  <a:pt x="6452" y="841"/>
                  <a:pt x="6549" y="879"/>
                </a:cubicBezTo>
                <a:cubicBezTo>
                  <a:pt x="6959" y="1040"/>
                  <a:pt x="7155" y="1504"/>
                  <a:pt x="6977" y="1914"/>
                </a:cubicBezTo>
                <a:cubicBezTo>
                  <a:pt x="6867" y="2217"/>
                  <a:pt x="6554" y="2414"/>
                  <a:pt x="6237" y="2414"/>
                </a:cubicBezTo>
                <a:cubicBezTo>
                  <a:pt x="6143" y="2414"/>
                  <a:pt x="6049" y="2397"/>
                  <a:pt x="5960" y="2360"/>
                </a:cubicBezTo>
                <a:cubicBezTo>
                  <a:pt x="5532" y="2200"/>
                  <a:pt x="5353" y="1736"/>
                  <a:pt x="5514" y="1325"/>
                </a:cubicBezTo>
                <a:cubicBezTo>
                  <a:pt x="5636" y="1012"/>
                  <a:pt x="5936" y="823"/>
                  <a:pt x="6254" y="823"/>
                </a:cubicBezTo>
                <a:close/>
                <a:moveTo>
                  <a:pt x="9047" y="3609"/>
                </a:moveTo>
                <a:cubicBezTo>
                  <a:pt x="9493" y="3609"/>
                  <a:pt x="9849" y="3966"/>
                  <a:pt x="9849" y="4394"/>
                </a:cubicBezTo>
                <a:cubicBezTo>
                  <a:pt x="9849" y="4840"/>
                  <a:pt x="9493" y="5197"/>
                  <a:pt x="9047" y="5197"/>
                </a:cubicBezTo>
                <a:cubicBezTo>
                  <a:pt x="8618" y="5197"/>
                  <a:pt x="8244" y="4840"/>
                  <a:pt x="8244" y="4394"/>
                </a:cubicBezTo>
                <a:cubicBezTo>
                  <a:pt x="8244" y="3966"/>
                  <a:pt x="8618" y="3609"/>
                  <a:pt x="9047" y="3609"/>
                </a:cubicBezTo>
                <a:close/>
                <a:moveTo>
                  <a:pt x="5585" y="4662"/>
                </a:moveTo>
                <a:cubicBezTo>
                  <a:pt x="5817" y="4662"/>
                  <a:pt x="5978" y="4840"/>
                  <a:pt x="5978" y="5072"/>
                </a:cubicBezTo>
                <a:cubicBezTo>
                  <a:pt x="5978" y="5304"/>
                  <a:pt x="5817" y="5465"/>
                  <a:pt x="5585" y="5465"/>
                </a:cubicBezTo>
                <a:cubicBezTo>
                  <a:pt x="5371" y="5465"/>
                  <a:pt x="5193" y="5304"/>
                  <a:pt x="5193" y="5072"/>
                </a:cubicBezTo>
                <a:cubicBezTo>
                  <a:pt x="5193" y="4840"/>
                  <a:pt x="5371" y="4662"/>
                  <a:pt x="5585" y="4662"/>
                </a:cubicBezTo>
                <a:close/>
                <a:moveTo>
                  <a:pt x="6272" y="0"/>
                </a:moveTo>
                <a:cubicBezTo>
                  <a:pt x="5644" y="0"/>
                  <a:pt x="5041" y="377"/>
                  <a:pt x="4782" y="1004"/>
                </a:cubicBezTo>
                <a:cubicBezTo>
                  <a:pt x="4443" y="1807"/>
                  <a:pt x="4853" y="2735"/>
                  <a:pt x="5656" y="3074"/>
                </a:cubicBezTo>
                <a:cubicBezTo>
                  <a:pt x="5817" y="3145"/>
                  <a:pt x="5978" y="3163"/>
                  <a:pt x="6138" y="3181"/>
                </a:cubicBezTo>
                <a:lnTo>
                  <a:pt x="4943" y="4376"/>
                </a:lnTo>
                <a:lnTo>
                  <a:pt x="4639" y="5036"/>
                </a:lnTo>
                <a:lnTo>
                  <a:pt x="803" y="7195"/>
                </a:lnTo>
                <a:lnTo>
                  <a:pt x="0" y="8534"/>
                </a:lnTo>
                <a:lnTo>
                  <a:pt x="3854" y="6803"/>
                </a:lnTo>
                <a:lnTo>
                  <a:pt x="2124" y="10657"/>
                </a:lnTo>
                <a:lnTo>
                  <a:pt x="2124" y="10657"/>
                </a:lnTo>
                <a:lnTo>
                  <a:pt x="3462" y="9854"/>
                </a:lnTo>
                <a:lnTo>
                  <a:pt x="5603" y="6036"/>
                </a:lnTo>
                <a:lnTo>
                  <a:pt x="6245" y="5732"/>
                </a:lnTo>
                <a:lnTo>
                  <a:pt x="7459" y="4537"/>
                </a:lnTo>
                <a:cubicBezTo>
                  <a:pt x="7512" y="5376"/>
                  <a:pt x="8208" y="6000"/>
                  <a:pt x="9047" y="6000"/>
                </a:cubicBezTo>
                <a:cubicBezTo>
                  <a:pt x="9939" y="6000"/>
                  <a:pt x="10652" y="5286"/>
                  <a:pt x="10652" y="4394"/>
                </a:cubicBezTo>
                <a:cubicBezTo>
                  <a:pt x="10652" y="3520"/>
                  <a:pt x="9939" y="2806"/>
                  <a:pt x="9047" y="2806"/>
                </a:cubicBezTo>
                <a:cubicBezTo>
                  <a:pt x="8708" y="2806"/>
                  <a:pt x="8386" y="2913"/>
                  <a:pt x="8119" y="3109"/>
                </a:cubicBezTo>
                <a:lnTo>
                  <a:pt x="6834" y="3823"/>
                </a:lnTo>
                <a:lnTo>
                  <a:pt x="7548" y="2539"/>
                </a:lnTo>
                <a:cubicBezTo>
                  <a:pt x="7619" y="2431"/>
                  <a:pt x="7690" y="2307"/>
                  <a:pt x="7726" y="2200"/>
                </a:cubicBezTo>
                <a:cubicBezTo>
                  <a:pt x="8065" y="1379"/>
                  <a:pt x="7673" y="451"/>
                  <a:pt x="6852" y="112"/>
                </a:cubicBezTo>
                <a:cubicBezTo>
                  <a:pt x="6662" y="36"/>
                  <a:pt x="6466" y="0"/>
                  <a:pt x="627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0" name="Google Shape;4270;p43"/>
          <p:cNvGrpSpPr/>
          <p:nvPr/>
        </p:nvGrpSpPr>
        <p:grpSpPr>
          <a:xfrm>
            <a:off x="7848132" y="3068067"/>
            <a:ext cx="334400" cy="344821"/>
            <a:chOff x="5684575" y="4038000"/>
            <a:chExt cx="252950" cy="252950"/>
          </a:xfrm>
        </p:grpSpPr>
        <p:sp>
          <p:nvSpPr>
            <p:cNvPr id="4271" name="Google Shape;4271;p43"/>
            <p:cNvSpPr/>
            <p:nvPr/>
          </p:nvSpPr>
          <p:spPr>
            <a:xfrm>
              <a:off x="5684575" y="40380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803"/>
                  </a:moveTo>
                  <a:cubicBezTo>
                    <a:pt x="7405" y="803"/>
                    <a:pt x="9332" y="2730"/>
                    <a:pt x="9332" y="5068"/>
                  </a:cubicBezTo>
                  <a:cubicBezTo>
                    <a:pt x="9332" y="7405"/>
                    <a:pt x="7405" y="9314"/>
                    <a:pt x="5068" y="9314"/>
                  </a:cubicBezTo>
                  <a:cubicBezTo>
                    <a:pt x="2731" y="9314"/>
                    <a:pt x="804" y="7405"/>
                    <a:pt x="804" y="5068"/>
                  </a:cubicBezTo>
                  <a:cubicBezTo>
                    <a:pt x="804" y="2730"/>
                    <a:pt x="2731" y="803"/>
                    <a:pt x="5068" y="803"/>
                  </a:cubicBezTo>
                  <a:close/>
                  <a:moveTo>
                    <a:pt x="5068" y="1"/>
                  </a:moveTo>
                  <a:cubicBezTo>
                    <a:pt x="2267" y="1"/>
                    <a:pt x="1" y="2267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8" y="7851"/>
                    <a:pt x="10118" y="5068"/>
                  </a:cubicBezTo>
                  <a:cubicBezTo>
                    <a:pt x="10118" y="2267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3"/>
            <p:cNvSpPr/>
            <p:nvPr/>
          </p:nvSpPr>
          <p:spPr>
            <a:xfrm>
              <a:off x="5804575" y="4097775"/>
              <a:ext cx="58000" cy="118225"/>
            </a:xfrm>
            <a:custGeom>
              <a:avLst/>
              <a:gdLst/>
              <a:ahLst/>
              <a:cxnLst/>
              <a:rect l="l" t="t" r="r" b="b"/>
              <a:pathLst>
                <a:path w="2320" h="4729" extrusionOk="0">
                  <a:moveTo>
                    <a:pt x="0" y="0"/>
                  </a:moveTo>
                  <a:lnTo>
                    <a:pt x="0" y="2677"/>
                  </a:lnTo>
                  <a:cubicBezTo>
                    <a:pt x="0" y="2748"/>
                    <a:pt x="36" y="2820"/>
                    <a:pt x="90" y="2855"/>
                  </a:cubicBezTo>
                  <a:lnTo>
                    <a:pt x="1963" y="4729"/>
                  </a:lnTo>
                  <a:lnTo>
                    <a:pt x="2320" y="4372"/>
                  </a:lnTo>
                  <a:lnTo>
                    <a:pt x="536" y="257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3"/>
            <p:cNvSpPr/>
            <p:nvPr/>
          </p:nvSpPr>
          <p:spPr>
            <a:xfrm>
              <a:off x="5804575" y="40714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3"/>
            <p:cNvSpPr/>
            <p:nvPr/>
          </p:nvSpPr>
          <p:spPr>
            <a:xfrm>
              <a:off x="5804575" y="4244525"/>
              <a:ext cx="13400" cy="12975"/>
            </a:xfrm>
            <a:custGeom>
              <a:avLst/>
              <a:gdLst/>
              <a:ahLst/>
              <a:cxnLst/>
              <a:rect l="l" t="t" r="r" b="b"/>
              <a:pathLst>
                <a:path w="536" h="519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18"/>
                    <a:pt x="268" y="518"/>
                  </a:cubicBezTo>
                  <a:cubicBezTo>
                    <a:pt x="411" y="518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3"/>
            <p:cNvSpPr/>
            <p:nvPr/>
          </p:nvSpPr>
          <p:spPr>
            <a:xfrm>
              <a:off x="5718025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3"/>
            <p:cNvSpPr/>
            <p:nvPr/>
          </p:nvSpPr>
          <p:spPr>
            <a:xfrm>
              <a:off x="5891100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7" name="Google Shape;4277;p43"/>
          <p:cNvGrpSpPr/>
          <p:nvPr/>
        </p:nvGrpSpPr>
        <p:grpSpPr>
          <a:xfrm>
            <a:off x="8441727" y="3026501"/>
            <a:ext cx="247115" cy="399520"/>
            <a:chOff x="1982675" y="3599525"/>
            <a:chExt cx="186925" cy="293075"/>
          </a:xfrm>
        </p:grpSpPr>
        <p:sp>
          <p:nvSpPr>
            <p:cNvPr id="4278" name="Google Shape;4278;p43"/>
            <p:cNvSpPr/>
            <p:nvPr/>
          </p:nvSpPr>
          <p:spPr>
            <a:xfrm>
              <a:off x="2029075" y="36396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1"/>
                    <a:pt x="357" y="1588"/>
                    <a:pt x="803" y="1588"/>
                  </a:cubicBezTo>
                  <a:cubicBezTo>
                    <a:pt x="1249" y="1588"/>
                    <a:pt x="1606" y="1231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3"/>
            <p:cNvSpPr/>
            <p:nvPr/>
          </p:nvSpPr>
          <p:spPr>
            <a:xfrm>
              <a:off x="2029075" y="359952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0"/>
                  </a:moveTo>
                  <a:cubicBezTo>
                    <a:pt x="197" y="0"/>
                    <a:pt x="0" y="196"/>
                    <a:pt x="0" y="411"/>
                  </a:cubicBezTo>
                  <a:cubicBezTo>
                    <a:pt x="0" y="625"/>
                    <a:pt x="197" y="803"/>
                    <a:pt x="411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96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3"/>
            <p:cNvSpPr/>
            <p:nvPr/>
          </p:nvSpPr>
          <p:spPr>
            <a:xfrm>
              <a:off x="2085725" y="3659725"/>
              <a:ext cx="20100" cy="19675"/>
            </a:xfrm>
            <a:custGeom>
              <a:avLst/>
              <a:gdLst/>
              <a:ahLst/>
              <a:cxnLst/>
              <a:rect l="l" t="t" r="r" b="b"/>
              <a:pathLst>
                <a:path w="804" h="787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25"/>
                    <a:pt x="179" y="786"/>
                    <a:pt x="393" y="786"/>
                  </a:cubicBezTo>
                  <a:cubicBezTo>
                    <a:pt x="625" y="786"/>
                    <a:pt x="803" y="625"/>
                    <a:pt x="803" y="394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3"/>
            <p:cNvSpPr/>
            <p:nvPr/>
          </p:nvSpPr>
          <p:spPr>
            <a:xfrm>
              <a:off x="2088850" y="3612900"/>
              <a:ext cx="26775" cy="26800"/>
            </a:xfrm>
            <a:custGeom>
              <a:avLst/>
              <a:gdLst/>
              <a:ahLst/>
              <a:cxnLst/>
              <a:rect l="l" t="t" r="r" b="b"/>
              <a:pathLst>
                <a:path w="1071" h="1072" extrusionOk="0">
                  <a:moveTo>
                    <a:pt x="535" y="0"/>
                  </a:moveTo>
                  <a:cubicBezTo>
                    <a:pt x="250" y="0"/>
                    <a:pt x="0" y="250"/>
                    <a:pt x="0" y="536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6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3"/>
            <p:cNvSpPr/>
            <p:nvPr/>
          </p:nvSpPr>
          <p:spPr>
            <a:xfrm>
              <a:off x="1982675" y="3689625"/>
              <a:ext cx="186925" cy="202975"/>
            </a:xfrm>
            <a:custGeom>
              <a:avLst/>
              <a:gdLst/>
              <a:ahLst/>
              <a:cxnLst/>
              <a:rect l="l" t="t" r="r" b="b"/>
              <a:pathLst>
                <a:path w="7477" h="8119" extrusionOk="0">
                  <a:moveTo>
                    <a:pt x="6549" y="536"/>
                  </a:moveTo>
                  <a:cubicBezTo>
                    <a:pt x="6460" y="696"/>
                    <a:pt x="6388" y="928"/>
                    <a:pt x="6388" y="1196"/>
                  </a:cubicBezTo>
                  <a:lnTo>
                    <a:pt x="6388" y="1446"/>
                  </a:lnTo>
                  <a:cubicBezTo>
                    <a:pt x="5978" y="1285"/>
                    <a:pt x="5318" y="1053"/>
                    <a:pt x="4658" y="1053"/>
                  </a:cubicBezTo>
                  <a:cubicBezTo>
                    <a:pt x="3944" y="1053"/>
                    <a:pt x="3498" y="1178"/>
                    <a:pt x="3052" y="1303"/>
                  </a:cubicBezTo>
                  <a:cubicBezTo>
                    <a:pt x="2552" y="1428"/>
                    <a:pt x="2035" y="1571"/>
                    <a:pt x="1071" y="1588"/>
                  </a:cubicBezTo>
                  <a:lnTo>
                    <a:pt x="1071" y="1196"/>
                  </a:lnTo>
                  <a:cubicBezTo>
                    <a:pt x="1071" y="928"/>
                    <a:pt x="982" y="696"/>
                    <a:pt x="893" y="536"/>
                  </a:cubicBezTo>
                  <a:close/>
                  <a:moveTo>
                    <a:pt x="5585" y="2249"/>
                  </a:moveTo>
                  <a:lnTo>
                    <a:pt x="5585" y="2784"/>
                  </a:lnTo>
                  <a:lnTo>
                    <a:pt x="3997" y="2784"/>
                  </a:lnTo>
                  <a:lnTo>
                    <a:pt x="3997" y="2249"/>
                  </a:lnTo>
                  <a:close/>
                  <a:moveTo>
                    <a:pt x="5585" y="3319"/>
                  </a:moveTo>
                  <a:lnTo>
                    <a:pt x="5585" y="3854"/>
                  </a:lnTo>
                  <a:lnTo>
                    <a:pt x="3997" y="3854"/>
                  </a:lnTo>
                  <a:lnTo>
                    <a:pt x="3997" y="3319"/>
                  </a:lnTo>
                  <a:close/>
                  <a:moveTo>
                    <a:pt x="5585" y="4390"/>
                  </a:moveTo>
                  <a:lnTo>
                    <a:pt x="5585" y="4925"/>
                  </a:lnTo>
                  <a:lnTo>
                    <a:pt x="3997" y="4925"/>
                  </a:lnTo>
                  <a:lnTo>
                    <a:pt x="3997" y="4390"/>
                  </a:lnTo>
                  <a:close/>
                  <a:moveTo>
                    <a:pt x="5585" y="5442"/>
                  </a:moveTo>
                  <a:lnTo>
                    <a:pt x="5585" y="5978"/>
                  </a:lnTo>
                  <a:lnTo>
                    <a:pt x="3997" y="5978"/>
                  </a:lnTo>
                  <a:lnTo>
                    <a:pt x="3997" y="5442"/>
                  </a:lnTo>
                  <a:close/>
                  <a:moveTo>
                    <a:pt x="5585" y="6513"/>
                  </a:moveTo>
                  <a:lnTo>
                    <a:pt x="5585" y="7048"/>
                  </a:lnTo>
                  <a:lnTo>
                    <a:pt x="3997" y="7048"/>
                  </a:lnTo>
                  <a:lnTo>
                    <a:pt x="3997" y="6513"/>
                  </a:lnTo>
                  <a:close/>
                  <a:moveTo>
                    <a:pt x="268" y="0"/>
                  </a:moveTo>
                  <a:cubicBezTo>
                    <a:pt x="143" y="0"/>
                    <a:pt x="36" y="72"/>
                    <a:pt x="18" y="197"/>
                  </a:cubicBezTo>
                  <a:cubicBezTo>
                    <a:pt x="1" y="322"/>
                    <a:pt x="36" y="429"/>
                    <a:pt x="143" y="500"/>
                  </a:cubicBezTo>
                  <a:cubicBezTo>
                    <a:pt x="143" y="500"/>
                    <a:pt x="554" y="714"/>
                    <a:pt x="554" y="1196"/>
                  </a:cubicBezTo>
                  <a:lnTo>
                    <a:pt x="554" y="7316"/>
                  </a:lnTo>
                  <a:cubicBezTo>
                    <a:pt x="554" y="7762"/>
                    <a:pt x="911" y="8119"/>
                    <a:pt x="1339" y="8119"/>
                  </a:cubicBezTo>
                  <a:lnTo>
                    <a:pt x="6138" y="8119"/>
                  </a:lnTo>
                  <a:cubicBezTo>
                    <a:pt x="6567" y="8119"/>
                    <a:pt x="6924" y="7762"/>
                    <a:pt x="6924" y="7316"/>
                  </a:cubicBezTo>
                  <a:lnTo>
                    <a:pt x="6924" y="1196"/>
                  </a:lnTo>
                  <a:cubicBezTo>
                    <a:pt x="6924" y="714"/>
                    <a:pt x="7298" y="500"/>
                    <a:pt x="7316" y="500"/>
                  </a:cubicBezTo>
                  <a:cubicBezTo>
                    <a:pt x="7405" y="429"/>
                    <a:pt x="7477" y="322"/>
                    <a:pt x="7441" y="197"/>
                  </a:cubicBezTo>
                  <a:cubicBezTo>
                    <a:pt x="7405" y="72"/>
                    <a:pt x="7298" y="0"/>
                    <a:pt x="7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3" name="Google Shape;4283;p43"/>
          <p:cNvGrpSpPr/>
          <p:nvPr/>
        </p:nvGrpSpPr>
        <p:grpSpPr>
          <a:xfrm>
            <a:off x="8947735" y="3026500"/>
            <a:ext cx="178106" cy="398940"/>
            <a:chOff x="2397075" y="3602200"/>
            <a:chExt cx="134725" cy="292650"/>
          </a:xfrm>
        </p:grpSpPr>
        <p:sp>
          <p:nvSpPr>
            <p:cNvPr id="4284" name="Google Shape;4284;p43"/>
            <p:cNvSpPr/>
            <p:nvPr/>
          </p:nvSpPr>
          <p:spPr>
            <a:xfrm>
              <a:off x="2460850" y="36022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0"/>
                  </a:moveTo>
                  <a:cubicBezTo>
                    <a:pt x="197" y="0"/>
                    <a:pt x="1" y="197"/>
                    <a:pt x="1" y="411"/>
                  </a:cubicBezTo>
                  <a:cubicBezTo>
                    <a:pt x="1" y="625"/>
                    <a:pt x="197" y="803"/>
                    <a:pt x="411" y="803"/>
                  </a:cubicBezTo>
                  <a:cubicBezTo>
                    <a:pt x="625" y="803"/>
                    <a:pt x="804" y="625"/>
                    <a:pt x="804" y="411"/>
                  </a:cubicBezTo>
                  <a:cubicBezTo>
                    <a:pt x="804" y="197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3"/>
            <p:cNvSpPr/>
            <p:nvPr/>
          </p:nvSpPr>
          <p:spPr>
            <a:xfrm>
              <a:off x="2477800" y="3632075"/>
              <a:ext cx="19675" cy="20100"/>
            </a:xfrm>
            <a:custGeom>
              <a:avLst/>
              <a:gdLst/>
              <a:ahLst/>
              <a:cxnLst/>
              <a:rect l="l" t="t" r="r" b="b"/>
              <a:pathLst>
                <a:path w="787" h="804" extrusionOk="0">
                  <a:moveTo>
                    <a:pt x="393" y="1"/>
                  </a:moveTo>
                  <a:cubicBezTo>
                    <a:pt x="179" y="1"/>
                    <a:pt x="1" y="197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786" y="625"/>
                    <a:pt x="786" y="411"/>
                  </a:cubicBezTo>
                  <a:cubicBezTo>
                    <a:pt x="786" y="197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3"/>
            <p:cNvSpPr/>
            <p:nvPr/>
          </p:nvSpPr>
          <p:spPr>
            <a:xfrm>
              <a:off x="2441225" y="3625400"/>
              <a:ext cx="19650" cy="20075"/>
            </a:xfrm>
            <a:custGeom>
              <a:avLst/>
              <a:gdLst/>
              <a:ahLst/>
              <a:cxnLst/>
              <a:rect l="l" t="t" r="r" b="b"/>
              <a:pathLst>
                <a:path w="786" h="803" extrusionOk="0">
                  <a:moveTo>
                    <a:pt x="393" y="0"/>
                  </a:moveTo>
                  <a:cubicBezTo>
                    <a:pt x="179" y="0"/>
                    <a:pt x="1" y="196"/>
                    <a:pt x="1" y="410"/>
                  </a:cubicBezTo>
                  <a:cubicBezTo>
                    <a:pt x="1" y="625"/>
                    <a:pt x="179" y="803"/>
                    <a:pt x="393" y="803"/>
                  </a:cubicBezTo>
                  <a:cubicBezTo>
                    <a:pt x="625" y="803"/>
                    <a:pt x="786" y="625"/>
                    <a:pt x="786" y="410"/>
                  </a:cubicBezTo>
                  <a:cubicBezTo>
                    <a:pt x="786" y="196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3"/>
            <p:cNvSpPr/>
            <p:nvPr/>
          </p:nvSpPr>
          <p:spPr>
            <a:xfrm>
              <a:off x="2444350" y="3658850"/>
              <a:ext cx="26800" cy="26325"/>
            </a:xfrm>
            <a:custGeom>
              <a:avLst/>
              <a:gdLst/>
              <a:ahLst/>
              <a:cxnLst/>
              <a:rect l="l" t="t" r="r" b="b"/>
              <a:pathLst>
                <a:path w="1072" h="1053" extrusionOk="0">
                  <a:moveTo>
                    <a:pt x="536" y="0"/>
                  </a:moveTo>
                  <a:cubicBezTo>
                    <a:pt x="251" y="0"/>
                    <a:pt x="1" y="232"/>
                    <a:pt x="1" y="536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39" y="1053"/>
                    <a:pt x="1071" y="821"/>
                    <a:pt x="1071" y="536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3"/>
            <p:cNvSpPr/>
            <p:nvPr/>
          </p:nvSpPr>
          <p:spPr>
            <a:xfrm>
              <a:off x="2397075" y="3691850"/>
              <a:ext cx="134725" cy="203000"/>
            </a:xfrm>
            <a:custGeom>
              <a:avLst/>
              <a:gdLst/>
              <a:ahLst/>
              <a:cxnLst/>
              <a:rect l="l" t="t" r="r" b="b"/>
              <a:pathLst>
                <a:path w="5389" h="8120" extrusionOk="0">
                  <a:moveTo>
                    <a:pt x="3408" y="536"/>
                  </a:moveTo>
                  <a:cubicBezTo>
                    <a:pt x="3301" y="714"/>
                    <a:pt x="3230" y="928"/>
                    <a:pt x="3230" y="1196"/>
                  </a:cubicBezTo>
                  <a:lnTo>
                    <a:pt x="3230" y="1731"/>
                  </a:lnTo>
                  <a:lnTo>
                    <a:pt x="2159" y="1731"/>
                  </a:lnTo>
                  <a:lnTo>
                    <a:pt x="2159" y="1196"/>
                  </a:lnTo>
                  <a:cubicBezTo>
                    <a:pt x="2159" y="928"/>
                    <a:pt x="2088" y="714"/>
                    <a:pt x="1999" y="536"/>
                  </a:cubicBezTo>
                  <a:close/>
                  <a:moveTo>
                    <a:pt x="1356" y="1"/>
                  </a:moveTo>
                  <a:cubicBezTo>
                    <a:pt x="1267" y="1"/>
                    <a:pt x="1160" y="72"/>
                    <a:pt x="1107" y="161"/>
                  </a:cubicBezTo>
                  <a:cubicBezTo>
                    <a:pt x="1053" y="286"/>
                    <a:pt x="1089" y="447"/>
                    <a:pt x="1232" y="518"/>
                  </a:cubicBezTo>
                  <a:cubicBezTo>
                    <a:pt x="1232" y="518"/>
                    <a:pt x="1624" y="732"/>
                    <a:pt x="1624" y="1196"/>
                  </a:cubicBezTo>
                  <a:lnTo>
                    <a:pt x="1624" y="3551"/>
                  </a:lnTo>
                  <a:lnTo>
                    <a:pt x="107" y="6995"/>
                  </a:lnTo>
                  <a:cubicBezTo>
                    <a:pt x="0" y="7245"/>
                    <a:pt x="18" y="7530"/>
                    <a:pt x="161" y="7762"/>
                  </a:cubicBezTo>
                  <a:cubicBezTo>
                    <a:pt x="322" y="7976"/>
                    <a:pt x="571" y="8119"/>
                    <a:pt x="821" y="8119"/>
                  </a:cubicBezTo>
                  <a:lnTo>
                    <a:pt x="4550" y="8119"/>
                  </a:lnTo>
                  <a:cubicBezTo>
                    <a:pt x="4818" y="8119"/>
                    <a:pt x="5068" y="7976"/>
                    <a:pt x="5210" y="7762"/>
                  </a:cubicBezTo>
                  <a:cubicBezTo>
                    <a:pt x="5371" y="7530"/>
                    <a:pt x="5389" y="7245"/>
                    <a:pt x="5282" y="6995"/>
                  </a:cubicBezTo>
                  <a:lnTo>
                    <a:pt x="3747" y="3551"/>
                  </a:lnTo>
                  <a:lnTo>
                    <a:pt x="3747" y="1196"/>
                  </a:lnTo>
                  <a:cubicBezTo>
                    <a:pt x="3747" y="732"/>
                    <a:pt x="4140" y="536"/>
                    <a:pt x="4158" y="518"/>
                  </a:cubicBezTo>
                  <a:cubicBezTo>
                    <a:pt x="4283" y="447"/>
                    <a:pt x="4336" y="286"/>
                    <a:pt x="4283" y="161"/>
                  </a:cubicBezTo>
                  <a:cubicBezTo>
                    <a:pt x="4211" y="72"/>
                    <a:pt x="4122" y="1"/>
                    <a:pt x="40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9" name="Google Shape;4289;p43"/>
          <p:cNvGrpSpPr/>
          <p:nvPr/>
        </p:nvGrpSpPr>
        <p:grpSpPr>
          <a:xfrm>
            <a:off x="2581850" y="3710924"/>
            <a:ext cx="246520" cy="383741"/>
            <a:chOff x="2717350" y="3603525"/>
            <a:chExt cx="186475" cy="281500"/>
          </a:xfrm>
        </p:grpSpPr>
        <p:sp>
          <p:nvSpPr>
            <p:cNvPr id="4290" name="Google Shape;4290;p43"/>
            <p:cNvSpPr/>
            <p:nvPr/>
          </p:nvSpPr>
          <p:spPr>
            <a:xfrm>
              <a:off x="2741875" y="3786425"/>
              <a:ext cx="60250" cy="35250"/>
            </a:xfrm>
            <a:custGeom>
              <a:avLst/>
              <a:gdLst/>
              <a:ahLst/>
              <a:cxnLst/>
              <a:rect l="l" t="t" r="r" b="b"/>
              <a:pathLst>
                <a:path w="2410" h="1410" extrusionOk="0">
                  <a:moveTo>
                    <a:pt x="197" y="0"/>
                  </a:moveTo>
                  <a:lnTo>
                    <a:pt x="1" y="500"/>
                  </a:lnTo>
                  <a:lnTo>
                    <a:pt x="2213" y="1410"/>
                  </a:lnTo>
                  <a:lnTo>
                    <a:pt x="2410" y="91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43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3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3"/>
            <p:cNvSpPr/>
            <p:nvPr/>
          </p:nvSpPr>
          <p:spPr>
            <a:xfrm>
              <a:off x="2717350" y="3603525"/>
              <a:ext cx="186475" cy="281500"/>
            </a:xfrm>
            <a:custGeom>
              <a:avLst/>
              <a:gdLst/>
              <a:ahLst/>
              <a:cxnLst/>
              <a:rect l="l" t="t" r="r" b="b"/>
              <a:pathLst>
                <a:path w="7459" h="11260" extrusionOk="0">
                  <a:moveTo>
                    <a:pt x="4657" y="4337"/>
                  </a:moveTo>
                  <a:cubicBezTo>
                    <a:pt x="5103" y="4337"/>
                    <a:pt x="5460" y="4711"/>
                    <a:pt x="5460" y="5139"/>
                  </a:cubicBezTo>
                  <a:cubicBezTo>
                    <a:pt x="5460" y="5586"/>
                    <a:pt x="5103" y="5942"/>
                    <a:pt x="4657" y="5942"/>
                  </a:cubicBezTo>
                  <a:cubicBezTo>
                    <a:pt x="4229" y="5942"/>
                    <a:pt x="3854" y="5586"/>
                    <a:pt x="3854" y="5139"/>
                  </a:cubicBezTo>
                  <a:cubicBezTo>
                    <a:pt x="3854" y="4711"/>
                    <a:pt x="4229" y="4337"/>
                    <a:pt x="4657" y="4337"/>
                  </a:cubicBezTo>
                  <a:close/>
                  <a:moveTo>
                    <a:pt x="5086" y="1"/>
                  </a:moveTo>
                  <a:lnTo>
                    <a:pt x="4800" y="715"/>
                  </a:lnTo>
                  <a:lnTo>
                    <a:pt x="4425" y="554"/>
                  </a:lnTo>
                  <a:lnTo>
                    <a:pt x="2177" y="5978"/>
                  </a:lnTo>
                  <a:cubicBezTo>
                    <a:pt x="2070" y="6246"/>
                    <a:pt x="2106" y="6531"/>
                    <a:pt x="2284" y="6745"/>
                  </a:cubicBezTo>
                  <a:lnTo>
                    <a:pt x="2142" y="7102"/>
                  </a:lnTo>
                  <a:lnTo>
                    <a:pt x="2873" y="7405"/>
                  </a:lnTo>
                  <a:lnTo>
                    <a:pt x="3016" y="7066"/>
                  </a:lnTo>
                  <a:cubicBezTo>
                    <a:pt x="3301" y="7013"/>
                    <a:pt x="3533" y="6852"/>
                    <a:pt x="3658" y="6585"/>
                  </a:cubicBezTo>
                  <a:lnTo>
                    <a:pt x="3801" y="6210"/>
                  </a:lnTo>
                  <a:lnTo>
                    <a:pt x="5621" y="6210"/>
                  </a:lnTo>
                  <a:cubicBezTo>
                    <a:pt x="5692" y="6460"/>
                    <a:pt x="5728" y="6727"/>
                    <a:pt x="5728" y="6995"/>
                  </a:cubicBezTo>
                  <a:cubicBezTo>
                    <a:pt x="5728" y="8762"/>
                    <a:pt x="4301" y="10189"/>
                    <a:pt x="2534" y="10189"/>
                  </a:cubicBezTo>
                  <a:lnTo>
                    <a:pt x="0" y="10189"/>
                  </a:lnTo>
                  <a:lnTo>
                    <a:pt x="0" y="10992"/>
                  </a:lnTo>
                  <a:lnTo>
                    <a:pt x="0" y="11259"/>
                  </a:lnTo>
                  <a:lnTo>
                    <a:pt x="7459" y="11259"/>
                  </a:lnTo>
                  <a:lnTo>
                    <a:pt x="7459" y="10992"/>
                  </a:lnTo>
                  <a:lnTo>
                    <a:pt x="7459" y="10189"/>
                  </a:lnTo>
                  <a:lnTo>
                    <a:pt x="4925" y="10189"/>
                  </a:lnTo>
                  <a:cubicBezTo>
                    <a:pt x="5889" y="9457"/>
                    <a:pt x="6513" y="8298"/>
                    <a:pt x="6513" y="6995"/>
                  </a:cubicBezTo>
                  <a:cubicBezTo>
                    <a:pt x="6513" y="5657"/>
                    <a:pt x="5853" y="4461"/>
                    <a:pt x="4818" y="3748"/>
                  </a:cubicBezTo>
                  <a:lnTo>
                    <a:pt x="5889" y="1161"/>
                  </a:lnTo>
                  <a:lnTo>
                    <a:pt x="5532" y="1018"/>
                  </a:lnTo>
                  <a:lnTo>
                    <a:pt x="5817" y="286"/>
                  </a:lnTo>
                  <a:lnTo>
                    <a:pt x="50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4" name="Google Shape;4294;p43"/>
          <p:cNvSpPr/>
          <p:nvPr/>
        </p:nvSpPr>
        <p:spPr>
          <a:xfrm>
            <a:off x="9383691" y="3050995"/>
            <a:ext cx="387478" cy="335143"/>
          </a:xfrm>
          <a:custGeom>
            <a:avLst/>
            <a:gdLst/>
            <a:ahLst/>
            <a:cxnLst/>
            <a:rect l="l" t="t" r="r" b="b"/>
            <a:pathLst>
              <a:path w="11724" h="9834" extrusionOk="0">
                <a:moveTo>
                  <a:pt x="3515" y="520"/>
                </a:moveTo>
                <a:cubicBezTo>
                  <a:pt x="3480" y="627"/>
                  <a:pt x="3462" y="769"/>
                  <a:pt x="3462" y="930"/>
                </a:cubicBezTo>
                <a:lnTo>
                  <a:pt x="3462" y="2125"/>
                </a:lnTo>
                <a:cubicBezTo>
                  <a:pt x="3462" y="2125"/>
                  <a:pt x="3194" y="1983"/>
                  <a:pt x="2927" y="1983"/>
                </a:cubicBezTo>
                <a:cubicBezTo>
                  <a:pt x="2677" y="1983"/>
                  <a:pt x="2409" y="2125"/>
                  <a:pt x="2409" y="2125"/>
                </a:cubicBezTo>
                <a:lnTo>
                  <a:pt x="2409" y="930"/>
                </a:lnTo>
                <a:cubicBezTo>
                  <a:pt x="2409" y="769"/>
                  <a:pt x="2391" y="627"/>
                  <a:pt x="2374" y="520"/>
                </a:cubicBezTo>
                <a:close/>
                <a:moveTo>
                  <a:pt x="6442" y="520"/>
                </a:moveTo>
                <a:cubicBezTo>
                  <a:pt x="6406" y="627"/>
                  <a:pt x="6388" y="769"/>
                  <a:pt x="6388" y="930"/>
                </a:cubicBezTo>
                <a:lnTo>
                  <a:pt x="6388" y="2125"/>
                </a:lnTo>
                <a:cubicBezTo>
                  <a:pt x="6388" y="2125"/>
                  <a:pt x="6138" y="1983"/>
                  <a:pt x="5871" y="1983"/>
                </a:cubicBezTo>
                <a:cubicBezTo>
                  <a:pt x="5603" y="1983"/>
                  <a:pt x="5335" y="2125"/>
                  <a:pt x="5335" y="2125"/>
                </a:cubicBezTo>
                <a:lnTo>
                  <a:pt x="5335" y="930"/>
                </a:lnTo>
                <a:cubicBezTo>
                  <a:pt x="5335" y="769"/>
                  <a:pt x="5318" y="627"/>
                  <a:pt x="5300" y="520"/>
                </a:cubicBezTo>
                <a:close/>
                <a:moveTo>
                  <a:pt x="9368" y="520"/>
                </a:moveTo>
                <a:cubicBezTo>
                  <a:pt x="9350" y="627"/>
                  <a:pt x="9332" y="769"/>
                  <a:pt x="9332" y="930"/>
                </a:cubicBezTo>
                <a:lnTo>
                  <a:pt x="9332" y="2125"/>
                </a:lnTo>
                <a:cubicBezTo>
                  <a:pt x="9332" y="2125"/>
                  <a:pt x="9065" y="1983"/>
                  <a:pt x="8797" y="1983"/>
                </a:cubicBezTo>
                <a:cubicBezTo>
                  <a:pt x="8529" y="1983"/>
                  <a:pt x="8262" y="2125"/>
                  <a:pt x="8262" y="2125"/>
                </a:cubicBezTo>
                <a:lnTo>
                  <a:pt x="8262" y="930"/>
                </a:lnTo>
                <a:cubicBezTo>
                  <a:pt x="8262" y="769"/>
                  <a:pt x="8244" y="627"/>
                  <a:pt x="8226" y="520"/>
                </a:cubicBezTo>
                <a:close/>
                <a:moveTo>
                  <a:pt x="10653" y="3321"/>
                </a:moveTo>
                <a:lnTo>
                  <a:pt x="10653" y="9048"/>
                </a:lnTo>
                <a:lnTo>
                  <a:pt x="1071" y="9048"/>
                </a:lnTo>
                <a:lnTo>
                  <a:pt x="1071" y="3321"/>
                </a:lnTo>
                <a:lnTo>
                  <a:pt x="1874" y="3321"/>
                </a:lnTo>
                <a:lnTo>
                  <a:pt x="1874" y="7443"/>
                </a:lnTo>
                <a:cubicBezTo>
                  <a:pt x="1874" y="8031"/>
                  <a:pt x="2356" y="8513"/>
                  <a:pt x="2927" y="8513"/>
                </a:cubicBezTo>
                <a:cubicBezTo>
                  <a:pt x="3533" y="8513"/>
                  <a:pt x="3997" y="8031"/>
                  <a:pt x="3997" y="7443"/>
                </a:cubicBezTo>
                <a:lnTo>
                  <a:pt x="3997" y="3321"/>
                </a:lnTo>
                <a:lnTo>
                  <a:pt x="4800" y="3321"/>
                </a:lnTo>
                <a:lnTo>
                  <a:pt x="4800" y="7443"/>
                </a:lnTo>
                <a:cubicBezTo>
                  <a:pt x="4800" y="8031"/>
                  <a:pt x="5282" y="8513"/>
                  <a:pt x="5871" y="8513"/>
                </a:cubicBezTo>
                <a:cubicBezTo>
                  <a:pt x="6459" y="8513"/>
                  <a:pt x="6923" y="8031"/>
                  <a:pt x="6923" y="7443"/>
                </a:cubicBezTo>
                <a:lnTo>
                  <a:pt x="6923" y="3321"/>
                </a:lnTo>
                <a:lnTo>
                  <a:pt x="7726" y="3321"/>
                </a:lnTo>
                <a:lnTo>
                  <a:pt x="7726" y="7443"/>
                </a:lnTo>
                <a:cubicBezTo>
                  <a:pt x="7726" y="8031"/>
                  <a:pt x="8208" y="8513"/>
                  <a:pt x="8797" y="8513"/>
                </a:cubicBezTo>
                <a:cubicBezTo>
                  <a:pt x="9386" y="8513"/>
                  <a:pt x="9850" y="8031"/>
                  <a:pt x="9850" y="7443"/>
                </a:cubicBezTo>
                <a:lnTo>
                  <a:pt x="9850" y="3321"/>
                </a:lnTo>
                <a:close/>
                <a:moveTo>
                  <a:pt x="1861" y="0"/>
                </a:moveTo>
                <a:cubicBezTo>
                  <a:pt x="1718" y="0"/>
                  <a:pt x="1623" y="118"/>
                  <a:pt x="1606" y="252"/>
                </a:cubicBezTo>
                <a:cubicBezTo>
                  <a:pt x="1606" y="359"/>
                  <a:pt x="1695" y="484"/>
                  <a:pt x="1803" y="520"/>
                </a:cubicBezTo>
                <a:cubicBezTo>
                  <a:pt x="1820" y="537"/>
                  <a:pt x="1874" y="645"/>
                  <a:pt x="1874" y="930"/>
                </a:cubicBezTo>
                <a:lnTo>
                  <a:pt x="1874" y="2786"/>
                </a:lnTo>
                <a:lnTo>
                  <a:pt x="1071" y="2786"/>
                </a:lnTo>
                <a:lnTo>
                  <a:pt x="1071" y="1590"/>
                </a:lnTo>
                <a:lnTo>
                  <a:pt x="536" y="1590"/>
                </a:lnTo>
                <a:lnTo>
                  <a:pt x="536" y="9048"/>
                </a:lnTo>
                <a:lnTo>
                  <a:pt x="0" y="9048"/>
                </a:lnTo>
                <a:lnTo>
                  <a:pt x="0" y="9833"/>
                </a:lnTo>
                <a:lnTo>
                  <a:pt x="11723" y="9833"/>
                </a:lnTo>
                <a:lnTo>
                  <a:pt x="11723" y="9048"/>
                </a:lnTo>
                <a:lnTo>
                  <a:pt x="11188" y="9048"/>
                </a:lnTo>
                <a:lnTo>
                  <a:pt x="11188" y="1590"/>
                </a:lnTo>
                <a:lnTo>
                  <a:pt x="10653" y="1590"/>
                </a:lnTo>
                <a:lnTo>
                  <a:pt x="10653" y="2786"/>
                </a:lnTo>
                <a:lnTo>
                  <a:pt x="9850" y="2786"/>
                </a:lnTo>
                <a:lnTo>
                  <a:pt x="9850" y="930"/>
                </a:lnTo>
                <a:cubicBezTo>
                  <a:pt x="9850" y="645"/>
                  <a:pt x="9921" y="537"/>
                  <a:pt x="9921" y="520"/>
                </a:cubicBezTo>
                <a:cubicBezTo>
                  <a:pt x="10046" y="484"/>
                  <a:pt x="10117" y="377"/>
                  <a:pt x="10117" y="252"/>
                </a:cubicBezTo>
                <a:cubicBezTo>
                  <a:pt x="10117" y="118"/>
                  <a:pt x="10024" y="0"/>
                  <a:pt x="9880" y="0"/>
                </a:cubicBezTo>
                <a:cubicBezTo>
                  <a:pt x="9870" y="0"/>
                  <a:pt x="9860" y="1"/>
                  <a:pt x="9850" y="2"/>
                </a:cubicBezTo>
                <a:lnTo>
                  <a:pt x="7744" y="2"/>
                </a:lnTo>
                <a:cubicBezTo>
                  <a:pt x="7735" y="1"/>
                  <a:pt x="7726" y="0"/>
                  <a:pt x="7717" y="0"/>
                </a:cubicBezTo>
                <a:cubicBezTo>
                  <a:pt x="7586" y="0"/>
                  <a:pt x="7475" y="118"/>
                  <a:pt x="7459" y="252"/>
                </a:cubicBezTo>
                <a:cubicBezTo>
                  <a:pt x="7459" y="359"/>
                  <a:pt x="7548" y="484"/>
                  <a:pt x="7655" y="520"/>
                </a:cubicBezTo>
                <a:cubicBezTo>
                  <a:pt x="7673" y="537"/>
                  <a:pt x="7726" y="645"/>
                  <a:pt x="7726" y="930"/>
                </a:cubicBezTo>
                <a:lnTo>
                  <a:pt x="7726" y="2786"/>
                </a:lnTo>
                <a:lnTo>
                  <a:pt x="6923" y="2786"/>
                </a:lnTo>
                <a:lnTo>
                  <a:pt x="6923" y="930"/>
                </a:lnTo>
                <a:cubicBezTo>
                  <a:pt x="6923" y="645"/>
                  <a:pt x="6995" y="537"/>
                  <a:pt x="6995" y="520"/>
                </a:cubicBezTo>
                <a:cubicBezTo>
                  <a:pt x="7120" y="484"/>
                  <a:pt x="7191" y="377"/>
                  <a:pt x="7191" y="252"/>
                </a:cubicBezTo>
                <a:cubicBezTo>
                  <a:pt x="7191" y="118"/>
                  <a:pt x="7097" y="0"/>
                  <a:pt x="6954" y="0"/>
                </a:cubicBezTo>
                <a:cubicBezTo>
                  <a:pt x="6944" y="0"/>
                  <a:pt x="6934" y="1"/>
                  <a:pt x="6923" y="2"/>
                </a:cubicBezTo>
                <a:lnTo>
                  <a:pt x="4818" y="2"/>
                </a:lnTo>
                <a:cubicBezTo>
                  <a:pt x="4808" y="1"/>
                  <a:pt x="4798" y="0"/>
                  <a:pt x="4788" y="0"/>
                </a:cubicBezTo>
                <a:cubicBezTo>
                  <a:pt x="4644" y="0"/>
                  <a:pt x="4549" y="118"/>
                  <a:pt x="4532" y="252"/>
                </a:cubicBezTo>
                <a:cubicBezTo>
                  <a:pt x="4532" y="359"/>
                  <a:pt x="4622" y="484"/>
                  <a:pt x="4729" y="520"/>
                </a:cubicBezTo>
                <a:cubicBezTo>
                  <a:pt x="4747" y="537"/>
                  <a:pt x="4800" y="645"/>
                  <a:pt x="4800" y="930"/>
                </a:cubicBezTo>
                <a:lnTo>
                  <a:pt x="4800" y="2786"/>
                </a:lnTo>
                <a:lnTo>
                  <a:pt x="3997" y="2786"/>
                </a:lnTo>
                <a:lnTo>
                  <a:pt x="3997" y="930"/>
                </a:lnTo>
                <a:cubicBezTo>
                  <a:pt x="3997" y="645"/>
                  <a:pt x="4051" y="537"/>
                  <a:pt x="4069" y="520"/>
                </a:cubicBezTo>
                <a:cubicBezTo>
                  <a:pt x="4193" y="484"/>
                  <a:pt x="4265" y="377"/>
                  <a:pt x="4265" y="252"/>
                </a:cubicBezTo>
                <a:cubicBezTo>
                  <a:pt x="4265" y="118"/>
                  <a:pt x="4171" y="0"/>
                  <a:pt x="4028" y="0"/>
                </a:cubicBezTo>
                <a:cubicBezTo>
                  <a:pt x="4018" y="0"/>
                  <a:pt x="4008" y="1"/>
                  <a:pt x="3997" y="2"/>
                </a:cubicBezTo>
                <a:lnTo>
                  <a:pt x="1892" y="2"/>
                </a:lnTo>
                <a:cubicBezTo>
                  <a:pt x="1881" y="1"/>
                  <a:pt x="1871" y="0"/>
                  <a:pt x="1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5" name="Google Shape;4295;p43"/>
          <p:cNvGrpSpPr/>
          <p:nvPr/>
        </p:nvGrpSpPr>
        <p:grpSpPr>
          <a:xfrm>
            <a:off x="3024770" y="3721267"/>
            <a:ext cx="332053" cy="363054"/>
            <a:chOff x="3927075" y="3612900"/>
            <a:chExt cx="251175" cy="266325"/>
          </a:xfrm>
        </p:grpSpPr>
        <p:sp>
          <p:nvSpPr>
            <p:cNvPr id="4296" name="Google Shape;4296;p43"/>
            <p:cNvSpPr/>
            <p:nvPr/>
          </p:nvSpPr>
          <p:spPr>
            <a:xfrm>
              <a:off x="4031450" y="37262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1"/>
                  </a:moveTo>
                  <a:cubicBezTo>
                    <a:pt x="358" y="1"/>
                    <a:pt x="1" y="357"/>
                    <a:pt x="1" y="786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50" y="1589"/>
                    <a:pt x="1607" y="1232"/>
                    <a:pt x="1607" y="786"/>
                  </a:cubicBezTo>
                  <a:cubicBezTo>
                    <a:pt x="1607" y="357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3"/>
            <p:cNvSpPr/>
            <p:nvPr/>
          </p:nvSpPr>
          <p:spPr>
            <a:xfrm>
              <a:off x="3927075" y="3612900"/>
              <a:ext cx="251175" cy="266325"/>
            </a:xfrm>
            <a:custGeom>
              <a:avLst/>
              <a:gdLst/>
              <a:ahLst/>
              <a:cxnLst/>
              <a:rect l="l" t="t" r="r" b="b"/>
              <a:pathLst>
                <a:path w="10047" h="10653" extrusionOk="0">
                  <a:moveTo>
                    <a:pt x="4979" y="536"/>
                  </a:moveTo>
                  <a:cubicBezTo>
                    <a:pt x="5389" y="536"/>
                    <a:pt x="5889" y="1249"/>
                    <a:pt x="6228" y="2463"/>
                  </a:cubicBezTo>
                  <a:cubicBezTo>
                    <a:pt x="5853" y="2606"/>
                    <a:pt x="5425" y="2766"/>
                    <a:pt x="5014" y="2945"/>
                  </a:cubicBezTo>
                  <a:cubicBezTo>
                    <a:pt x="4586" y="2748"/>
                    <a:pt x="4158" y="2570"/>
                    <a:pt x="3748" y="2445"/>
                  </a:cubicBezTo>
                  <a:cubicBezTo>
                    <a:pt x="4069" y="1232"/>
                    <a:pt x="4586" y="536"/>
                    <a:pt x="4979" y="536"/>
                  </a:cubicBezTo>
                  <a:close/>
                  <a:moveTo>
                    <a:pt x="6353" y="2980"/>
                  </a:moveTo>
                  <a:cubicBezTo>
                    <a:pt x="6406" y="3230"/>
                    <a:pt x="6442" y="3480"/>
                    <a:pt x="6478" y="3747"/>
                  </a:cubicBezTo>
                  <a:cubicBezTo>
                    <a:pt x="6335" y="3658"/>
                    <a:pt x="6210" y="3569"/>
                    <a:pt x="6049" y="3480"/>
                  </a:cubicBezTo>
                  <a:cubicBezTo>
                    <a:pt x="5907" y="3408"/>
                    <a:pt x="5782" y="3337"/>
                    <a:pt x="5639" y="3248"/>
                  </a:cubicBezTo>
                  <a:cubicBezTo>
                    <a:pt x="5871" y="3141"/>
                    <a:pt x="6121" y="3069"/>
                    <a:pt x="6353" y="2980"/>
                  </a:cubicBezTo>
                  <a:close/>
                  <a:moveTo>
                    <a:pt x="3605" y="2962"/>
                  </a:moveTo>
                  <a:cubicBezTo>
                    <a:pt x="3855" y="3034"/>
                    <a:pt x="4122" y="3141"/>
                    <a:pt x="4390" y="3248"/>
                  </a:cubicBezTo>
                  <a:cubicBezTo>
                    <a:pt x="4265" y="3319"/>
                    <a:pt x="4122" y="3391"/>
                    <a:pt x="3980" y="3480"/>
                  </a:cubicBezTo>
                  <a:cubicBezTo>
                    <a:pt x="3819" y="3587"/>
                    <a:pt x="3658" y="3694"/>
                    <a:pt x="3480" y="3801"/>
                  </a:cubicBezTo>
                  <a:cubicBezTo>
                    <a:pt x="3516" y="3498"/>
                    <a:pt x="3551" y="3230"/>
                    <a:pt x="3605" y="2962"/>
                  </a:cubicBezTo>
                  <a:close/>
                  <a:moveTo>
                    <a:pt x="1785" y="2623"/>
                  </a:moveTo>
                  <a:cubicBezTo>
                    <a:pt x="2178" y="2623"/>
                    <a:pt x="2606" y="2695"/>
                    <a:pt x="3087" y="2820"/>
                  </a:cubicBezTo>
                  <a:cubicBezTo>
                    <a:pt x="2998" y="3230"/>
                    <a:pt x="2927" y="3712"/>
                    <a:pt x="2891" y="4194"/>
                  </a:cubicBezTo>
                  <a:cubicBezTo>
                    <a:pt x="2517" y="4461"/>
                    <a:pt x="2178" y="4711"/>
                    <a:pt x="1892" y="4996"/>
                  </a:cubicBezTo>
                  <a:cubicBezTo>
                    <a:pt x="1000" y="4086"/>
                    <a:pt x="625" y="3284"/>
                    <a:pt x="821" y="2927"/>
                  </a:cubicBezTo>
                  <a:cubicBezTo>
                    <a:pt x="946" y="2730"/>
                    <a:pt x="1285" y="2623"/>
                    <a:pt x="1785" y="2623"/>
                  </a:cubicBezTo>
                  <a:close/>
                  <a:moveTo>
                    <a:pt x="8244" y="2623"/>
                  </a:moveTo>
                  <a:cubicBezTo>
                    <a:pt x="8726" y="2623"/>
                    <a:pt x="9083" y="2748"/>
                    <a:pt x="9208" y="2927"/>
                  </a:cubicBezTo>
                  <a:cubicBezTo>
                    <a:pt x="9404" y="3284"/>
                    <a:pt x="9047" y="4086"/>
                    <a:pt x="8137" y="4996"/>
                  </a:cubicBezTo>
                  <a:cubicBezTo>
                    <a:pt x="7816" y="4693"/>
                    <a:pt x="7459" y="4408"/>
                    <a:pt x="7049" y="4122"/>
                  </a:cubicBezTo>
                  <a:cubicBezTo>
                    <a:pt x="7013" y="3676"/>
                    <a:pt x="6941" y="3230"/>
                    <a:pt x="6852" y="2837"/>
                  </a:cubicBezTo>
                  <a:cubicBezTo>
                    <a:pt x="7352" y="2695"/>
                    <a:pt x="7851" y="2623"/>
                    <a:pt x="8244" y="2623"/>
                  </a:cubicBezTo>
                  <a:close/>
                  <a:moveTo>
                    <a:pt x="2856" y="4872"/>
                  </a:moveTo>
                  <a:cubicBezTo>
                    <a:pt x="2856" y="5032"/>
                    <a:pt x="2856" y="5175"/>
                    <a:pt x="2856" y="5318"/>
                  </a:cubicBezTo>
                  <a:cubicBezTo>
                    <a:pt x="2856" y="5496"/>
                    <a:pt x="2856" y="5674"/>
                    <a:pt x="2856" y="5835"/>
                  </a:cubicBezTo>
                  <a:cubicBezTo>
                    <a:pt x="2659" y="5674"/>
                    <a:pt x="2463" y="5514"/>
                    <a:pt x="2285" y="5353"/>
                  </a:cubicBezTo>
                  <a:cubicBezTo>
                    <a:pt x="2463" y="5193"/>
                    <a:pt x="2659" y="5032"/>
                    <a:pt x="2856" y="4872"/>
                  </a:cubicBezTo>
                  <a:close/>
                  <a:moveTo>
                    <a:pt x="7102" y="4818"/>
                  </a:moveTo>
                  <a:cubicBezTo>
                    <a:pt x="7334" y="5014"/>
                    <a:pt x="7548" y="5193"/>
                    <a:pt x="7744" y="5371"/>
                  </a:cubicBezTo>
                  <a:cubicBezTo>
                    <a:pt x="7548" y="5550"/>
                    <a:pt x="7334" y="5728"/>
                    <a:pt x="7102" y="5906"/>
                  </a:cubicBezTo>
                  <a:cubicBezTo>
                    <a:pt x="7102" y="5710"/>
                    <a:pt x="7102" y="5532"/>
                    <a:pt x="7102" y="5335"/>
                  </a:cubicBezTo>
                  <a:cubicBezTo>
                    <a:pt x="7102" y="5157"/>
                    <a:pt x="7102" y="4979"/>
                    <a:pt x="7102" y="4818"/>
                  </a:cubicBezTo>
                  <a:close/>
                  <a:moveTo>
                    <a:pt x="5014" y="3551"/>
                  </a:moveTo>
                  <a:cubicBezTo>
                    <a:pt x="5264" y="3658"/>
                    <a:pt x="5514" y="3801"/>
                    <a:pt x="5782" y="3944"/>
                  </a:cubicBezTo>
                  <a:cubicBezTo>
                    <a:pt x="6049" y="4104"/>
                    <a:pt x="6317" y="4265"/>
                    <a:pt x="6549" y="4425"/>
                  </a:cubicBezTo>
                  <a:cubicBezTo>
                    <a:pt x="6585" y="4711"/>
                    <a:pt x="6585" y="5014"/>
                    <a:pt x="6585" y="5318"/>
                  </a:cubicBezTo>
                  <a:cubicBezTo>
                    <a:pt x="6585" y="5657"/>
                    <a:pt x="6567" y="5978"/>
                    <a:pt x="6531" y="6299"/>
                  </a:cubicBezTo>
                  <a:cubicBezTo>
                    <a:pt x="6317" y="6424"/>
                    <a:pt x="6103" y="6567"/>
                    <a:pt x="5853" y="6709"/>
                  </a:cubicBezTo>
                  <a:cubicBezTo>
                    <a:pt x="5585" y="6870"/>
                    <a:pt x="5300" y="7030"/>
                    <a:pt x="5014" y="7155"/>
                  </a:cubicBezTo>
                  <a:cubicBezTo>
                    <a:pt x="4747" y="7030"/>
                    <a:pt x="4461" y="6870"/>
                    <a:pt x="4176" y="6709"/>
                  </a:cubicBezTo>
                  <a:cubicBezTo>
                    <a:pt x="3908" y="6549"/>
                    <a:pt x="3658" y="6388"/>
                    <a:pt x="3409" y="6228"/>
                  </a:cubicBezTo>
                  <a:cubicBezTo>
                    <a:pt x="3391" y="5942"/>
                    <a:pt x="3391" y="5657"/>
                    <a:pt x="3391" y="5318"/>
                  </a:cubicBezTo>
                  <a:cubicBezTo>
                    <a:pt x="3391" y="5032"/>
                    <a:pt x="3391" y="4764"/>
                    <a:pt x="3409" y="4479"/>
                  </a:cubicBezTo>
                  <a:cubicBezTo>
                    <a:pt x="3676" y="4301"/>
                    <a:pt x="3944" y="4122"/>
                    <a:pt x="4265" y="3944"/>
                  </a:cubicBezTo>
                  <a:cubicBezTo>
                    <a:pt x="4515" y="3801"/>
                    <a:pt x="4765" y="3658"/>
                    <a:pt x="5014" y="3551"/>
                  </a:cubicBezTo>
                  <a:close/>
                  <a:moveTo>
                    <a:pt x="6478" y="6959"/>
                  </a:moveTo>
                  <a:cubicBezTo>
                    <a:pt x="6424" y="7227"/>
                    <a:pt x="6388" y="7477"/>
                    <a:pt x="6353" y="7691"/>
                  </a:cubicBezTo>
                  <a:cubicBezTo>
                    <a:pt x="6121" y="7619"/>
                    <a:pt x="5871" y="7530"/>
                    <a:pt x="5639" y="7423"/>
                  </a:cubicBezTo>
                  <a:cubicBezTo>
                    <a:pt x="5800" y="7352"/>
                    <a:pt x="5960" y="7262"/>
                    <a:pt x="6121" y="7155"/>
                  </a:cubicBezTo>
                  <a:cubicBezTo>
                    <a:pt x="6246" y="7102"/>
                    <a:pt x="6371" y="7030"/>
                    <a:pt x="6478" y="6959"/>
                  </a:cubicBezTo>
                  <a:close/>
                  <a:moveTo>
                    <a:pt x="3480" y="6906"/>
                  </a:moveTo>
                  <a:lnTo>
                    <a:pt x="3480" y="6906"/>
                  </a:lnTo>
                  <a:cubicBezTo>
                    <a:pt x="3641" y="7013"/>
                    <a:pt x="3766" y="7084"/>
                    <a:pt x="3926" y="7173"/>
                  </a:cubicBezTo>
                  <a:cubicBezTo>
                    <a:pt x="4069" y="7262"/>
                    <a:pt x="4229" y="7352"/>
                    <a:pt x="4390" y="7423"/>
                  </a:cubicBezTo>
                  <a:cubicBezTo>
                    <a:pt x="4122" y="7530"/>
                    <a:pt x="3873" y="7637"/>
                    <a:pt x="3623" y="7709"/>
                  </a:cubicBezTo>
                  <a:cubicBezTo>
                    <a:pt x="3569" y="7459"/>
                    <a:pt x="3534" y="7191"/>
                    <a:pt x="3480" y="6906"/>
                  </a:cubicBezTo>
                  <a:close/>
                  <a:moveTo>
                    <a:pt x="1910" y="5728"/>
                  </a:moveTo>
                  <a:cubicBezTo>
                    <a:pt x="2213" y="5996"/>
                    <a:pt x="2552" y="6263"/>
                    <a:pt x="2909" y="6531"/>
                  </a:cubicBezTo>
                  <a:cubicBezTo>
                    <a:pt x="2945" y="6995"/>
                    <a:pt x="3016" y="7441"/>
                    <a:pt x="3105" y="7851"/>
                  </a:cubicBezTo>
                  <a:cubicBezTo>
                    <a:pt x="2659" y="7976"/>
                    <a:pt x="2231" y="8030"/>
                    <a:pt x="1856" y="8030"/>
                  </a:cubicBezTo>
                  <a:cubicBezTo>
                    <a:pt x="1375" y="8030"/>
                    <a:pt x="1018" y="7905"/>
                    <a:pt x="911" y="7726"/>
                  </a:cubicBezTo>
                  <a:cubicBezTo>
                    <a:pt x="697" y="7387"/>
                    <a:pt x="1053" y="6602"/>
                    <a:pt x="1910" y="5728"/>
                  </a:cubicBezTo>
                  <a:close/>
                  <a:moveTo>
                    <a:pt x="8137" y="5728"/>
                  </a:moveTo>
                  <a:cubicBezTo>
                    <a:pt x="8976" y="6602"/>
                    <a:pt x="9332" y="7387"/>
                    <a:pt x="9136" y="7726"/>
                  </a:cubicBezTo>
                  <a:cubicBezTo>
                    <a:pt x="9011" y="7923"/>
                    <a:pt x="8672" y="8030"/>
                    <a:pt x="8173" y="8030"/>
                  </a:cubicBezTo>
                  <a:cubicBezTo>
                    <a:pt x="7780" y="8030"/>
                    <a:pt x="7334" y="7958"/>
                    <a:pt x="6870" y="7851"/>
                  </a:cubicBezTo>
                  <a:cubicBezTo>
                    <a:pt x="6941" y="7441"/>
                    <a:pt x="7013" y="7030"/>
                    <a:pt x="7049" y="6584"/>
                  </a:cubicBezTo>
                  <a:cubicBezTo>
                    <a:pt x="7459" y="6299"/>
                    <a:pt x="7816" y="6031"/>
                    <a:pt x="8137" y="5728"/>
                  </a:cubicBezTo>
                  <a:close/>
                  <a:moveTo>
                    <a:pt x="5014" y="7744"/>
                  </a:moveTo>
                  <a:cubicBezTo>
                    <a:pt x="5425" y="7923"/>
                    <a:pt x="5835" y="8083"/>
                    <a:pt x="6210" y="8208"/>
                  </a:cubicBezTo>
                  <a:cubicBezTo>
                    <a:pt x="5871" y="9421"/>
                    <a:pt x="5389" y="10117"/>
                    <a:pt x="4979" y="10117"/>
                  </a:cubicBezTo>
                  <a:cubicBezTo>
                    <a:pt x="4586" y="10117"/>
                    <a:pt x="4069" y="9421"/>
                    <a:pt x="3748" y="8226"/>
                  </a:cubicBezTo>
                  <a:cubicBezTo>
                    <a:pt x="4158" y="8101"/>
                    <a:pt x="4586" y="7940"/>
                    <a:pt x="5014" y="7744"/>
                  </a:cubicBezTo>
                  <a:close/>
                  <a:moveTo>
                    <a:pt x="4979" y="0"/>
                  </a:moveTo>
                  <a:cubicBezTo>
                    <a:pt x="4265" y="0"/>
                    <a:pt x="3605" y="910"/>
                    <a:pt x="3230" y="2302"/>
                  </a:cubicBezTo>
                  <a:cubicBezTo>
                    <a:pt x="2695" y="2159"/>
                    <a:pt x="2213" y="2088"/>
                    <a:pt x="1803" y="2088"/>
                  </a:cubicBezTo>
                  <a:cubicBezTo>
                    <a:pt x="1107" y="2088"/>
                    <a:pt x="590" y="2267"/>
                    <a:pt x="375" y="2659"/>
                  </a:cubicBezTo>
                  <a:cubicBezTo>
                    <a:pt x="1" y="3301"/>
                    <a:pt x="482" y="4318"/>
                    <a:pt x="1517" y="5353"/>
                  </a:cubicBezTo>
                  <a:cubicBezTo>
                    <a:pt x="536" y="6370"/>
                    <a:pt x="72" y="7352"/>
                    <a:pt x="447" y="7976"/>
                  </a:cubicBezTo>
                  <a:cubicBezTo>
                    <a:pt x="661" y="8369"/>
                    <a:pt x="1178" y="8547"/>
                    <a:pt x="1856" y="8547"/>
                  </a:cubicBezTo>
                  <a:cubicBezTo>
                    <a:pt x="2267" y="8547"/>
                    <a:pt x="2731" y="8494"/>
                    <a:pt x="3230" y="8369"/>
                  </a:cubicBezTo>
                  <a:cubicBezTo>
                    <a:pt x="3623" y="9743"/>
                    <a:pt x="4265" y="10653"/>
                    <a:pt x="4979" y="10653"/>
                  </a:cubicBezTo>
                  <a:cubicBezTo>
                    <a:pt x="5693" y="10653"/>
                    <a:pt x="6353" y="9743"/>
                    <a:pt x="6727" y="8369"/>
                  </a:cubicBezTo>
                  <a:cubicBezTo>
                    <a:pt x="7245" y="8494"/>
                    <a:pt x="7727" y="8583"/>
                    <a:pt x="8155" y="8583"/>
                  </a:cubicBezTo>
                  <a:cubicBezTo>
                    <a:pt x="8851" y="8583"/>
                    <a:pt x="9350" y="8387"/>
                    <a:pt x="9582" y="8012"/>
                  </a:cubicBezTo>
                  <a:cubicBezTo>
                    <a:pt x="9939" y="7387"/>
                    <a:pt x="9493" y="6388"/>
                    <a:pt x="8512" y="5389"/>
                  </a:cubicBezTo>
                  <a:cubicBezTo>
                    <a:pt x="9564" y="4336"/>
                    <a:pt x="10046" y="3301"/>
                    <a:pt x="9671" y="2659"/>
                  </a:cubicBezTo>
                  <a:cubicBezTo>
                    <a:pt x="9439" y="2284"/>
                    <a:pt x="8940" y="2106"/>
                    <a:pt x="8244" y="2106"/>
                  </a:cubicBezTo>
                  <a:cubicBezTo>
                    <a:pt x="7798" y="2106"/>
                    <a:pt x="7298" y="2177"/>
                    <a:pt x="6745" y="2320"/>
                  </a:cubicBezTo>
                  <a:cubicBezTo>
                    <a:pt x="6353" y="928"/>
                    <a:pt x="5710" y="0"/>
                    <a:pt x="4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8" name="Google Shape;4298;p43"/>
          <p:cNvGrpSpPr/>
          <p:nvPr/>
        </p:nvGrpSpPr>
        <p:grpSpPr>
          <a:xfrm>
            <a:off x="3552875" y="3780864"/>
            <a:ext cx="336152" cy="347241"/>
            <a:chOff x="4324975" y="3617800"/>
            <a:chExt cx="254275" cy="254725"/>
          </a:xfrm>
        </p:grpSpPr>
        <p:sp>
          <p:nvSpPr>
            <p:cNvPr id="4299" name="Google Shape;4299;p43"/>
            <p:cNvSpPr/>
            <p:nvPr/>
          </p:nvSpPr>
          <p:spPr>
            <a:xfrm>
              <a:off x="4347275" y="3641900"/>
              <a:ext cx="186025" cy="230625"/>
            </a:xfrm>
            <a:custGeom>
              <a:avLst/>
              <a:gdLst/>
              <a:ahLst/>
              <a:cxnLst/>
              <a:rect l="l" t="t" r="r" b="b"/>
              <a:pathLst>
                <a:path w="7441" h="9225" extrusionOk="0">
                  <a:moveTo>
                    <a:pt x="3819" y="3747"/>
                  </a:moveTo>
                  <a:lnTo>
                    <a:pt x="3819" y="5228"/>
                  </a:lnTo>
                  <a:lnTo>
                    <a:pt x="3212" y="5228"/>
                  </a:lnTo>
                  <a:lnTo>
                    <a:pt x="3819" y="3747"/>
                  </a:lnTo>
                  <a:close/>
                  <a:moveTo>
                    <a:pt x="4354" y="3747"/>
                  </a:moveTo>
                  <a:lnTo>
                    <a:pt x="4979" y="5228"/>
                  </a:lnTo>
                  <a:lnTo>
                    <a:pt x="4354" y="5228"/>
                  </a:lnTo>
                  <a:lnTo>
                    <a:pt x="4354" y="3747"/>
                  </a:lnTo>
                  <a:close/>
                  <a:moveTo>
                    <a:pt x="6923" y="0"/>
                  </a:moveTo>
                  <a:lnTo>
                    <a:pt x="0" y="2873"/>
                  </a:lnTo>
                  <a:lnTo>
                    <a:pt x="500" y="4104"/>
                  </a:lnTo>
                  <a:lnTo>
                    <a:pt x="3623" y="2802"/>
                  </a:lnTo>
                  <a:lnTo>
                    <a:pt x="1339" y="8315"/>
                  </a:lnTo>
                  <a:cubicBezTo>
                    <a:pt x="1303" y="8458"/>
                    <a:pt x="1357" y="8618"/>
                    <a:pt x="1499" y="8672"/>
                  </a:cubicBezTo>
                  <a:cubicBezTo>
                    <a:pt x="1535" y="8690"/>
                    <a:pt x="1571" y="8690"/>
                    <a:pt x="1588" y="8690"/>
                  </a:cubicBezTo>
                  <a:cubicBezTo>
                    <a:pt x="1696" y="8690"/>
                    <a:pt x="1803" y="8618"/>
                    <a:pt x="1838" y="8529"/>
                  </a:cubicBezTo>
                  <a:lnTo>
                    <a:pt x="2980" y="5763"/>
                  </a:lnTo>
                  <a:lnTo>
                    <a:pt x="3819" y="5763"/>
                  </a:lnTo>
                  <a:lnTo>
                    <a:pt x="3819" y="8957"/>
                  </a:lnTo>
                  <a:cubicBezTo>
                    <a:pt x="3819" y="9100"/>
                    <a:pt x="3944" y="9225"/>
                    <a:pt x="4086" y="9225"/>
                  </a:cubicBezTo>
                  <a:cubicBezTo>
                    <a:pt x="4229" y="9225"/>
                    <a:pt x="4354" y="9100"/>
                    <a:pt x="4354" y="8957"/>
                  </a:cubicBezTo>
                  <a:lnTo>
                    <a:pt x="4354" y="5763"/>
                  </a:lnTo>
                  <a:lnTo>
                    <a:pt x="5193" y="5763"/>
                  </a:lnTo>
                  <a:lnTo>
                    <a:pt x="6335" y="8529"/>
                  </a:lnTo>
                  <a:cubicBezTo>
                    <a:pt x="6370" y="8636"/>
                    <a:pt x="6477" y="8690"/>
                    <a:pt x="6567" y="8690"/>
                  </a:cubicBezTo>
                  <a:cubicBezTo>
                    <a:pt x="6620" y="8690"/>
                    <a:pt x="6638" y="8690"/>
                    <a:pt x="6674" y="8672"/>
                  </a:cubicBezTo>
                  <a:cubicBezTo>
                    <a:pt x="6816" y="8618"/>
                    <a:pt x="6888" y="8458"/>
                    <a:pt x="6816" y="8315"/>
                  </a:cubicBezTo>
                  <a:lnTo>
                    <a:pt x="4425" y="2498"/>
                  </a:lnTo>
                  <a:lnTo>
                    <a:pt x="7441" y="1231"/>
                  </a:lnTo>
                  <a:lnTo>
                    <a:pt x="69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3"/>
            <p:cNvSpPr/>
            <p:nvPr/>
          </p:nvSpPr>
          <p:spPr>
            <a:xfrm>
              <a:off x="4324975" y="3727975"/>
              <a:ext cx="18750" cy="17875"/>
            </a:xfrm>
            <a:custGeom>
              <a:avLst/>
              <a:gdLst/>
              <a:ahLst/>
              <a:cxnLst/>
              <a:rect l="l" t="t" r="r" b="b"/>
              <a:pathLst>
                <a:path w="750" h="715" extrusionOk="0">
                  <a:moveTo>
                    <a:pt x="536" y="1"/>
                  </a:moveTo>
                  <a:lnTo>
                    <a:pt x="0" y="233"/>
                  </a:lnTo>
                  <a:lnTo>
                    <a:pt x="197" y="715"/>
                  </a:lnTo>
                  <a:lnTo>
                    <a:pt x="750" y="500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3"/>
            <p:cNvSpPr/>
            <p:nvPr/>
          </p:nvSpPr>
          <p:spPr>
            <a:xfrm>
              <a:off x="4529725" y="3617800"/>
              <a:ext cx="49525" cy="55800"/>
            </a:xfrm>
            <a:custGeom>
              <a:avLst/>
              <a:gdLst/>
              <a:ahLst/>
              <a:cxnLst/>
              <a:rect l="l" t="t" r="r" b="b"/>
              <a:pathLst>
                <a:path w="1981" h="2232" extrusionOk="0">
                  <a:moveTo>
                    <a:pt x="1267" y="1"/>
                  </a:moveTo>
                  <a:lnTo>
                    <a:pt x="0" y="500"/>
                  </a:lnTo>
                  <a:lnTo>
                    <a:pt x="714" y="2231"/>
                  </a:lnTo>
                  <a:lnTo>
                    <a:pt x="1981" y="1731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2" name="Google Shape;4302;p43"/>
          <p:cNvGrpSpPr/>
          <p:nvPr/>
        </p:nvGrpSpPr>
        <p:grpSpPr>
          <a:xfrm>
            <a:off x="4086534" y="3846536"/>
            <a:ext cx="399872" cy="217737"/>
            <a:chOff x="4728650" y="3665975"/>
            <a:chExt cx="302475" cy="159725"/>
          </a:xfrm>
        </p:grpSpPr>
        <p:sp>
          <p:nvSpPr>
            <p:cNvPr id="4303" name="Google Shape;4303;p43"/>
            <p:cNvSpPr/>
            <p:nvPr/>
          </p:nvSpPr>
          <p:spPr>
            <a:xfrm>
              <a:off x="4728650" y="3665975"/>
              <a:ext cx="302475" cy="147225"/>
            </a:xfrm>
            <a:custGeom>
              <a:avLst/>
              <a:gdLst/>
              <a:ahLst/>
              <a:cxnLst/>
              <a:rect l="l" t="t" r="r" b="b"/>
              <a:pathLst>
                <a:path w="12099" h="5889" extrusionOk="0">
                  <a:moveTo>
                    <a:pt x="10403" y="1482"/>
                  </a:moveTo>
                  <a:lnTo>
                    <a:pt x="10403" y="1482"/>
                  </a:lnTo>
                  <a:cubicBezTo>
                    <a:pt x="10082" y="1696"/>
                    <a:pt x="9529" y="1963"/>
                    <a:pt x="9047" y="2231"/>
                  </a:cubicBezTo>
                  <a:cubicBezTo>
                    <a:pt x="8994" y="2088"/>
                    <a:pt x="8958" y="1963"/>
                    <a:pt x="8887" y="1821"/>
                  </a:cubicBezTo>
                  <a:cubicBezTo>
                    <a:pt x="9404" y="1678"/>
                    <a:pt x="10011" y="1535"/>
                    <a:pt x="10403" y="1482"/>
                  </a:cubicBezTo>
                  <a:close/>
                  <a:moveTo>
                    <a:pt x="2981" y="4247"/>
                  </a:moveTo>
                  <a:cubicBezTo>
                    <a:pt x="3034" y="4390"/>
                    <a:pt x="3088" y="4533"/>
                    <a:pt x="3177" y="4658"/>
                  </a:cubicBezTo>
                  <a:cubicBezTo>
                    <a:pt x="2606" y="4836"/>
                    <a:pt x="2124" y="4925"/>
                    <a:pt x="1732" y="5015"/>
                  </a:cubicBezTo>
                  <a:cubicBezTo>
                    <a:pt x="2053" y="4783"/>
                    <a:pt x="2481" y="4533"/>
                    <a:pt x="2981" y="4247"/>
                  </a:cubicBezTo>
                  <a:close/>
                  <a:moveTo>
                    <a:pt x="5996" y="1"/>
                  </a:moveTo>
                  <a:cubicBezTo>
                    <a:pt x="4230" y="1"/>
                    <a:pt x="2820" y="1446"/>
                    <a:pt x="2820" y="3195"/>
                  </a:cubicBezTo>
                  <a:cubicBezTo>
                    <a:pt x="2820" y="3284"/>
                    <a:pt x="2820" y="3355"/>
                    <a:pt x="2820" y="3427"/>
                  </a:cubicBezTo>
                  <a:cubicBezTo>
                    <a:pt x="1089" y="4354"/>
                    <a:pt x="1" y="5229"/>
                    <a:pt x="179" y="5657"/>
                  </a:cubicBezTo>
                  <a:cubicBezTo>
                    <a:pt x="251" y="5817"/>
                    <a:pt x="501" y="5889"/>
                    <a:pt x="893" y="5889"/>
                  </a:cubicBezTo>
                  <a:cubicBezTo>
                    <a:pt x="1981" y="5889"/>
                    <a:pt x="4105" y="5318"/>
                    <a:pt x="6442" y="4372"/>
                  </a:cubicBezTo>
                  <a:cubicBezTo>
                    <a:pt x="9636" y="3052"/>
                    <a:pt x="12098" y="1428"/>
                    <a:pt x="11848" y="804"/>
                  </a:cubicBezTo>
                  <a:cubicBezTo>
                    <a:pt x="11777" y="643"/>
                    <a:pt x="11456" y="625"/>
                    <a:pt x="11063" y="625"/>
                  </a:cubicBezTo>
                  <a:cubicBezTo>
                    <a:pt x="10457" y="625"/>
                    <a:pt x="9529" y="804"/>
                    <a:pt x="8423" y="1125"/>
                  </a:cubicBezTo>
                  <a:cubicBezTo>
                    <a:pt x="7834" y="447"/>
                    <a:pt x="6977" y="1"/>
                    <a:pt x="5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3"/>
            <p:cNvSpPr/>
            <p:nvPr/>
          </p:nvSpPr>
          <p:spPr>
            <a:xfrm>
              <a:off x="4831700" y="3757875"/>
              <a:ext cx="125825" cy="67825"/>
            </a:xfrm>
            <a:custGeom>
              <a:avLst/>
              <a:gdLst/>
              <a:ahLst/>
              <a:cxnLst/>
              <a:rect l="l" t="t" r="r" b="b"/>
              <a:pathLst>
                <a:path w="5033" h="2713" extrusionOk="0">
                  <a:moveTo>
                    <a:pt x="5032" y="0"/>
                  </a:moveTo>
                  <a:cubicBezTo>
                    <a:pt x="4265" y="411"/>
                    <a:pt x="3426" y="803"/>
                    <a:pt x="2516" y="1178"/>
                  </a:cubicBezTo>
                  <a:cubicBezTo>
                    <a:pt x="1642" y="1535"/>
                    <a:pt x="786" y="1856"/>
                    <a:pt x="1" y="2088"/>
                  </a:cubicBezTo>
                  <a:cubicBezTo>
                    <a:pt x="536" y="2480"/>
                    <a:pt x="1178" y="2712"/>
                    <a:pt x="1874" y="2712"/>
                  </a:cubicBezTo>
                  <a:cubicBezTo>
                    <a:pt x="3480" y="2712"/>
                    <a:pt x="4800" y="1553"/>
                    <a:pt x="50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5" name="Google Shape;4305;p43"/>
          <p:cNvGrpSpPr/>
          <p:nvPr/>
        </p:nvGrpSpPr>
        <p:grpSpPr>
          <a:xfrm>
            <a:off x="4613200" y="3803696"/>
            <a:ext cx="382719" cy="282796"/>
            <a:chOff x="5164925" y="3642775"/>
            <a:chExt cx="289500" cy="207450"/>
          </a:xfrm>
        </p:grpSpPr>
        <p:sp>
          <p:nvSpPr>
            <p:cNvPr id="4306" name="Google Shape;4306;p43"/>
            <p:cNvSpPr/>
            <p:nvPr/>
          </p:nvSpPr>
          <p:spPr>
            <a:xfrm>
              <a:off x="5271975" y="3690075"/>
              <a:ext cx="79875" cy="79875"/>
            </a:xfrm>
            <a:custGeom>
              <a:avLst/>
              <a:gdLst/>
              <a:ahLst/>
              <a:cxnLst/>
              <a:rect l="l" t="t" r="r" b="b"/>
              <a:pathLst>
                <a:path w="3195" h="3195" extrusionOk="0">
                  <a:moveTo>
                    <a:pt x="1606" y="0"/>
                  </a:moveTo>
                  <a:cubicBezTo>
                    <a:pt x="714" y="0"/>
                    <a:pt x="0" y="714"/>
                    <a:pt x="0" y="1588"/>
                  </a:cubicBezTo>
                  <a:cubicBezTo>
                    <a:pt x="0" y="2480"/>
                    <a:pt x="714" y="3194"/>
                    <a:pt x="1606" y="3194"/>
                  </a:cubicBezTo>
                  <a:cubicBezTo>
                    <a:pt x="2480" y="3194"/>
                    <a:pt x="3194" y="2480"/>
                    <a:pt x="3194" y="1588"/>
                  </a:cubicBezTo>
                  <a:cubicBezTo>
                    <a:pt x="3194" y="714"/>
                    <a:pt x="2480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3"/>
            <p:cNvSpPr/>
            <p:nvPr/>
          </p:nvSpPr>
          <p:spPr>
            <a:xfrm>
              <a:off x="5368325" y="3670900"/>
              <a:ext cx="26775" cy="26325"/>
            </a:xfrm>
            <a:custGeom>
              <a:avLst/>
              <a:gdLst/>
              <a:ahLst/>
              <a:cxnLst/>
              <a:rect l="l" t="t" r="r" b="b"/>
              <a:pathLst>
                <a:path w="1071" h="1053" extrusionOk="0">
                  <a:moveTo>
                    <a:pt x="536" y="0"/>
                  </a:moveTo>
                  <a:cubicBezTo>
                    <a:pt x="250" y="0"/>
                    <a:pt x="0" y="232"/>
                    <a:pt x="0" y="535"/>
                  </a:cubicBezTo>
                  <a:cubicBezTo>
                    <a:pt x="0" y="821"/>
                    <a:pt x="250" y="1053"/>
                    <a:pt x="536" y="1053"/>
                  </a:cubicBezTo>
                  <a:cubicBezTo>
                    <a:pt x="839" y="1053"/>
                    <a:pt x="1071" y="821"/>
                    <a:pt x="1071" y="535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3"/>
            <p:cNvSpPr/>
            <p:nvPr/>
          </p:nvSpPr>
          <p:spPr>
            <a:xfrm>
              <a:off x="5222000" y="3823900"/>
              <a:ext cx="26800" cy="26325"/>
            </a:xfrm>
            <a:custGeom>
              <a:avLst/>
              <a:gdLst/>
              <a:ahLst/>
              <a:cxnLst/>
              <a:rect l="l" t="t" r="r" b="b"/>
              <a:pathLst>
                <a:path w="1072" h="1053" extrusionOk="0">
                  <a:moveTo>
                    <a:pt x="536" y="0"/>
                  </a:moveTo>
                  <a:cubicBezTo>
                    <a:pt x="251" y="0"/>
                    <a:pt x="1" y="232"/>
                    <a:pt x="1" y="535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40" y="1053"/>
                    <a:pt x="1071" y="821"/>
                    <a:pt x="1071" y="535"/>
                  </a:cubicBezTo>
                  <a:cubicBezTo>
                    <a:pt x="1071" y="232"/>
                    <a:pt x="840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3"/>
            <p:cNvSpPr/>
            <p:nvPr/>
          </p:nvSpPr>
          <p:spPr>
            <a:xfrm>
              <a:off x="5164925" y="3642775"/>
              <a:ext cx="289500" cy="202100"/>
            </a:xfrm>
            <a:custGeom>
              <a:avLst/>
              <a:gdLst/>
              <a:ahLst/>
              <a:cxnLst/>
              <a:rect l="l" t="t" r="r" b="b"/>
              <a:pathLst>
                <a:path w="11580" h="8084" extrusionOk="0">
                  <a:moveTo>
                    <a:pt x="8440" y="1"/>
                  </a:moveTo>
                  <a:cubicBezTo>
                    <a:pt x="7191" y="1"/>
                    <a:pt x="5763" y="393"/>
                    <a:pt x="4425" y="1143"/>
                  </a:cubicBezTo>
                  <a:cubicBezTo>
                    <a:pt x="1552" y="2695"/>
                    <a:pt x="0" y="5211"/>
                    <a:pt x="892" y="6853"/>
                  </a:cubicBezTo>
                  <a:cubicBezTo>
                    <a:pt x="1088" y="7209"/>
                    <a:pt x="1410" y="7513"/>
                    <a:pt x="1784" y="7709"/>
                  </a:cubicBezTo>
                  <a:cubicBezTo>
                    <a:pt x="1802" y="7513"/>
                    <a:pt x="1838" y="7334"/>
                    <a:pt x="1945" y="7209"/>
                  </a:cubicBezTo>
                  <a:cubicBezTo>
                    <a:pt x="1695" y="7049"/>
                    <a:pt x="1499" y="6853"/>
                    <a:pt x="1356" y="6603"/>
                  </a:cubicBezTo>
                  <a:cubicBezTo>
                    <a:pt x="625" y="5265"/>
                    <a:pt x="2159" y="2981"/>
                    <a:pt x="4693" y="1589"/>
                  </a:cubicBezTo>
                  <a:cubicBezTo>
                    <a:pt x="5959" y="911"/>
                    <a:pt x="7316" y="518"/>
                    <a:pt x="8457" y="518"/>
                  </a:cubicBezTo>
                  <a:cubicBezTo>
                    <a:pt x="9564" y="518"/>
                    <a:pt x="10367" y="857"/>
                    <a:pt x="10706" y="1482"/>
                  </a:cubicBezTo>
                  <a:cubicBezTo>
                    <a:pt x="11062" y="2124"/>
                    <a:pt x="10902" y="2981"/>
                    <a:pt x="10331" y="3891"/>
                  </a:cubicBezTo>
                  <a:cubicBezTo>
                    <a:pt x="9706" y="4872"/>
                    <a:pt x="8654" y="5782"/>
                    <a:pt x="7387" y="6496"/>
                  </a:cubicBezTo>
                  <a:cubicBezTo>
                    <a:pt x="6209" y="7138"/>
                    <a:pt x="4996" y="7513"/>
                    <a:pt x="3908" y="7566"/>
                  </a:cubicBezTo>
                  <a:cubicBezTo>
                    <a:pt x="3925" y="7620"/>
                    <a:pt x="3925" y="7691"/>
                    <a:pt x="3925" y="7780"/>
                  </a:cubicBezTo>
                  <a:cubicBezTo>
                    <a:pt x="3925" y="7870"/>
                    <a:pt x="3908" y="7977"/>
                    <a:pt x="3872" y="8084"/>
                  </a:cubicBezTo>
                  <a:cubicBezTo>
                    <a:pt x="5067" y="8048"/>
                    <a:pt x="6388" y="7655"/>
                    <a:pt x="7655" y="6960"/>
                  </a:cubicBezTo>
                  <a:cubicBezTo>
                    <a:pt x="8993" y="6228"/>
                    <a:pt x="10117" y="5247"/>
                    <a:pt x="10795" y="4194"/>
                  </a:cubicBezTo>
                  <a:cubicBezTo>
                    <a:pt x="11437" y="3106"/>
                    <a:pt x="11580" y="2053"/>
                    <a:pt x="11152" y="1250"/>
                  </a:cubicBezTo>
                  <a:cubicBezTo>
                    <a:pt x="10706" y="447"/>
                    <a:pt x="9742" y="1"/>
                    <a:pt x="84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3"/>
            <p:cNvSpPr/>
            <p:nvPr/>
          </p:nvSpPr>
          <p:spPr>
            <a:xfrm>
              <a:off x="5226475" y="3704350"/>
              <a:ext cx="182450" cy="104850"/>
            </a:xfrm>
            <a:custGeom>
              <a:avLst/>
              <a:gdLst/>
              <a:ahLst/>
              <a:cxnLst/>
              <a:rect l="l" t="t" r="r" b="b"/>
              <a:pathLst>
                <a:path w="7298" h="4194" extrusionOk="0">
                  <a:moveTo>
                    <a:pt x="6905" y="0"/>
                  </a:moveTo>
                  <a:cubicBezTo>
                    <a:pt x="6781" y="125"/>
                    <a:pt x="6602" y="196"/>
                    <a:pt x="6424" y="232"/>
                  </a:cubicBezTo>
                  <a:cubicBezTo>
                    <a:pt x="6638" y="1017"/>
                    <a:pt x="5746" y="2248"/>
                    <a:pt x="4336" y="3016"/>
                  </a:cubicBezTo>
                  <a:cubicBezTo>
                    <a:pt x="3569" y="3444"/>
                    <a:pt x="2748" y="3676"/>
                    <a:pt x="2070" y="3676"/>
                  </a:cubicBezTo>
                  <a:cubicBezTo>
                    <a:pt x="1410" y="3676"/>
                    <a:pt x="964" y="3480"/>
                    <a:pt x="768" y="3123"/>
                  </a:cubicBezTo>
                  <a:cubicBezTo>
                    <a:pt x="571" y="2784"/>
                    <a:pt x="643" y="2320"/>
                    <a:pt x="928" y="1838"/>
                  </a:cubicBezTo>
                  <a:cubicBezTo>
                    <a:pt x="892" y="1535"/>
                    <a:pt x="892" y="1214"/>
                    <a:pt x="964" y="910"/>
                  </a:cubicBezTo>
                  <a:lnTo>
                    <a:pt x="964" y="910"/>
                  </a:lnTo>
                  <a:cubicBezTo>
                    <a:pt x="821" y="1053"/>
                    <a:pt x="661" y="1249"/>
                    <a:pt x="553" y="1428"/>
                  </a:cubicBezTo>
                  <a:cubicBezTo>
                    <a:pt x="90" y="2159"/>
                    <a:pt x="0" y="2837"/>
                    <a:pt x="304" y="3372"/>
                  </a:cubicBezTo>
                  <a:cubicBezTo>
                    <a:pt x="589" y="3890"/>
                    <a:pt x="1214" y="4193"/>
                    <a:pt x="2070" y="4193"/>
                  </a:cubicBezTo>
                  <a:cubicBezTo>
                    <a:pt x="2855" y="4193"/>
                    <a:pt x="3747" y="3943"/>
                    <a:pt x="4586" y="3480"/>
                  </a:cubicBezTo>
                  <a:cubicBezTo>
                    <a:pt x="6317" y="2534"/>
                    <a:pt x="7298" y="1053"/>
                    <a:pt x="69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1" name="Google Shape;4311;p43"/>
          <p:cNvSpPr/>
          <p:nvPr/>
        </p:nvSpPr>
        <p:spPr>
          <a:xfrm>
            <a:off x="5213990" y="3717422"/>
            <a:ext cx="360939" cy="372154"/>
          </a:xfrm>
          <a:custGeom>
            <a:avLst/>
            <a:gdLst/>
            <a:ahLst/>
            <a:cxnLst/>
            <a:rect l="l" t="t" r="r" b="b"/>
            <a:pathLst>
              <a:path w="10921" h="10920" extrusionOk="0">
                <a:moveTo>
                  <a:pt x="3051" y="536"/>
                </a:moveTo>
                <a:lnTo>
                  <a:pt x="3444" y="910"/>
                </a:lnTo>
                <a:lnTo>
                  <a:pt x="2409" y="1945"/>
                </a:lnTo>
                <a:lnTo>
                  <a:pt x="2034" y="1570"/>
                </a:lnTo>
                <a:lnTo>
                  <a:pt x="3051" y="536"/>
                </a:lnTo>
                <a:close/>
                <a:moveTo>
                  <a:pt x="3819" y="1285"/>
                </a:moveTo>
                <a:lnTo>
                  <a:pt x="4193" y="1660"/>
                </a:lnTo>
                <a:lnTo>
                  <a:pt x="3158" y="2694"/>
                </a:lnTo>
                <a:lnTo>
                  <a:pt x="2784" y="2320"/>
                </a:lnTo>
                <a:lnTo>
                  <a:pt x="3819" y="1285"/>
                </a:lnTo>
                <a:close/>
                <a:moveTo>
                  <a:pt x="1660" y="1945"/>
                </a:moveTo>
                <a:lnTo>
                  <a:pt x="2017" y="2320"/>
                </a:lnTo>
                <a:lnTo>
                  <a:pt x="892" y="3444"/>
                </a:lnTo>
                <a:lnTo>
                  <a:pt x="518" y="3069"/>
                </a:lnTo>
                <a:lnTo>
                  <a:pt x="1660" y="1945"/>
                </a:lnTo>
                <a:close/>
                <a:moveTo>
                  <a:pt x="4586" y="2034"/>
                </a:moveTo>
                <a:lnTo>
                  <a:pt x="4943" y="2409"/>
                </a:lnTo>
                <a:lnTo>
                  <a:pt x="3908" y="3444"/>
                </a:lnTo>
                <a:lnTo>
                  <a:pt x="3533" y="3069"/>
                </a:lnTo>
                <a:lnTo>
                  <a:pt x="4586" y="2034"/>
                </a:lnTo>
                <a:close/>
                <a:moveTo>
                  <a:pt x="2409" y="2694"/>
                </a:moveTo>
                <a:lnTo>
                  <a:pt x="2784" y="3069"/>
                </a:lnTo>
                <a:lnTo>
                  <a:pt x="1660" y="4211"/>
                </a:lnTo>
                <a:lnTo>
                  <a:pt x="1285" y="3836"/>
                </a:lnTo>
                <a:lnTo>
                  <a:pt x="2409" y="2694"/>
                </a:lnTo>
                <a:close/>
                <a:moveTo>
                  <a:pt x="3176" y="3444"/>
                </a:moveTo>
                <a:lnTo>
                  <a:pt x="3533" y="3819"/>
                </a:lnTo>
                <a:lnTo>
                  <a:pt x="2409" y="4961"/>
                </a:lnTo>
                <a:lnTo>
                  <a:pt x="2034" y="4586"/>
                </a:lnTo>
                <a:lnTo>
                  <a:pt x="3176" y="3444"/>
                </a:lnTo>
                <a:close/>
                <a:moveTo>
                  <a:pt x="8529" y="5978"/>
                </a:moveTo>
                <a:lnTo>
                  <a:pt x="8904" y="6352"/>
                </a:lnTo>
                <a:lnTo>
                  <a:pt x="7869" y="7405"/>
                </a:lnTo>
                <a:lnTo>
                  <a:pt x="7494" y="7030"/>
                </a:lnTo>
                <a:lnTo>
                  <a:pt x="8529" y="5978"/>
                </a:lnTo>
                <a:close/>
                <a:moveTo>
                  <a:pt x="9261" y="6727"/>
                </a:moveTo>
                <a:lnTo>
                  <a:pt x="9635" y="7102"/>
                </a:lnTo>
                <a:lnTo>
                  <a:pt x="8600" y="8154"/>
                </a:lnTo>
                <a:lnTo>
                  <a:pt x="8244" y="7780"/>
                </a:lnTo>
                <a:lnTo>
                  <a:pt x="9261" y="6727"/>
                </a:lnTo>
                <a:close/>
                <a:moveTo>
                  <a:pt x="7102" y="7405"/>
                </a:moveTo>
                <a:lnTo>
                  <a:pt x="7476" y="7780"/>
                </a:lnTo>
                <a:lnTo>
                  <a:pt x="6334" y="8904"/>
                </a:lnTo>
                <a:lnTo>
                  <a:pt x="5978" y="8529"/>
                </a:lnTo>
                <a:lnTo>
                  <a:pt x="7102" y="7405"/>
                </a:lnTo>
                <a:close/>
                <a:moveTo>
                  <a:pt x="10028" y="7494"/>
                </a:moveTo>
                <a:lnTo>
                  <a:pt x="10403" y="7869"/>
                </a:lnTo>
                <a:lnTo>
                  <a:pt x="9368" y="8904"/>
                </a:lnTo>
                <a:lnTo>
                  <a:pt x="8993" y="8529"/>
                </a:lnTo>
                <a:lnTo>
                  <a:pt x="10028" y="7494"/>
                </a:lnTo>
                <a:close/>
                <a:moveTo>
                  <a:pt x="1356" y="8029"/>
                </a:moveTo>
                <a:lnTo>
                  <a:pt x="1945" y="8618"/>
                </a:lnTo>
                <a:lnTo>
                  <a:pt x="1356" y="9207"/>
                </a:lnTo>
                <a:lnTo>
                  <a:pt x="1356" y="8029"/>
                </a:lnTo>
                <a:close/>
                <a:moveTo>
                  <a:pt x="2320" y="8993"/>
                </a:moveTo>
                <a:lnTo>
                  <a:pt x="2891" y="9564"/>
                </a:lnTo>
                <a:lnTo>
                  <a:pt x="1749" y="9564"/>
                </a:lnTo>
                <a:lnTo>
                  <a:pt x="2320" y="8993"/>
                </a:lnTo>
                <a:close/>
                <a:moveTo>
                  <a:pt x="7869" y="8154"/>
                </a:moveTo>
                <a:lnTo>
                  <a:pt x="8244" y="8529"/>
                </a:lnTo>
                <a:lnTo>
                  <a:pt x="7102" y="9653"/>
                </a:lnTo>
                <a:lnTo>
                  <a:pt x="6727" y="9278"/>
                </a:lnTo>
                <a:lnTo>
                  <a:pt x="7869" y="8154"/>
                </a:lnTo>
                <a:close/>
                <a:moveTo>
                  <a:pt x="8618" y="8904"/>
                </a:moveTo>
                <a:lnTo>
                  <a:pt x="8993" y="9278"/>
                </a:lnTo>
                <a:lnTo>
                  <a:pt x="7869" y="10403"/>
                </a:lnTo>
                <a:lnTo>
                  <a:pt x="7494" y="10028"/>
                </a:lnTo>
                <a:lnTo>
                  <a:pt x="8618" y="8904"/>
                </a:lnTo>
                <a:close/>
                <a:moveTo>
                  <a:pt x="3051" y="0"/>
                </a:moveTo>
                <a:cubicBezTo>
                  <a:pt x="2927" y="0"/>
                  <a:pt x="2784" y="54"/>
                  <a:pt x="2695" y="161"/>
                </a:cubicBezTo>
                <a:lnTo>
                  <a:pt x="161" y="2694"/>
                </a:lnTo>
                <a:cubicBezTo>
                  <a:pt x="54" y="2784"/>
                  <a:pt x="0" y="2926"/>
                  <a:pt x="0" y="3069"/>
                </a:cubicBezTo>
                <a:cubicBezTo>
                  <a:pt x="0" y="3230"/>
                  <a:pt x="54" y="3355"/>
                  <a:pt x="161" y="3444"/>
                </a:cubicBezTo>
                <a:lnTo>
                  <a:pt x="2034" y="5317"/>
                </a:lnTo>
                <a:cubicBezTo>
                  <a:pt x="2141" y="5424"/>
                  <a:pt x="2284" y="5478"/>
                  <a:pt x="2409" y="5478"/>
                </a:cubicBezTo>
                <a:cubicBezTo>
                  <a:pt x="2552" y="5478"/>
                  <a:pt x="2695" y="5424"/>
                  <a:pt x="2784" y="5317"/>
                </a:cubicBezTo>
                <a:lnTo>
                  <a:pt x="3908" y="4193"/>
                </a:lnTo>
                <a:lnTo>
                  <a:pt x="4283" y="4568"/>
                </a:lnTo>
                <a:lnTo>
                  <a:pt x="2962" y="5888"/>
                </a:lnTo>
                <a:cubicBezTo>
                  <a:pt x="2855" y="5978"/>
                  <a:pt x="2802" y="6120"/>
                  <a:pt x="2802" y="6245"/>
                </a:cubicBezTo>
                <a:cubicBezTo>
                  <a:pt x="2802" y="6406"/>
                  <a:pt x="2855" y="6531"/>
                  <a:pt x="2962" y="6620"/>
                </a:cubicBezTo>
                <a:lnTo>
                  <a:pt x="3355" y="6995"/>
                </a:lnTo>
                <a:lnTo>
                  <a:pt x="2944" y="7405"/>
                </a:lnTo>
                <a:cubicBezTo>
                  <a:pt x="2429" y="6984"/>
                  <a:pt x="1846" y="6756"/>
                  <a:pt x="1337" y="6756"/>
                </a:cubicBezTo>
                <a:cubicBezTo>
                  <a:pt x="982" y="6756"/>
                  <a:pt x="663" y="6867"/>
                  <a:pt x="429" y="7102"/>
                </a:cubicBezTo>
                <a:lnTo>
                  <a:pt x="821" y="7494"/>
                </a:lnTo>
                <a:lnTo>
                  <a:pt x="821" y="9493"/>
                </a:lnTo>
                <a:cubicBezTo>
                  <a:pt x="553" y="9528"/>
                  <a:pt x="357" y="9760"/>
                  <a:pt x="357" y="10046"/>
                </a:cubicBezTo>
                <a:cubicBezTo>
                  <a:pt x="375" y="10331"/>
                  <a:pt x="607" y="10545"/>
                  <a:pt x="875" y="10545"/>
                </a:cubicBezTo>
                <a:cubicBezTo>
                  <a:pt x="1160" y="10545"/>
                  <a:pt x="1392" y="10349"/>
                  <a:pt x="1428" y="10081"/>
                </a:cubicBezTo>
                <a:lnTo>
                  <a:pt x="3408" y="10081"/>
                </a:lnTo>
                <a:lnTo>
                  <a:pt x="3819" y="10492"/>
                </a:lnTo>
                <a:cubicBezTo>
                  <a:pt x="4372" y="9921"/>
                  <a:pt x="4229" y="8850"/>
                  <a:pt x="3533" y="7958"/>
                </a:cubicBezTo>
                <a:lnTo>
                  <a:pt x="3926" y="7548"/>
                </a:lnTo>
                <a:lnTo>
                  <a:pt x="4283" y="7958"/>
                </a:lnTo>
                <a:cubicBezTo>
                  <a:pt x="4390" y="8065"/>
                  <a:pt x="4515" y="8119"/>
                  <a:pt x="4657" y="8119"/>
                </a:cubicBezTo>
                <a:cubicBezTo>
                  <a:pt x="4800" y="8119"/>
                  <a:pt x="4943" y="8065"/>
                  <a:pt x="5032" y="7958"/>
                </a:cubicBezTo>
                <a:lnTo>
                  <a:pt x="6334" y="6638"/>
                </a:lnTo>
                <a:lnTo>
                  <a:pt x="6709" y="7012"/>
                </a:lnTo>
                <a:lnTo>
                  <a:pt x="5585" y="8154"/>
                </a:lnTo>
                <a:cubicBezTo>
                  <a:pt x="5478" y="8244"/>
                  <a:pt x="5424" y="8386"/>
                  <a:pt x="5424" y="8511"/>
                </a:cubicBezTo>
                <a:cubicBezTo>
                  <a:pt x="5424" y="8654"/>
                  <a:pt x="5478" y="8797"/>
                  <a:pt x="5585" y="8886"/>
                </a:cubicBezTo>
                <a:lnTo>
                  <a:pt x="7476" y="10759"/>
                </a:lnTo>
                <a:cubicBezTo>
                  <a:pt x="7583" y="10866"/>
                  <a:pt x="7708" y="10920"/>
                  <a:pt x="7851" y="10920"/>
                </a:cubicBezTo>
                <a:cubicBezTo>
                  <a:pt x="7994" y="10920"/>
                  <a:pt x="8119" y="10866"/>
                  <a:pt x="8226" y="10759"/>
                </a:cubicBezTo>
                <a:lnTo>
                  <a:pt x="10777" y="8244"/>
                </a:lnTo>
                <a:cubicBezTo>
                  <a:pt x="10884" y="8154"/>
                  <a:pt x="10920" y="8012"/>
                  <a:pt x="10920" y="7887"/>
                </a:cubicBezTo>
                <a:cubicBezTo>
                  <a:pt x="10920" y="7726"/>
                  <a:pt x="10884" y="7601"/>
                  <a:pt x="10777" y="7494"/>
                </a:cubicBezTo>
                <a:lnTo>
                  <a:pt x="8904" y="5621"/>
                </a:lnTo>
                <a:cubicBezTo>
                  <a:pt x="8797" y="5514"/>
                  <a:pt x="8654" y="5460"/>
                  <a:pt x="8529" y="5460"/>
                </a:cubicBezTo>
                <a:cubicBezTo>
                  <a:pt x="8386" y="5460"/>
                  <a:pt x="8244" y="5514"/>
                  <a:pt x="8154" y="5621"/>
                </a:cubicBezTo>
                <a:lnTo>
                  <a:pt x="7102" y="6656"/>
                </a:lnTo>
                <a:lnTo>
                  <a:pt x="6727" y="6281"/>
                </a:lnTo>
                <a:lnTo>
                  <a:pt x="8047" y="4961"/>
                </a:lnTo>
                <a:cubicBezTo>
                  <a:pt x="8154" y="4853"/>
                  <a:pt x="8208" y="4729"/>
                  <a:pt x="8208" y="4586"/>
                </a:cubicBezTo>
                <a:cubicBezTo>
                  <a:pt x="8208" y="4443"/>
                  <a:pt x="8154" y="4318"/>
                  <a:pt x="8047" y="4229"/>
                </a:cubicBezTo>
                <a:lnTo>
                  <a:pt x="7833" y="3997"/>
                </a:lnTo>
                <a:lnTo>
                  <a:pt x="8333" y="3729"/>
                </a:lnTo>
                <a:lnTo>
                  <a:pt x="7209" y="2605"/>
                </a:lnTo>
                <a:lnTo>
                  <a:pt x="6941" y="3105"/>
                </a:lnTo>
                <a:lnTo>
                  <a:pt x="6727" y="2891"/>
                </a:lnTo>
                <a:cubicBezTo>
                  <a:pt x="6620" y="2784"/>
                  <a:pt x="6495" y="2730"/>
                  <a:pt x="6352" y="2730"/>
                </a:cubicBezTo>
                <a:cubicBezTo>
                  <a:pt x="6210" y="2730"/>
                  <a:pt x="6067" y="2784"/>
                  <a:pt x="5978" y="2891"/>
                </a:cubicBezTo>
                <a:lnTo>
                  <a:pt x="4675" y="4211"/>
                </a:lnTo>
                <a:lnTo>
                  <a:pt x="4283" y="3836"/>
                </a:lnTo>
                <a:lnTo>
                  <a:pt x="5317" y="2784"/>
                </a:lnTo>
                <a:cubicBezTo>
                  <a:pt x="5424" y="2694"/>
                  <a:pt x="5478" y="2552"/>
                  <a:pt x="5478" y="2427"/>
                </a:cubicBezTo>
                <a:cubicBezTo>
                  <a:pt x="5478" y="2266"/>
                  <a:pt x="5424" y="2141"/>
                  <a:pt x="5317" y="2052"/>
                </a:cubicBezTo>
                <a:lnTo>
                  <a:pt x="3444" y="161"/>
                </a:lnTo>
                <a:cubicBezTo>
                  <a:pt x="3337" y="54"/>
                  <a:pt x="3212" y="0"/>
                  <a:pt x="305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2" name="Google Shape;4312;p43"/>
          <p:cNvSpPr/>
          <p:nvPr/>
        </p:nvSpPr>
        <p:spPr>
          <a:xfrm>
            <a:off x="5717809" y="3749343"/>
            <a:ext cx="334367" cy="308322"/>
          </a:xfrm>
          <a:custGeom>
            <a:avLst/>
            <a:gdLst/>
            <a:ahLst/>
            <a:cxnLst/>
            <a:rect l="l" t="t" r="r" b="b"/>
            <a:pathLst>
              <a:path w="10117" h="9047" extrusionOk="0">
                <a:moveTo>
                  <a:pt x="5085" y="1856"/>
                </a:moveTo>
                <a:cubicBezTo>
                  <a:pt x="5371" y="1856"/>
                  <a:pt x="5621" y="2017"/>
                  <a:pt x="5781" y="2285"/>
                </a:cubicBezTo>
                <a:lnTo>
                  <a:pt x="6441" y="3462"/>
                </a:lnTo>
                <a:lnTo>
                  <a:pt x="6905" y="3212"/>
                </a:lnTo>
                <a:lnTo>
                  <a:pt x="6620" y="4301"/>
                </a:lnTo>
                <a:lnTo>
                  <a:pt x="5513" y="3998"/>
                </a:lnTo>
                <a:lnTo>
                  <a:pt x="5977" y="3730"/>
                </a:lnTo>
                <a:lnTo>
                  <a:pt x="5299" y="2534"/>
                </a:lnTo>
                <a:cubicBezTo>
                  <a:pt x="5246" y="2427"/>
                  <a:pt x="5174" y="2392"/>
                  <a:pt x="5085" y="2392"/>
                </a:cubicBezTo>
                <a:cubicBezTo>
                  <a:pt x="4996" y="2392"/>
                  <a:pt x="4907" y="2427"/>
                  <a:pt x="4853" y="2517"/>
                </a:cubicBezTo>
                <a:lnTo>
                  <a:pt x="4443" y="3230"/>
                </a:lnTo>
                <a:lnTo>
                  <a:pt x="3979" y="2963"/>
                </a:lnTo>
                <a:lnTo>
                  <a:pt x="4389" y="2267"/>
                </a:lnTo>
                <a:cubicBezTo>
                  <a:pt x="4532" y="2017"/>
                  <a:pt x="4800" y="1856"/>
                  <a:pt x="5085" y="1856"/>
                </a:cubicBezTo>
                <a:close/>
                <a:moveTo>
                  <a:pt x="3801" y="3730"/>
                </a:moveTo>
                <a:lnTo>
                  <a:pt x="4086" y="4818"/>
                </a:lnTo>
                <a:lnTo>
                  <a:pt x="3622" y="4533"/>
                </a:lnTo>
                <a:lnTo>
                  <a:pt x="2962" y="5710"/>
                </a:lnTo>
                <a:cubicBezTo>
                  <a:pt x="2891" y="5817"/>
                  <a:pt x="2873" y="5907"/>
                  <a:pt x="2926" y="5978"/>
                </a:cubicBezTo>
                <a:cubicBezTo>
                  <a:pt x="2980" y="6067"/>
                  <a:pt x="3069" y="6121"/>
                  <a:pt x="3176" y="6121"/>
                </a:cubicBezTo>
                <a:lnTo>
                  <a:pt x="3979" y="6121"/>
                </a:lnTo>
                <a:lnTo>
                  <a:pt x="3979" y="6656"/>
                </a:lnTo>
                <a:lnTo>
                  <a:pt x="3176" y="6656"/>
                </a:lnTo>
                <a:cubicBezTo>
                  <a:pt x="2891" y="6656"/>
                  <a:pt x="2605" y="6495"/>
                  <a:pt x="2462" y="6246"/>
                </a:cubicBezTo>
                <a:cubicBezTo>
                  <a:pt x="2320" y="5978"/>
                  <a:pt x="2320" y="5710"/>
                  <a:pt x="2480" y="5443"/>
                </a:cubicBezTo>
                <a:lnTo>
                  <a:pt x="3158" y="4265"/>
                </a:lnTo>
                <a:lnTo>
                  <a:pt x="2712" y="4015"/>
                </a:lnTo>
                <a:lnTo>
                  <a:pt x="3801" y="3730"/>
                </a:lnTo>
                <a:close/>
                <a:moveTo>
                  <a:pt x="7226" y="4783"/>
                </a:moveTo>
                <a:lnTo>
                  <a:pt x="7619" y="5478"/>
                </a:lnTo>
                <a:cubicBezTo>
                  <a:pt x="7655" y="5550"/>
                  <a:pt x="7690" y="5603"/>
                  <a:pt x="7708" y="5675"/>
                </a:cubicBezTo>
                <a:lnTo>
                  <a:pt x="7762" y="5693"/>
                </a:lnTo>
                <a:lnTo>
                  <a:pt x="7708" y="5710"/>
                </a:lnTo>
                <a:cubicBezTo>
                  <a:pt x="7762" y="5907"/>
                  <a:pt x="7744" y="6121"/>
                  <a:pt x="7637" y="6299"/>
                </a:cubicBezTo>
                <a:cubicBezTo>
                  <a:pt x="7494" y="6531"/>
                  <a:pt x="7244" y="6674"/>
                  <a:pt x="6959" y="6674"/>
                </a:cubicBezTo>
                <a:lnTo>
                  <a:pt x="5567" y="6674"/>
                </a:lnTo>
                <a:lnTo>
                  <a:pt x="5567" y="7174"/>
                </a:lnTo>
                <a:lnTo>
                  <a:pt x="4782" y="6388"/>
                </a:lnTo>
                <a:lnTo>
                  <a:pt x="5567" y="5586"/>
                </a:lnTo>
                <a:lnTo>
                  <a:pt x="5567" y="6139"/>
                </a:lnTo>
                <a:lnTo>
                  <a:pt x="6923" y="6139"/>
                </a:lnTo>
                <a:cubicBezTo>
                  <a:pt x="7048" y="6139"/>
                  <a:pt x="7137" y="6085"/>
                  <a:pt x="7173" y="6032"/>
                </a:cubicBezTo>
                <a:cubicBezTo>
                  <a:pt x="7226" y="5942"/>
                  <a:pt x="7209" y="5835"/>
                  <a:pt x="7155" y="5746"/>
                </a:cubicBezTo>
                <a:lnTo>
                  <a:pt x="6762" y="5050"/>
                </a:lnTo>
                <a:lnTo>
                  <a:pt x="7226" y="4783"/>
                </a:lnTo>
                <a:close/>
                <a:moveTo>
                  <a:pt x="518" y="1"/>
                </a:moveTo>
                <a:cubicBezTo>
                  <a:pt x="232" y="1"/>
                  <a:pt x="0" y="233"/>
                  <a:pt x="0" y="536"/>
                </a:cubicBezTo>
                <a:cubicBezTo>
                  <a:pt x="0" y="822"/>
                  <a:pt x="232" y="1053"/>
                  <a:pt x="518" y="1053"/>
                </a:cubicBezTo>
                <a:lnTo>
                  <a:pt x="732" y="1053"/>
                </a:lnTo>
                <a:lnTo>
                  <a:pt x="1981" y="8619"/>
                </a:lnTo>
                <a:cubicBezTo>
                  <a:pt x="2052" y="8886"/>
                  <a:pt x="2248" y="9047"/>
                  <a:pt x="2516" y="9047"/>
                </a:cubicBezTo>
                <a:lnTo>
                  <a:pt x="7565" y="9047"/>
                </a:lnTo>
                <a:cubicBezTo>
                  <a:pt x="7815" y="9047"/>
                  <a:pt x="8047" y="8869"/>
                  <a:pt x="8083" y="8619"/>
                </a:cubicBezTo>
                <a:lnTo>
                  <a:pt x="9367" y="1053"/>
                </a:lnTo>
                <a:lnTo>
                  <a:pt x="9582" y="1053"/>
                </a:lnTo>
                <a:cubicBezTo>
                  <a:pt x="9867" y="1053"/>
                  <a:pt x="10117" y="822"/>
                  <a:pt x="10117" y="536"/>
                </a:cubicBezTo>
                <a:cubicBezTo>
                  <a:pt x="10117" y="233"/>
                  <a:pt x="9867" y="1"/>
                  <a:pt x="95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3" name="Google Shape;4313;p43"/>
          <p:cNvSpPr/>
          <p:nvPr/>
        </p:nvSpPr>
        <p:spPr>
          <a:xfrm>
            <a:off x="6195030" y="3738589"/>
            <a:ext cx="318470" cy="329826"/>
          </a:xfrm>
          <a:custGeom>
            <a:avLst/>
            <a:gdLst/>
            <a:ahLst/>
            <a:cxnLst/>
            <a:rect l="l" t="t" r="r" b="b"/>
            <a:pathLst>
              <a:path w="9636" h="9678" extrusionOk="0">
                <a:moveTo>
                  <a:pt x="9636" y="0"/>
                </a:moveTo>
                <a:lnTo>
                  <a:pt x="2588" y="1642"/>
                </a:lnTo>
                <a:lnTo>
                  <a:pt x="2588" y="7351"/>
                </a:lnTo>
                <a:cubicBezTo>
                  <a:pt x="2460" y="7320"/>
                  <a:pt x="2326" y="7304"/>
                  <a:pt x="2188" y="7304"/>
                </a:cubicBezTo>
                <a:cubicBezTo>
                  <a:pt x="1938" y="7304"/>
                  <a:pt x="1674" y="7355"/>
                  <a:pt x="1410" y="7458"/>
                </a:cubicBezTo>
                <a:cubicBezTo>
                  <a:pt x="536" y="7762"/>
                  <a:pt x="1" y="8493"/>
                  <a:pt x="215" y="9064"/>
                </a:cubicBezTo>
                <a:cubicBezTo>
                  <a:pt x="361" y="9454"/>
                  <a:pt x="816" y="9678"/>
                  <a:pt x="1362" y="9678"/>
                </a:cubicBezTo>
                <a:cubicBezTo>
                  <a:pt x="1615" y="9678"/>
                  <a:pt x="1888" y="9630"/>
                  <a:pt x="2160" y="9528"/>
                </a:cubicBezTo>
                <a:cubicBezTo>
                  <a:pt x="2945" y="9261"/>
                  <a:pt x="3444" y="8636"/>
                  <a:pt x="3391" y="8101"/>
                </a:cubicBezTo>
                <a:lnTo>
                  <a:pt x="3391" y="2552"/>
                </a:lnTo>
                <a:lnTo>
                  <a:pt x="8851" y="1285"/>
                </a:lnTo>
                <a:lnTo>
                  <a:pt x="8851" y="6138"/>
                </a:lnTo>
                <a:cubicBezTo>
                  <a:pt x="8723" y="6106"/>
                  <a:pt x="8587" y="6090"/>
                  <a:pt x="8444" y="6090"/>
                </a:cubicBezTo>
                <a:cubicBezTo>
                  <a:pt x="8188" y="6090"/>
                  <a:pt x="7913" y="6142"/>
                  <a:pt x="7637" y="6245"/>
                </a:cubicBezTo>
                <a:cubicBezTo>
                  <a:pt x="6781" y="6566"/>
                  <a:pt x="6246" y="7280"/>
                  <a:pt x="6460" y="7851"/>
                </a:cubicBezTo>
                <a:cubicBezTo>
                  <a:pt x="6608" y="8246"/>
                  <a:pt x="7064" y="8470"/>
                  <a:pt x="7621" y="8470"/>
                </a:cubicBezTo>
                <a:cubicBezTo>
                  <a:pt x="7868" y="8470"/>
                  <a:pt x="8135" y="8426"/>
                  <a:pt x="8405" y="8333"/>
                </a:cubicBezTo>
                <a:cubicBezTo>
                  <a:pt x="9118" y="8065"/>
                  <a:pt x="9600" y="7530"/>
                  <a:pt x="9636" y="7030"/>
                </a:cubicBezTo>
                <a:lnTo>
                  <a:pt x="963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4" name="Google Shape;4314;p43"/>
          <p:cNvSpPr/>
          <p:nvPr/>
        </p:nvSpPr>
        <p:spPr>
          <a:xfrm>
            <a:off x="6776032" y="3664863"/>
            <a:ext cx="351487" cy="362475"/>
          </a:xfrm>
          <a:custGeom>
            <a:avLst/>
            <a:gdLst/>
            <a:ahLst/>
            <a:cxnLst/>
            <a:rect l="l" t="t" r="r" b="b"/>
            <a:pathLst>
              <a:path w="10635" h="10636" extrusionOk="0">
                <a:moveTo>
                  <a:pt x="4622" y="1"/>
                </a:moveTo>
                <a:lnTo>
                  <a:pt x="3088" y="1518"/>
                </a:lnTo>
                <a:cubicBezTo>
                  <a:pt x="2736" y="1869"/>
                  <a:pt x="3337" y="2464"/>
                  <a:pt x="3833" y="2464"/>
                </a:cubicBezTo>
                <a:cubicBezTo>
                  <a:pt x="3840" y="2464"/>
                  <a:pt x="3848" y="2463"/>
                  <a:pt x="3855" y="2463"/>
                </a:cubicBezTo>
                <a:cubicBezTo>
                  <a:pt x="3868" y="2463"/>
                  <a:pt x="3881" y="2462"/>
                  <a:pt x="3895" y="2462"/>
                </a:cubicBezTo>
                <a:cubicBezTo>
                  <a:pt x="4739" y="2462"/>
                  <a:pt x="5041" y="3580"/>
                  <a:pt x="4426" y="4230"/>
                </a:cubicBezTo>
                <a:lnTo>
                  <a:pt x="4336" y="4319"/>
                </a:lnTo>
                <a:cubicBezTo>
                  <a:pt x="4098" y="4545"/>
                  <a:pt x="3794" y="4649"/>
                  <a:pt x="3504" y="4649"/>
                </a:cubicBezTo>
                <a:cubicBezTo>
                  <a:pt x="2994" y="4649"/>
                  <a:pt x="2529" y="4324"/>
                  <a:pt x="2552" y="3766"/>
                </a:cubicBezTo>
                <a:cubicBezTo>
                  <a:pt x="2566" y="3371"/>
                  <a:pt x="2190" y="2909"/>
                  <a:pt x="1856" y="2909"/>
                </a:cubicBezTo>
                <a:cubicBezTo>
                  <a:pt x="1767" y="2909"/>
                  <a:pt x="1681" y="2942"/>
                  <a:pt x="1607" y="3016"/>
                </a:cubicBezTo>
                <a:lnTo>
                  <a:pt x="1" y="4622"/>
                </a:lnTo>
                <a:lnTo>
                  <a:pt x="2249" y="6888"/>
                </a:lnTo>
                <a:cubicBezTo>
                  <a:pt x="2624" y="7245"/>
                  <a:pt x="1999" y="7834"/>
                  <a:pt x="1500" y="7834"/>
                </a:cubicBezTo>
                <a:cubicBezTo>
                  <a:pt x="1493" y="7834"/>
                  <a:pt x="1486" y="7834"/>
                  <a:pt x="1479" y="7834"/>
                </a:cubicBezTo>
                <a:cubicBezTo>
                  <a:pt x="621" y="7834"/>
                  <a:pt x="327" y="8963"/>
                  <a:pt x="964" y="9618"/>
                </a:cubicBezTo>
                <a:lnTo>
                  <a:pt x="1053" y="9707"/>
                </a:lnTo>
                <a:cubicBezTo>
                  <a:pt x="1282" y="9930"/>
                  <a:pt x="1573" y="10032"/>
                  <a:pt x="1851" y="10032"/>
                </a:cubicBezTo>
                <a:cubicBezTo>
                  <a:pt x="2352" y="10032"/>
                  <a:pt x="2814" y="9699"/>
                  <a:pt x="2802" y="9136"/>
                </a:cubicBezTo>
                <a:cubicBezTo>
                  <a:pt x="2788" y="8740"/>
                  <a:pt x="3168" y="8264"/>
                  <a:pt x="3503" y="8264"/>
                </a:cubicBezTo>
                <a:cubicBezTo>
                  <a:pt x="3590" y="8264"/>
                  <a:pt x="3674" y="8296"/>
                  <a:pt x="3748" y="8369"/>
                </a:cubicBezTo>
                <a:lnTo>
                  <a:pt x="6014" y="10635"/>
                </a:lnTo>
                <a:lnTo>
                  <a:pt x="7637" y="9011"/>
                </a:lnTo>
                <a:cubicBezTo>
                  <a:pt x="7994" y="8655"/>
                  <a:pt x="7388" y="8066"/>
                  <a:pt x="6870" y="8066"/>
                </a:cubicBezTo>
                <a:cubicBezTo>
                  <a:pt x="6857" y="8066"/>
                  <a:pt x="6843" y="8067"/>
                  <a:pt x="6830" y="8067"/>
                </a:cubicBezTo>
                <a:cubicBezTo>
                  <a:pt x="5986" y="8067"/>
                  <a:pt x="5684" y="6967"/>
                  <a:pt x="6299" y="6317"/>
                </a:cubicBezTo>
                <a:lnTo>
                  <a:pt x="6388" y="6228"/>
                </a:lnTo>
                <a:cubicBezTo>
                  <a:pt x="6624" y="5999"/>
                  <a:pt x="6932" y="5892"/>
                  <a:pt x="7225" y="5892"/>
                </a:cubicBezTo>
                <a:cubicBezTo>
                  <a:pt x="7732" y="5892"/>
                  <a:pt x="8195" y="6210"/>
                  <a:pt x="8173" y="6763"/>
                </a:cubicBezTo>
                <a:cubicBezTo>
                  <a:pt x="8159" y="7173"/>
                  <a:pt x="8535" y="7638"/>
                  <a:pt x="8870" y="7638"/>
                </a:cubicBezTo>
                <a:cubicBezTo>
                  <a:pt x="8958" y="7638"/>
                  <a:pt x="9044" y="7605"/>
                  <a:pt x="9118" y="7531"/>
                </a:cubicBezTo>
                <a:lnTo>
                  <a:pt x="10635" y="6014"/>
                </a:lnTo>
                <a:lnTo>
                  <a:pt x="8369" y="3748"/>
                </a:lnTo>
                <a:cubicBezTo>
                  <a:pt x="8017" y="3396"/>
                  <a:pt x="8601" y="2802"/>
                  <a:pt x="9114" y="2802"/>
                </a:cubicBezTo>
                <a:cubicBezTo>
                  <a:pt x="9121" y="2802"/>
                  <a:pt x="9129" y="2802"/>
                  <a:pt x="9136" y="2802"/>
                </a:cubicBezTo>
                <a:cubicBezTo>
                  <a:pt x="9149" y="2803"/>
                  <a:pt x="9162" y="2803"/>
                  <a:pt x="9175" y="2803"/>
                </a:cubicBezTo>
                <a:cubicBezTo>
                  <a:pt x="10019" y="2803"/>
                  <a:pt x="10287" y="1668"/>
                  <a:pt x="9671" y="1036"/>
                </a:cubicBezTo>
                <a:lnTo>
                  <a:pt x="9582" y="929"/>
                </a:lnTo>
                <a:cubicBezTo>
                  <a:pt x="9353" y="706"/>
                  <a:pt x="9061" y="604"/>
                  <a:pt x="8781" y="604"/>
                </a:cubicBezTo>
                <a:cubicBezTo>
                  <a:pt x="8275" y="604"/>
                  <a:pt x="7811" y="937"/>
                  <a:pt x="7834" y="1500"/>
                </a:cubicBezTo>
                <a:cubicBezTo>
                  <a:pt x="7834" y="1909"/>
                  <a:pt x="7465" y="2374"/>
                  <a:pt x="7135" y="2374"/>
                </a:cubicBezTo>
                <a:cubicBezTo>
                  <a:pt x="7047" y="2374"/>
                  <a:pt x="6963" y="2342"/>
                  <a:pt x="6888" y="2267"/>
                </a:cubicBezTo>
                <a:lnTo>
                  <a:pt x="462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5" name="Google Shape;4315;p43"/>
          <p:cNvSpPr/>
          <p:nvPr/>
        </p:nvSpPr>
        <p:spPr>
          <a:xfrm>
            <a:off x="7285385" y="3664574"/>
            <a:ext cx="351487" cy="363054"/>
          </a:xfrm>
          <a:custGeom>
            <a:avLst/>
            <a:gdLst/>
            <a:ahLst/>
            <a:cxnLst/>
            <a:rect l="l" t="t" r="r" b="b"/>
            <a:pathLst>
              <a:path w="10635" h="10653" extrusionOk="0">
                <a:moveTo>
                  <a:pt x="5318" y="0"/>
                </a:moveTo>
                <a:lnTo>
                  <a:pt x="3980" y="3997"/>
                </a:lnTo>
                <a:lnTo>
                  <a:pt x="1" y="3997"/>
                </a:lnTo>
                <a:lnTo>
                  <a:pt x="3052" y="6655"/>
                </a:lnTo>
                <a:lnTo>
                  <a:pt x="1856" y="10652"/>
                </a:lnTo>
                <a:lnTo>
                  <a:pt x="5318" y="8261"/>
                </a:lnTo>
                <a:lnTo>
                  <a:pt x="8779" y="10652"/>
                </a:lnTo>
                <a:lnTo>
                  <a:pt x="7584" y="6655"/>
                </a:lnTo>
                <a:lnTo>
                  <a:pt x="10635" y="3997"/>
                </a:lnTo>
                <a:lnTo>
                  <a:pt x="6656" y="3997"/>
                </a:lnTo>
                <a:lnTo>
                  <a:pt x="53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6" name="Google Shape;4316;p43"/>
          <p:cNvSpPr/>
          <p:nvPr/>
        </p:nvSpPr>
        <p:spPr>
          <a:xfrm>
            <a:off x="7794738" y="3657024"/>
            <a:ext cx="340283" cy="420206"/>
          </a:xfrm>
          <a:custGeom>
            <a:avLst/>
            <a:gdLst/>
            <a:ahLst/>
            <a:cxnLst/>
            <a:rect l="l" t="t" r="r" b="b"/>
            <a:pathLst>
              <a:path w="10296" h="12330" extrusionOk="0">
                <a:moveTo>
                  <a:pt x="8993" y="3622"/>
                </a:moveTo>
                <a:cubicBezTo>
                  <a:pt x="7798" y="2320"/>
                  <a:pt x="6513" y="3212"/>
                  <a:pt x="5532" y="3444"/>
                </a:cubicBezTo>
                <a:cubicBezTo>
                  <a:pt x="5514" y="3123"/>
                  <a:pt x="5425" y="2819"/>
                  <a:pt x="5335" y="2552"/>
                </a:cubicBezTo>
                <a:cubicBezTo>
                  <a:pt x="5746" y="2516"/>
                  <a:pt x="6352" y="2373"/>
                  <a:pt x="6781" y="1927"/>
                </a:cubicBezTo>
                <a:cubicBezTo>
                  <a:pt x="7476" y="1249"/>
                  <a:pt x="7405" y="72"/>
                  <a:pt x="7405" y="72"/>
                </a:cubicBezTo>
                <a:cubicBezTo>
                  <a:pt x="7405" y="72"/>
                  <a:pt x="6228" y="0"/>
                  <a:pt x="5549" y="696"/>
                </a:cubicBezTo>
                <a:cubicBezTo>
                  <a:pt x="5228" y="1017"/>
                  <a:pt x="5068" y="1446"/>
                  <a:pt x="4996" y="1820"/>
                </a:cubicBezTo>
                <a:cubicBezTo>
                  <a:pt x="4408" y="821"/>
                  <a:pt x="3551" y="321"/>
                  <a:pt x="3498" y="268"/>
                </a:cubicBezTo>
                <a:lnTo>
                  <a:pt x="3087" y="946"/>
                </a:lnTo>
                <a:cubicBezTo>
                  <a:pt x="3105" y="964"/>
                  <a:pt x="4532" y="1856"/>
                  <a:pt x="4747" y="3426"/>
                </a:cubicBezTo>
                <a:cubicBezTo>
                  <a:pt x="3765" y="3176"/>
                  <a:pt x="2463" y="2320"/>
                  <a:pt x="1285" y="3622"/>
                </a:cubicBezTo>
                <a:cubicBezTo>
                  <a:pt x="0" y="5032"/>
                  <a:pt x="1107" y="12330"/>
                  <a:pt x="5157" y="10313"/>
                </a:cubicBezTo>
                <a:cubicBezTo>
                  <a:pt x="9207" y="12330"/>
                  <a:pt x="10296" y="5050"/>
                  <a:pt x="8993" y="362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7" name="Google Shape;4317;p43"/>
          <p:cNvSpPr/>
          <p:nvPr/>
        </p:nvSpPr>
        <p:spPr>
          <a:xfrm>
            <a:off x="8408731" y="3713485"/>
            <a:ext cx="298441" cy="344344"/>
          </a:xfrm>
          <a:custGeom>
            <a:avLst/>
            <a:gdLst/>
            <a:ahLst/>
            <a:cxnLst/>
            <a:rect l="l" t="t" r="r" b="b"/>
            <a:pathLst>
              <a:path w="9030" h="10104" extrusionOk="0">
                <a:moveTo>
                  <a:pt x="3676" y="0"/>
                </a:moveTo>
                <a:cubicBezTo>
                  <a:pt x="5264" y="1392"/>
                  <a:pt x="5871" y="3693"/>
                  <a:pt x="5032" y="5763"/>
                </a:cubicBezTo>
                <a:cubicBezTo>
                  <a:pt x="4223" y="7720"/>
                  <a:pt x="2328" y="8879"/>
                  <a:pt x="345" y="8879"/>
                </a:cubicBezTo>
                <a:cubicBezTo>
                  <a:pt x="230" y="8879"/>
                  <a:pt x="116" y="8876"/>
                  <a:pt x="1" y="8868"/>
                </a:cubicBezTo>
                <a:lnTo>
                  <a:pt x="1" y="8868"/>
                </a:lnTo>
                <a:cubicBezTo>
                  <a:pt x="393" y="9207"/>
                  <a:pt x="857" y="9510"/>
                  <a:pt x="1357" y="9724"/>
                </a:cubicBezTo>
                <a:cubicBezTo>
                  <a:pt x="1988" y="9981"/>
                  <a:pt x="2642" y="10103"/>
                  <a:pt x="3284" y="10103"/>
                </a:cubicBezTo>
                <a:cubicBezTo>
                  <a:pt x="5276" y="10103"/>
                  <a:pt x="7163" y="8932"/>
                  <a:pt x="7959" y="6977"/>
                </a:cubicBezTo>
                <a:cubicBezTo>
                  <a:pt x="9029" y="4407"/>
                  <a:pt x="7816" y="1463"/>
                  <a:pt x="5229" y="375"/>
                </a:cubicBezTo>
                <a:cubicBezTo>
                  <a:pt x="4711" y="178"/>
                  <a:pt x="4194" y="54"/>
                  <a:pt x="36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18" name="Google Shape;4318;p43"/>
          <p:cNvGrpSpPr/>
          <p:nvPr/>
        </p:nvGrpSpPr>
        <p:grpSpPr>
          <a:xfrm>
            <a:off x="8933824" y="3717916"/>
            <a:ext cx="327294" cy="334632"/>
            <a:chOff x="5717150" y="2098500"/>
            <a:chExt cx="247575" cy="245475"/>
          </a:xfrm>
        </p:grpSpPr>
        <p:sp>
          <p:nvSpPr>
            <p:cNvPr id="4319" name="Google Shape;4319;p43"/>
            <p:cNvSpPr/>
            <p:nvPr/>
          </p:nvSpPr>
          <p:spPr>
            <a:xfrm>
              <a:off x="5717150" y="2098500"/>
              <a:ext cx="135175" cy="132800"/>
            </a:xfrm>
            <a:custGeom>
              <a:avLst/>
              <a:gdLst/>
              <a:ahLst/>
              <a:cxnLst/>
              <a:rect l="l" t="t" r="r" b="b"/>
              <a:pathLst>
                <a:path w="5407" h="5312" extrusionOk="0">
                  <a:moveTo>
                    <a:pt x="2694" y="1"/>
                  </a:moveTo>
                  <a:cubicBezTo>
                    <a:pt x="2534" y="1"/>
                    <a:pt x="2409" y="108"/>
                    <a:pt x="2355" y="251"/>
                  </a:cubicBezTo>
                  <a:lnTo>
                    <a:pt x="1963" y="1428"/>
                  </a:lnTo>
                  <a:cubicBezTo>
                    <a:pt x="1909" y="1589"/>
                    <a:pt x="1785" y="1696"/>
                    <a:pt x="1624" y="1696"/>
                  </a:cubicBezTo>
                  <a:lnTo>
                    <a:pt x="393" y="1696"/>
                  </a:lnTo>
                  <a:cubicBezTo>
                    <a:pt x="250" y="1696"/>
                    <a:pt x="89" y="1785"/>
                    <a:pt x="54" y="1928"/>
                  </a:cubicBezTo>
                  <a:cubicBezTo>
                    <a:pt x="0" y="2071"/>
                    <a:pt x="36" y="2231"/>
                    <a:pt x="161" y="2338"/>
                  </a:cubicBezTo>
                  <a:lnTo>
                    <a:pt x="589" y="2713"/>
                  </a:lnTo>
                  <a:lnTo>
                    <a:pt x="1124" y="3195"/>
                  </a:lnTo>
                  <a:cubicBezTo>
                    <a:pt x="1178" y="3248"/>
                    <a:pt x="1214" y="3302"/>
                    <a:pt x="1231" y="3373"/>
                  </a:cubicBezTo>
                  <a:cubicBezTo>
                    <a:pt x="1249" y="3444"/>
                    <a:pt x="1249" y="3516"/>
                    <a:pt x="1231" y="3587"/>
                  </a:cubicBezTo>
                  <a:lnTo>
                    <a:pt x="857" y="4836"/>
                  </a:lnTo>
                  <a:cubicBezTo>
                    <a:pt x="803" y="4979"/>
                    <a:pt x="857" y="5139"/>
                    <a:pt x="999" y="5229"/>
                  </a:cubicBezTo>
                  <a:cubicBezTo>
                    <a:pt x="1055" y="5285"/>
                    <a:pt x="1131" y="5311"/>
                    <a:pt x="1211" y="5311"/>
                  </a:cubicBezTo>
                  <a:cubicBezTo>
                    <a:pt x="1283" y="5311"/>
                    <a:pt x="1360" y="5289"/>
                    <a:pt x="1428" y="5247"/>
                  </a:cubicBezTo>
                  <a:lnTo>
                    <a:pt x="2480" y="4497"/>
                  </a:lnTo>
                  <a:cubicBezTo>
                    <a:pt x="2543" y="4453"/>
                    <a:pt x="2619" y="4430"/>
                    <a:pt x="2692" y="4430"/>
                  </a:cubicBezTo>
                  <a:cubicBezTo>
                    <a:pt x="2766" y="4430"/>
                    <a:pt x="2837" y="4453"/>
                    <a:pt x="2891" y="4497"/>
                  </a:cubicBezTo>
                  <a:lnTo>
                    <a:pt x="3961" y="5247"/>
                  </a:lnTo>
                  <a:cubicBezTo>
                    <a:pt x="4021" y="5289"/>
                    <a:pt x="4093" y="5311"/>
                    <a:pt x="4165" y="5311"/>
                  </a:cubicBezTo>
                  <a:cubicBezTo>
                    <a:pt x="4244" y="5311"/>
                    <a:pt x="4324" y="5285"/>
                    <a:pt x="4390" y="5229"/>
                  </a:cubicBezTo>
                  <a:cubicBezTo>
                    <a:pt x="4514" y="5139"/>
                    <a:pt x="4550" y="4979"/>
                    <a:pt x="4532" y="4836"/>
                  </a:cubicBezTo>
                  <a:lnTo>
                    <a:pt x="4158" y="3587"/>
                  </a:lnTo>
                  <a:cubicBezTo>
                    <a:pt x="4122" y="3444"/>
                    <a:pt x="4158" y="3302"/>
                    <a:pt x="4265" y="3195"/>
                  </a:cubicBezTo>
                  <a:lnTo>
                    <a:pt x="5246" y="2338"/>
                  </a:lnTo>
                  <a:cubicBezTo>
                    <a:pt x="5353" y="2231"/>
                    <a:pt x="5407" y="2071"/>
                    <a:pt x="5353" y="1928"/>
                  </a:cubicBezTo>
                  <a:cubicBezTo>
                    <a:pt x="5282" y="1785"/>
                    <a:pt x="5157" y="1696"/>
                    <a:pt x="4996" y="1696"/>
                  </a:cubicBezTo>
                  <a:lnTo>
                    <a:pt x="3783" y="1696"/>
                  </a:lnTo>
                  <a:cubicBezTo>
                    <a:pt x="3622" y="1696"/>
                    <a:pt x="3480" y="1589"/>
                    <a:pt x="3426" y="1428"/>
                  </a:cubicBezTo>
                  <a:lnTo>
                    <a:pt x="3051" y="251"/>
                  </a:lnTo>
                  <a:cubicBezTo>
                    <a:pt x="2998" y="108"/>
                    <a:pt x="2855" y="1"/>
                    <a:pt x="26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43"/>
            <p:cNvSpPr/>
            <p:nvPr/>
          </p:nvSpPr>
          <p:spPr>
            <a:xfrm>
              <a:off x="5857650" y="2158275"/>
              <a:ext cx="107075" cy="106075"/>
            </a:xfrm>
            <a:custGeom>
              <a:avLst/>
              <a:gdLst/>
              <a:ahLst/>
              <a:cxnLst/>
              <a:rect l="l" t="t" r="r" b="b"/>
              <a:pathLst>
                <a:path w="4283" h="4243" extrusionOk="0">
                  <a:moveTo>
                    <a:pt x="2124" y="1"/>
                  </a:moveTo>
                  <a:cubicBezTo>
                    <a:pt x="2017" y="1"/>
                    <a:pt x="1892" y="72"/>
                    <a:pt x="1856" y="197"/>
                  </a:cubicBezTo>
                  <a:lnTo>
                    <a:pt x="1553" y="1160"/>
                  </a:lnTo>
                  <a:cubicBezTo>
                    <a:pt x="1499" y="1268"/>
                    <a:pt x="1392" y="1357"/>
                    <a:pt x="1268" y="1357"/>
                  </a:cubicBezTo>
                  <a:lnTo>
                    <a:pt x="304" y="1357"/>
                  </a:lnTo>
                  <a:cubicBezTo>
                    <a:pt x="179" y="1357"/>
                    <a:pt x="72" y="1428"/>
                    <a:pt x="36" y="1553"/>
                  </a:cubicBezTo>
                  <a:cubicBezTo>
                    <a:pt x="1" y="1678"/>
                    <a:pt x="19" y="1785"/>
                    <a:pt x="108" y="1874"/>
                  </a:cubicBezTo>
                  <a:lnTo>
                    <a:pt x="465" y="2177"/>
                  </a:lnTo>
                  <a:lnTo>
                    <a:pt x="893" y="2570"/>
                  </a:lnTo>
                  <a:cubicBezTo>
                    <a:pt x="928" y="2606"/>
                    <a:pt x="964" y="2659"/>
                    <a:pt x="1000" y="2713"/>
                  </a:cubicBezTo>
                  <a:cubicBezTo>
                    <a:pt x="1000" y="2766"/>
                    <a:pt x="1000" y="2820"/>
                    <a:pt x="1000" y="2891"/>
                  </a:cubicBezTo>
                  <a:lnTo>
                    <a:pt x="661" y="3873"/>
                  </a:lnTo>
                  <a:cubicBezTo>
                    <a:pt x="643" y="3980"/>
                    <a:pt x="661" y="4122"/>
                    <a:pt x="768" y="4176"/>
                  </a:cubicBezTo>
                  <a:cubicBezTo>
                    <a:pt x="830" y="4220"/>
                    <a:pt x="893" y="4243"/>
                    <a:pt x="951" y="4243"/>
                  </a:cubicBezTo>
                  <a:cubicBezTo>
                    <a:pt x="1009" y="4243"/>
                    <a:pt x="1062" y="4220"/>
                    <a:pt x="1107" y="4176"/>
                  </a:cubicBezTo>
                  <a:lnTo>
                    <a:pt x="1963" y="3587"/>
                  </a:lnTo>
                  <a:cubicBezTo>
                    <a:pt x="2008" y="3551"/>
                    <a:pt x="2066" y="3534"/>
                    <a:pt x="2126" y="3534"/>
                  </a:cubicBezTo>
                  <a:cubicBezTo>
                    <a:pt x="2186" y="3534"/>
                    <a:pt x="2249" y="3551"/>
                    <a:pt x="2302" y="3587"/>
                  </a:cubicBezTo>
                  <a:lnTo>
                    <a:pt x="3141" y="4176"/>
                  </a:lnTo>
                  <a:cubicBezTo>
                    <a:pt x="3195" y="4220"/>
                    <a:pt x="3257" y="4243"/>
                    <a:pt x="3319" y="4243"/>
                  </a:cubicBezTo>
                  <a:cubicBezTo>
                    <a:pt x="3382" y="4243"/>
                    <a:pt x="3444" y="4220"/>
                    <a:pt x="3498" y="4176"/>
                  </a:cubicBezTo>
                  <a:cubicBezTo>
                    <a:pt x="3605" y="4104"/>
                    <a:pt x="3641" y="3980"/>
                    <a:pt x="3605" y="3855"/>
                  </a:cubicBezTo>
                  <a:lnTo>
                    <a:pt x="3302" y="2856"/>
                  </a:lnTo>
                  <a:cubicBezTo>
                    <a:pt x="3284" y="2748"/>
                    <a:pt x="3302" y="2624"/>
                    <a:pt x="3391" y="2552"/>
                  </a:cubicBezTo>
                  <a:lnTo>
                    <a:pt x="4158" y="1874"/>
                  </a:lnTo>
                  <a:cubicBezTo>
                    <a:pt x="4247" y="1785"/>
                    <a:pt x="4283" y="1660"/>
                    <a:pt x="4229" y="1553"/>
                  </a:cubicBezTo>
                  <a:cubicBezTo>
                    <a:pt x="4194" y="1428"/>
                    <a:pt x="4104" y="1375"/>
                    <a:pt x="3980" y="1357"/>
                  </a:cubicBezTo>
                  <a:lnTo>
                    <a:pt x="2998" y="1357"/>
                  </a:lnTo>
                  <a:cubicBezTo>
                    <a:pt x="2873" y="1357"/>
                    <a:pt x="2766" y="1268"/>
                    <a:pt x="2731" y="1160"/>
                  </a:cubicBezTo>
                  <a:lnTo>
                    <a:pt x="2409" y="197"/>
                  </a:lnTo>
                  <a:cubicBezTo>
                    <a:pt x="2374" y="72"/>
                    <a:pt x="2267" y="1"/>
                    <a:pt x="21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3"/>
            <p:cNvSpPr/>
            <p:nvPr/>
          </p:nvSpPr>
          <p:spPr>
            <a:xfrm>
              <a:off x="5790750" y="2264450"/>
              <a:ext cx="80750" cy="79525"/>
            </a:xfrm>
            <a:custGeom>
              <a:avLst/>
              <a:gdLst/>
              <a:ahLst/>
              <a:cxnLst/>
              <a:rect l="l" t="t" r="r" b="b"/>
              <a:pathLst>
                <a:path w="3230" h="3181" extrusionOk="0">
                  <a:moveTo>
                    <a:pt x="1606" y="0"/>
                  </a:moveTo>
                  <a:cubicBezTo>
                    <a:pt x="1517" y="0"/>
                    <a:pt x="1446" y="72"/>
                    <a:pt x="1410" y="143"/>
                  </a:cubicBezTo>
                  <a:lnTo>
                    <a:pt x="1160" y="857"/>
                  </a:lnTo>
                  <a:cubicBezTo>
                    <a:pt x="1142" y="964"/>
                    <a:pt x="1053" y="1017"/>
                    <a:pt x="964" y="1017"/>
                  </a:cubicBezTo>
                  <a:lnTo>
                    <a:pt x="232" y="1017"/>
                  </a:lnTo>
                  <a:cubicBezTo>
                    <a:pt x="143" y="1017"/>
                    <a:pt x="54" y="1071"/>
                    <a:pt x="36" y="1160"/>
                  </a:cubicBezTo>
                  <a:cubicBezTo>
                    <a:pt x="0" y="1231"/>
                    <a:pt x="36" y="1338"/>
                    <a:pt x="107" y="1392"/>
                  </a:cubicBezTo>
                  <a:lnTo>
                    <a:pt x="357" y="1624"/>
                  </a:lnTo>
                  <a:lnTo>
                    <a:pt x="678" y="1927"/>
                  </a:lnTo>
                  <a:cubicBezTo>
                    <a:pt x="696" y="1945"/>
                    <a:pt x="732" y="1981"/>
                    <a:pt x="732" y="2034"/>
                  </a:cubicBezTo>
                  <a:cubicBezTo>
                    <a:pt x="750" y="2070"/>
                    <a:pt x="750" y="2106"/>
                    <a:pt x="732" y="2141"/>
                  </a:cubicBezTo>
                  <a:lnTo>
                    <a:pt x="518" y="2909"/>
                  </a:lnTo>
                  <a:cubicBezTo>
                    <a:pt x="482" y="2998"/>
                    <a:pt x="518" y="3087"/>
                    <a:pt x="589" y="3141"/>
                  </a:cubicBezTo>
                  <a:cubicBezTo>
                    <a:pt x="634" y="3167"/>
                    <a:pt x="678" y="3181"/>
                    <a:pt x="723" y="3181"/>
                  </a:cubicBezTo>
                  <a:cubicBezTo>
                    <a:pt x="768" y="3181"/>
                    <a:pt x="812" y="3167"/>
                    <a:pt x="857" y="3141"/>
                  </a:cubicBezTo>
                  <a:lnTo>
                    <a:pt x="1481" y="2694"/>
                  </a:lnTo>
                  <a:cubicBezTo>
                    <a:pt x="1526" y="2668"/>
                    <a:pt x="1570" y="2654"/>
                    <a:pt x="1613" y="2654"/>
                  </a:cubicBezTo>
                  <a:cubicBezTo>
                    <a:pt x="1655" y="2654"/>
                    <a:pt x="1695" y="2668"/>
                    <a:pt x="1731" y="2694"/>
                  </a:cubicBezTo>
                  <a:lnTo>
                    <a:pt x="2373" y="3141"/>
                  </a:lnTo>
                  <a:cubicBezTo>
                    <a:pt x="2418" y="3167"/>
                    <a:pt x="2463" y="3181"/>
                    <a:pt x="2505" y="3181"/>
                  </a:cubicBezTo>
                  <a:cubicBezTo>
                    <a:pt x="2547" y="3181"/>
                    <a:pt x="2587" y="3167"/>
                    <a:pt x="2623" y="3141"/>
                  </a:cubicBezTo>
                  <a:cubicBezTo>
                    <a:pt x="2712" y="3087"/>
                    <a:pt x="2730" y="2980"/>
                    <a:pt x="2712" y="2909"/>
                  </a:cubicBezTo>
                  <a:lnTo>
                    <a:pt x="2480" y="2141"/>
                  </a:lnTo>
                  <a:cubicBezTo>
                    <a:pt x="2463" y="2070"/>
                    <a:pt x="2480" y="1963"/>
                    <a:pt x="2552" y="1927"/>
                  </a:cubicBezTo>
                  <a:lnTo>
                    <a:pt x="3141" y="1410"/>
                  </a:lnTo>
                  <a:cubicBezTo>
                    <a:pt x="3194" y="1338"/>
                    <a:pt x="3230" y="1249"/>
                    <a:pt x="3194" y="1178"/>
                  </a:cubicBezTo>
                  <a:cubicBezTo>
                    <a:pt x="3176" y="1106"/>
                    <a:pt x="3069" y="1035"/>
                    <a:pt x="2998" y="1035"/>
                  </a:cubicBezTo>
                  <a:lnTo>
                    <a:pt x="2266" y="1035"/>
                  </a:lnTo>
                  <a:cubicBezTo>
                    <a:pt x="2177" y="1035"/>
                    <a:pt x="2088" y="964"/>
                    <a:pt x="2070" y="875"/>
                  </a:cubicBezTo>
                  <a:lnTo>
                    <a:pt x="1838" y="161"/>
                  </a:lnTo>
                  <a:cubicBezTo>
                    <a:pt x="1785" y="72"/>
                    <a:pt x="1713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2" name="Google Shape;4322;p43"/>
          <p:cNvSpPr/>
          <p:nvPr/>
        </p:nvSpPr>
        <p:spPr>
          <a:xfrm>
            <a:off x="9483441" y="3650888"/>
            <a:ext cx="283106" cy="390420"/>
          </a:xfrm>
          <a:custGeom>
            <a:avLst/>
            <a:gdLst/>
            <a:ahLst/>
            <a:cxnLst/>
            <a:rect l="l" t="t" r="r" b="b"/>
            <a:pathLst>
              <a:path w="8566" h="11456" extrusionOk="0">
                <a:moveTo>
                  <a:pt x="3819" y="1"/>
                </a:moveTo>
                <a:cubicBezTo>
                  <a:pt x="4800" y="1838"/>
                  <a:pt x="3301" y="3533"/>
                  <a:pt x="2463" y="4229"/>
                </a:cubicBezTo>
                <a:cubicBezTo>
                  <a:pt x="1606" y="4943"/>
                  <a:pt x="1035" y="5675"/>
                  <a:pt x="857" y="6103"/>
                </a:cubicBezTo>
                <a:cubicBezTo>
                  <a:pt x="1" y="8208"/>
                  <a:pt x="1285" y="10224"/>
                  <a:pt x="2160" y="10688"/>
                </a:cubicBezTo>
                <a:cubicBezTo>
                  <a:pt x="1767" y="9778"/>
                  <a:pt x="1392" y="8048"/>
                  <a:pt x="2962" y="6424"/>
                </a:cubicBezTo>
                <a:lnTo>
                  <a:pt x="2962" y="6424"/>
                </a:lnTo>
                <a:cubicBezTo>
                  <a:pt x="2962" y="6424"/>
                  <a:pt x="2516" y="8155"/>
                  <a:pt x="3498" y="9368"/>
                </a:cubicBezTo>
                <a:cubicBezTo>
                  <a:pt x="4479" y="10563"/>
                  <a:pt x="4461" y="11456"/>
                  <a:pt x="4461" y="11456"/>
                </a:cubicBezTo>
                <a:cubicBezTo>
                  <a:pt x="5996" y="11456"/>
                  <a:pt x="7441" y="10528"/>
                  <a:pt x="8065" y="9029"/>
                </a:cubicBezTo>
                <a:cubicBezTo>
                  <a:pt x="8529" y="8137"/>
                  <a:pt x="8565" y="6727"/>
                  <a:pt x="7941" y="5906"/>
                </a:cubicBezTo>
                <a:lnTo>
                  <a:pt x="7941" y="5906"/>
                </a:lnTo>
                <a:cubicBezTo>
                  <a:pt x="8135" y="6713"/>
                  <a:pt x="7478" y="7520"/>
                  <a:pt x="6673" y="7520"/>
                </a:cubicBezTo>
                <a:cubicBezTo>
                  <a:pt x="6516" y="7520"/>
                  <a:pt x="6354" y="7490"/>
                  <a:pt x="6192" y="7423"/>
                </a:cubicBezTo>
                <a:cubicBezTo>
                  <a:pt x="5371" y="7138"/>
                  <a:pt x="5050" y="6192"/>
                  <a:pt x="5621" y="5353"/>
                </a:cubicBezTo>
                <a:cubicBezTo>
                  <a:pt x="6924" y="3640"/>
                  <a:pt x="5960" y="928"/>
                  <a:pt x="3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3" name="Google Shape;4323;p43"/>
          <p:cNvSpPr/>
          <p:nvPr/>
        </p:nvSpPr>
        <p:spPr>
          <a:xfrm>
            <a:off x="2519500" y="4449599"/>
            <a:ext cx="369169" cy="253623"/>
          </a:xfrm>
          <a:custGeom>
            <a:avLst/>
            <a:gdLst/>
            <a:ahLst/>
            <a:cxnLst/>
            <a:rect l="l" t="t" r="r" b="b"/>
            <a:pathLst>
              <a:path w="11170" h="7442" extrusionOk="0">
                <a:moveTo>
                  <a:pt x="6240" y="0"/>
                </a:moveTo>
                <a:cubicBezTo>
                  <a:pt x="6189" y="0"/>
                  <a:pt x="6136" y="6"/>
                  <a:pt x="6085" y="19"/>
                </a:cubicBezTo>
                <a:lnTo>
                  <a:pt x="2498" y="822"/>
                </a:lnTo>
                <a:cubicBezTo>
                  <a:pt x="2373" y="858"/>
                  <a:pt x="2231" y="929"/>
                  <a:pt x="2124" y="1072"/>
                </a:cubicBezTo>
                <a:lnTo>
                  <a:pt x="999" y="2535"/>
                </a:lnTo>
                <a:lnTo>
                  <a:pt x="0" y="2535"/>
                </a:lnTo>
                <a:lnTo>
                  <a:pt x="0" y="6371"/>
                </a:lnTo>
                <a:lnTo>
                  <a:pt x="660" y="6371"/>
                </a:lnTo>
                <a:cubicBezTo>
                  <a:pt x="1606" y="6371"/>
                  <a:pt x="1677" y="7442"/>
                  <a:pt x="3462" y="7442"/>
                </a:cubicBezTo>
                <a:lnTo>
                  <a:pt x="5853" y="7442"/>
                </a:lnTo>
                <a:cubicBezTo>
                  <a:pt x="6281" y="7442"/>
                  <a:pt x="6638" y="7085"/>
                  <a:pt x="6638" y="6639"/>
                </a:cubicBezTo>
                <a:cubicBezTo>
                  <a:pt x="6638" y="6443"/>
                  <a:pt x="6566" y="6247"/>
                  <a:pt x="6441" y="6122"/>
                </a:cubicBezTo>
                <a:lnTo>
                  <a:pt x="6513" y="6122"/>
                </a:lnTo>
                <a:cubicBezTo>
                  <a:pt x="6959" y="6122"/>
                  <a:pt x="7316" y="5765"/>
                  <a:pt x="7316" y="5319"/>
                </a:cubicBezTo>
                <a:cubicBezTo>
                  <a:pt x="7316" y="5105"/>
                  <a:pt x="7227" y="4908"/>
                  <a:pt x="7084" y="4766"/>
                </a:cubicBezTo>
                <a:cubicBezTo>
                  <a:pt x="7441" y="4694"/>
                  <a:pt x="7708" y="4355"/>
                  <a:pt x="7708" y="3981"/>
                </a:cubicBezTo>
                <a:cubicBezTo>
                  <a:pt x="7708" y="3552"/>
                  <a:pt x="7351" y="3195"/>
                  <a:pt x="6905" y="3195"/>
                </a:cubicBezTo>
                <a:lnTo>
                  <a:pt x="10492" y="3195"/>
                </a:lnTo>
                <a:cubicBezTo>
                  <a:pt x="10866" y="3195"/>
                  <a:pt x="11170" y="2892"/>
                  <a:pt x="11170" y="2535"/>
                </a:cubicBezTo>
                <a:cubicBezTo>
                  <a:pt x="11170" y="2161"/>
                  <a:pt x="10866" y="1857"/>
                  <a:pt x="10492" y="1857"/>
                </a:cubicBezTo>
                <a:lnTo>
                  <a:pt x="3926" y="1857"/>
                </a:lnTo>
                <a:lnTo>
                  <a:pt x="6388" y="1322"/>
                </a:lnTo>
                <a:cubicBezTo>
                  <a:pt x="6745" y="1233"/>
                  <a:pt x="6977" y="876"/>
                  <a:pt x="6888" y="519"/>
                </a:cubicBezTo>
                <a:cubicBezTo>
                  <a:pt x="6827" y="214"/>
                  <a:pt x="6544" y="0"/>
                  <a:pt x="624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4" name="Google Shape;4324;p43"/>
          <p:cNvSpPr/>
          <p:nvPr/>
        </p:nvSpPr>
        <p:spPr>
          <a:xfrm>
            <a:off x="3039790" y="4430444"/>
            <a:ext cx="299036" cy="291929"/>
          </a:xfrm>
          <a:custGeom>
            <a:avLst/>
            <a:gdLst/>
            <a:ahLst/>
            <a:cxnLst/>
            <a:rect l="l" t="t" r="r" b="b"/>
            <a:pathLst>
              <a:path w="9048" h="8566" extrusionOk="0">
                <a:moveTo>
                  <a:pt x="2265" y="0"/>
                </a:moveTo>
                <a:cubicBezTo>
                  <a:pt x="1059" y="0"/>
                  <a:pt x="1" y="1180"/>
                  <a:pt x="1" y="2321"/>
                </a:cubicBezTo>
                <a:cubicBezTo>
                  <a:pt x="1" y="5104"/>
                  <a:pt x="4533" y="8566"/>
                  <a:pt x="4533" y="8566"/>
                </a:cubicBezTo>
                <a:cubicBezTo>
                  <a:pt x="4533" y="8566"/>
                  <a:pt x="9047" y="5104"/>
                  <a:pt x="9047" y="2321"/>
                </a:cubicBezTo>
                <a:cubicBezTo>
                  <a:pt x="9047" y="1180"/>
                  <a:pt x="7996" y="0"/>
                  <a:pt x="6794" y="0"/>
                </a:cubicBezTo>
                <a:cubicBezTo>
                  <a:pt x="6023" y="0"/>
                  <a:pt x="5189" y="487"/>
                  <a:pt x="4533" y="1786"/>
                </a:cubicBezTo>
                <a:cubicBezTo>
                  <a:pt x="3877" y="487"/>
                  <a:pt x="3040" y="0"/>
                  <a:pt x="226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5" name="Google Shape;4325;p43"/>
          <p:cNvGrpSpPr/>
          <p:nvPr/>
        </p:nvGrpSpPr>
        <p:grpSpPr>
          <a:xfrm>
            <a:off x="3511298" y="4358842"/>
            <a:ext cx="352082" cy="317455"/>
            <a:chOff x="6435300" y="2742175"/>
            <a:chExt cx="266325" cy="232875"/>
          </a:xfrm>
        </p:grpSpPr>
        <p:sp>
          <p:nvSpPr>
            <p:cNvPr id="4326" name="Google Shape;4326;p43"/>
            <p:cNvSpPr/>
            <p:nvPr/>
          </p:nvSpPr>
          <p:spPr>
            <a:xfrm>
              <a:off x="6518275" y="2742175"/>
              <a:ext cx="183350" cy="232875"/>
            </a:xfrm>
            <a:custGeom>
              <a:avLst/>
              <a:gdLst/>
              <a:ahLst/>
              <a:cxnLst/>
              <a:rect l="l" t="t" r="r" b="b"/>
              <a:pathLst>
                <a:path w="7334" h="9315" extrusionOk="0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43"/>
            <p:cNvSpPr/>
            <p:nvPr/>
          </p:nvSpPr>
          <p:spPr>
            <a:xfrm>
              <a:off x="6435300" y="2825150"/>
              <a:ext cx="62925" cy="140075"/>
            </a:xfrm>
            <a:custGeom>
              <a:avLst/>
              <a:gdLst/>
              <a:ahLst/>
              <a:cxnLst/>
              <a:rect l="l" t="t" r="r" b="b"/>
              <a:pathLst>
                <a:path w="2517" h="5603" extrusionOk="0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8" name="Google Shape;4328;p43"/>
          <p:cNvGrpSpPr/>
          <p:nvPr/>
        </p:nvGrpSpPr>
        <p:grpSpPr>
          <a:xfrm>
            <a:off x="4558258" y="4437967"/>
            <a:ext cx="333805" cy="344208"/>
            <a:chOff x="674800" y="2146225"/>
            <a:chExt cx="252500" cy="252500"/>
          </a:xfrm>
        </p:grpSpPr>
        <p:sp>
          <p:nvSpPr>
            <p:cNvPr id="4329" name="Google Shape;4329;p43"/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3"/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43"/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43"/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3" name="Google Shape;4333;p43"/>
          <p:cNvGrpSpPr/>
          <p:nvPr/>
        </p:nvGrpSpPr>
        <p:grpSpPr>
          <a:xfrm>
            <a:off x="5085306" y="4449453"/>
            <a:ext cx="333805" cy="344208"/>
            <a:chOff x="2164225" y="2146225"/>
            <a:chExt cx="252500" cy="252500"/>
          </a:xfrm>
        </p:grpSpPr>
        <p:sp>
          <p:nvSpPr>
            <p:cNvPr id="4334" name="Google Shape;4334;p43"/>
            <p:cNvSpPr/>
            <p:nvPr/>
          </p:nvSpPr>
          <p:spPr>
            <a:xfrm>
              <a:off x="2223100" y="2305925"/>
              <a:ext cx="134750" cy="43300"/>
            </a:xfrm>
            <a:custGeom>
              <a:avLst/>
              <a:gdLst/>
              <a:ahLst/>
              <a:cxnLst/>
              <a:rect l="l" t="t" r="r" b="b"/>
              <a:pathLst>
                <a:path w="5390" h="1732" extrusionOk="0">
                  <a:moveTo>
                    <a:pt x="2695" y="1"/>
                  </a:moveTo>
                  <a:cubicBezTo>
                    <a:pt x="1624" y="1"/>
                    <a:pt x="679" y="518"/>
                    <a:pt x="72" y="1303"/>
                  </a:cubicBezTo>
                  <a:cubicBezTo>
                    <a:pt x="36" y="1339"/>
                    <a:pt x="1" y="1392"/>
                    <a:pt x="1" y="1464"/>
                  </a:cubicBezTo>
                  <a:cubicBezTo>
                    <a:pt x="1" y="1606"/>
                    <a:pt x="126" y="1731"/>
                    <a:pt x="268" y="1731"/>
                  </a:cubicBezTo>
                  <a:cubicBezTo>
                    <a:pt x="358" y="1731"/>
                    <a:pt x="447" y="1696"/>
                    <a:pt x="483" y="1624"/>
                  </a:cubicBezTo>
                  <a:cubicBezTo>
                    <a:pt x="1000" y="964"/>
                    <a:pt x="1785" y="536"/>
                    <a:pt x="2695" y="536"/>
                  </a:cubicBezTo>
                  <a:cubicBezTo>
                    <a:pt x="3587" y="536"/>
                    <a:pt x="4390" y="964"/>
                    <a:pt x="4908" y="1624"/>
                  </a:cubicBezTo>
                  <a:cubicBezTo>
                    <a:pt x="4943" y="1696"/>
                    <a:pt x="5032" y="1731"/>
                    <a:pt x="5122" y="1731"/>
                  </a:cubicBezTo>
                  <a:cubicBezTo>
                    <a:pt x="5264" y="1731"/>
                    <a:pt x="5389" y="1606"/>
                    <a:pt x="5389" y="1464"/>
                  </a:cubicBezTo>
                  <a:cubicBezTo>
                    <a:pt x="5389" y="1410"/>
                    <a:pt x="5371" y="1357"/>
                    <a:pt x="5318" y="1303"/>
                  </a:cubicBezTo>
                  <a:cubicBezTo>
                    <a:pt x="4711" y="518"/>
                    <a:pt x="3766" y="1"/>
                    <a:pt x="26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43"/>
            <p:cNvSpPr/>
            <p:nvPr/>
          </p:nvSpPr>
          <p:spPr>
            <a:xfrm>
              <a:off x="2323475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43"/>
            <p:cNvSpPr/>
            <p:nvPr/>
          </p:nvSpPr>
          <p:spPr>
            <a:xfrm>
              <a:off x="22173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804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43"/>
            <p:cNvSpPr/>
            <p:nvPr/>
          </p:nvSpPr>
          <p:spPr>
            <a:xfrm>
              <a:off x="2164225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30" y="536"/>
                    <a:pt x="9564" y="2570"/>
                    <a:pt x="9564" y="5050"/>
                  </a:cubicBezTo>
                  <a:cubicBezTo>
                    <a:pt x="9564" y="7548"/>
                    <a:pt x="7530" y="9565"/>
                    <a:pt x="5050" y="9565"/>
                  </a:cubicBezTo>
                  <a:cubicBezTo>
                    <a:pt x="2552" y="9565"/>
                    <a:pt x="518" y="7548"/>
                    <a:pt x="518" y="5050"/>
                  </a:cubicBezTo>
                  <a:cubicBezTo>
                    <a:pt x="518" y="2570"/>
                    <a:pt x="2552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49" y="1"/>
                    <a:pt x="1" y="2267"/>
                    <a:pt x="1" y="5050"/>
                  </a:cubicBezTo>
                  <a:cubicBezTo>
                    <a:pt x="1" y="7852"/>
                    <a:pt x="2249" y="10100"/>
                    <a:pt x="5050" y="10100"/>
                  </a:cubicBezTo>
                  <a:cubicBezTo>
                    <a:pt x="7833" y="10100"/>
                    <a:pt x="10099" y="7852"/>
                    <a:pt x="10099" y="5050"/>
                  </a:cubicBezTo>
                  <a:cubicBezTo>
                    <a:pt x="10099" y="2267"/>
                    <a:pt x="7833" y="1"/>
                    <a:pt x="50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8" name="Google Shape;4338;p43"/>
          <p:cNvGrpSpPr/>
          <p:nvPr/>
        </p:nvGrpSpPr>
        <p:grpSpPr>
          <a:xfrm>
            <a:off x="4031217" y="4449226"/>
            <a:ext cx="334400" cy="344821"/>
            <a:chOff x="689975" y="1737200"/>
            <a:chExt cx="252950" cy="252950"/>
          </a:xfrm>
        </p:grpSpPr>
        <p:sp>
          <p:nvSpPr>
            <p:cNvPr id="4339" name="Google Shape;4339;p43"/>
            <p:cNvSpPr/>
            <p:nvPr/>
          </p:nvSpPr>
          <p:spPr>
            <a:xfrm>
              <a:off x="779200" y="1907050"/>
              <a:ext cx="79850" cy="26875"/>
            </a:xfrm>
            <a:custGeom>
              <a:avLst/>
              <a:gdLst/>
              <a:ahLst/>
              <a:cxnLst/>
              <a:rect l="l" t="t" r="r" b="b"/>
              <a:pathLst>
                <a:path w="3194" h="1075" extrusionOk="0">
                  <a:moveTo>
                    <a:pt x="2060" y="0"/>
                  </a:moveTo>
                  <a:cubicBezTo>
                    <a:pt x="898" y="0"/>
                    <a:pt x="168" y="564"/>
                    <a:pt x="125" y="593"/>
                  </a:cubicBezTo>
                  <a:cubicBezTo>
                    <a:pt x="0" y="700"/>
                    <a:pt x="0" y="861"/>
                    <a:pt x="72" y="968"/>
                  </a:cubicBezTo>
                  <a:cubicBezTo>
                    <a:pt x="125" y="1039"/>
                    <a:pt x="196" y="1075"/>
                    <a:pt x="286" y="1075"/>
                  </a:cubicBezTo>
                  <a:cubicBezTo>
                    <a:pt x="339" y="1075"/>
                    <a:pt x="393" y="1057"/>
                    <a:pt x="446" y="1021"/>
                  </a:cubicBezTo>
                  <a:cubicBezTo>
                    <a:pt x="461" y="1007"/>
                    <a:pt x="1070" y="538"/>
                    <a:pt x="2057" y="538"/>
                  </a:cubicBezTo>
                  <a:cubicBezTo>
                    <a:pt x="2291" y="538"/>
                    <a:pt x="2546" y="564"/>
                    <a:pt x="2819" y="629"/>
                  </a:cubicBezTo>
                  <a:cubicBezTo>
                    <a:pt x="2843" y="634"/>
                    <a:pt x="2867" y="637"/>
                    <a:pt x="2890" y="637"/>
                  </a:cubicBezTo>
                  <a:cubicBezTo>
                    <a:pt x="3020" y="637"/>
                    <a:pt x="3125" y="554"/>
                    <a:pt x="3140" y="433"/>
                  </a:cubicBezTo>
                  <a:cubicBezTo>
                    <a:pt x="3194" y="272"/>
                    <a:pt x="3105" y="129"/>
                    <a:pt x="2962" y="111"/>
                  </a:cubicBezTo>
                  <a:cubicBezTo>
                    <a:pt x="2639" y="32"/>
                    <a:pt x="2337" y="0"/>
                    <a:pt x="20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43"/>
            <p:cNvSpPr/>
            <p:nvPr/>
          </p:nvSpPr>
          <p:spPr>
            <a:xfrm>
              <a:off x="743050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8" y="0"/>
                    <a:pt x="1" y="357"/>
                    <a:pt x="1" y="785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50" y="1588"/>
                    <a:pt x="1607" y="1232"/>
                    <a:pt x="1607" y="785"/>
                  </a:cubicBezTo>
                  <a:cubicBezTo>
                    <a:pt x="1607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43"/>
            <p:cNvSpPr/>
            <p:nvPr/>
          </p:nvSpPr>
          <p:spPr>
            <a:xfrm>
              <a:off x="739925" y="1799600"/>
              <a:ext cx="46875" cy="16575"/>
            </a:xfrm>
            <a:custGeom>
              <a:avLst/>
              <a:gdLst/>
              <a:ahLst/>
              <a:cxnLst/>
              <a:rect l="l" t="t" r="r" b="b"/>
              <a:pathLst>
                <a:path w="1875" h="663" extrusionOk="0">
                  <a:moveTo>
                    <a:pt x="1602" y="0"/>
                  </a:moveTo>
                  <a:cubicBezTo>
                    <a:pt x="1592" y="0"/>
                    <a:pt x="1582" y="1"/>
                    <a:pt x="1571" y="2"/>
                  </a:cubicBezTo>
                  <a:lnTo>
                    <a:pt x="233" y="145"/>
                  </a:lnTo>
                  <a:cubicBezTo>
                    <a:pt x="108" y="145"/>
                    <a:pt x="1" y="270"/>
                    <a:pt x="1" y="430"/>
                  </a:cubicBezTo>
                  <a:cubicBezTo>
                    <a:pt x="19" y="555"/>
                    <a:pt x="126" y="662"/>
                    <a:pt x="269" y="662"/>
                  </a:cubicBezTo>
                  <a:lnTo>
                    <a:pt x="304" y="662"/>
                  </a:lnTo>
                  <a:lnTo>
                    <a:pt x="1625" y="537"/>
                  </a:lnTo>
                  <a:cubicBezTo>
                    <a:pt x="1767" y="520"/>
                    <a:pt x="1874" y="377"/>
                    <a:pt x="1857" y="234"/>
                  </a:cubicBezTo>
                  <a:cubicBezTo>
                    <a:pt x="1857" y="102"/>
                    <a:pt x="1734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43"/>
            <p:cNvSpPr/>
            <p:nvPr/>
          </p:nvSpPr>
          <p:spPr>
            <a:xfrm>
              <a:off x="84967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43"/>
            <p:cNvSpPr/>
            <p:nvPr/>
          </p:nvSpPr>
          <p:spPr>
            <a:xfrm>
              <a:off x="846100" y="1799600"/>
              <a:ext cx="47300" cy="16575"/>
            </a:xfrm>
            <a:custGeom>
              <a:avLst/>
              <a:gdLst/>
              <a:ahLst/>
              <a:cxnLst/>
              <a:rect l="l" t="t" r="r" b="b"/>
              <a:pathLst>
                <a:path w="1892" h="663" extrusionOk="0">
                  <a:moveTo>
                    <a:pt x="273" y="0"/>
                  </a:moveTo>
                  <a:cubicBezTo>
                    <a:pt x="143" y="0"/>
                    <a:pt x="35" y="102"/>
                    <a:pt x="18" y="234"/>
                  </a:cubicBezTo>
                  <a:cubicBezTo>
                    <a:pt x="1" y="377"/>
                    <a:pt x="108" y="520"/>
                    <a:pt x="250" y="537"/>
                  </a:cubicBezTo>
                  <a:lnTo>
                    <a:pt x="1589" y="662"/>
                  </a:lnTo>
                  <a:lnTo>
                    <a:pt x="1606" y="662"/>
                  </a:lnTo>
                  <a:cubicBezTo>
                    <a:pt x="1749" y="662"/>
                    <a:pt x="1874" y="555"/>
                    <a:pt x="1874" y="430"/>
                  </a:cubicBezTo>
                  <a:cubicBezTo>
                    <a:pt x="1892" y="270"/>
                    <a:pt x="1785" y="145"/>
                    <a:pt x="1642" y="145"/>
                  </a:cubicBezTo>
                  <a:lnTo>
                    <a:pt x="304" y="2"/>
                  </a:lnTo>
                  <a:cubicBezTo>
                    <a:pt x="293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43"/>
            <p:cNvSpPr/>
            <p:nvPr/>
          </p:nvSpPr>
          <p:spPr>
            <a:xfrm>
              <a:off x="689975" y="17372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68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68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7" y="0"/>
                    <a:pt x="1" y="2266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5" name="Google Shape;4345;p43"/>
          <p:cNvGrpSpPr/>
          <p:nvPr/>
        </p:nvGrpSpPr>
        <p:grpSpPr>
          <a:xfrm>
            <a:off x="5612075" y="4439102"/>
            <a:ext cx="334400" cy="344208"/>
            <a:chOff x="2961350" y="1740750"/>
            <a:chExt cx="252950" cy="252500"/>
          </a:xfrm>
        </p:grpSpPr>
        <p:sp>
          <p:nvSpPr>
            <p:cNvPr id="4346" name="Google Shape;4346;p43"/>
            <p:cNvSpPr/>
            <p:nvPr/>
          </p:nvSpPr>
          <p:spPr>
            <a:xfrm>
              <a:off x="301442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7" y="0"/>
                    <a:pt x="1" y="357"/>
                    <a:pt x="1" y="785"/>
                  </a:cubicBezTo>
                  <a:cubicBezTo>
                    <a:pt x="1" y="1232"/>
                    <a:pt x="357" y="1588"/>
                    <a:pt x="804" y="1588"/>
                  </a:cubicBezTo>
                  <a:cubicBezTo>
                    <a:pt x="1250" y="1588"/>
                    <a:pt x="1606" y="1232"/>
                    <a:pt x="1606" y="785"/>
                  </a:cubicBezTo>
                  <a:cubicBezTo>
                    <a:pt x="1606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43"/>
            <p:cNvSpPr/>
            <p:nvPr/>
          </p:nvSpPr>
          <p:spPr>
            <a:xfrm>
              <a:off x="3010850" y="1792950"/>
              <a:ext cx="58025" cy="28125"/>
            </a:xfrm>
            <a:custGeom>
              <a:avLst/>
              <a:gdLst/>
              <a:ahLst/>
              <a:cxnLst/>
              <a:rect l="l" t="t" r="r" b="b"/>
              <a:pathLst>
                <a:path w="2321" h="1125" extrusionOk="0">
                  <a:moveTo>
                    <a:pt x="2019" y="0"/>
                  </a:moveTo>
                  <a:cubicBezTo>
                    <a:pt x="1944" y="0"/>
                    <a:pt x="1869" y="32"/>
                    <a:pt x="1821" y="90"/>
                  </a:cubicBezTo>
                  <a:cubicBezTo>
                    <a:pt x="1458" y="496"/>
                    <a:pt x="1024" y="582"/>
                    <a:pt x="727" y="582"/>
                  </a:cubicBezTo>
                  <a:cubicBezTo>
                    <a:pt x="528" y="582"/>
                    <a:pt x="390" y="543"/>
                    <a:pt x="376" y="536"/>
                  </a:cubicBezTo>
                  <a:cubicBezTo>
                    <a:pt x="352" y="531"/>
                    <a:pt x="328" y="528"/>
                    <a:pt x="305" y="528"/>
                  </a:cubicBezTo>
                  <a:cubicBezTo>
                    <a:pt x="175" y="528"/>
                    <a:pt x="67" y="611"/>
                    <a:pt x="37" y="732"/>
                  </a:cubicBezTo>
                  <a:cubicBezTo>
                    <a:pt x="1" y="875"/>
                    <a:pt x="72" y="1018"/>
                    <a:pt x="215" y="1071"/>
                  </a:cubicBezTo>
                  <a:cubicBezTo>
                    <a:pt x="217" y="1069"/>
                    <a:pt x="221" y="1068"/>
                    <a:pt x="227" y="1068"/>
                  </a:cubicBezTo>
                  <a:cubicBezTo>
                    <a:pt x="278" y="1068"/>
                    <a:pt x="463" y="1125"/>
                    <a:pt x="732" y="1125"/>
                  </a:cubicBezTo>
                  <a:cubicBezTo>
                    <a:pt x="1143" y="1125"/>
                    <a:pt x="1732" y="1000"/>
                    <a:pt x="2213" y="429"/>
                  </a:cubicBezTo>
                  <a:cubicBezTo>
                    <a:pt x="2320" y="340"/>
                    <a:pt x="2303" y="161"/>
                    <a:pt x="2196" y="72"/>
                  </a:cubicBezTo>
                  <a:cubicBezTo>
                    <a:pt x="2146" y="23"/>
                    <a:pt x="2082" y="0"/>
                    <a:pt x="2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43"/>
            <p:cNvSpPr/>
            <p:nvPr/>
          </p:nvSpPr>
          <p:spPr>
            <a:xfrm>
              <a:off x="3034500" y="1908025"/>
              <a:ext cx="106625" cy="32150"/>
            </a:xfrm>
            <a:custGeom>
              <a:avLst/>
              <a:gdLst/>
              <a:ahLst/>
              <a:cxnLst/>
              <a:rect l="l" t="t" r="r" b="b"/>
              <a:pathLst>
                <a:path w="4265" h="1286" extrusionOk="0">
                  <a:moveTo>
                    <a:pt x="2142" y="1"/>
                  </a:moveTo>
                  <a:cubicBezTo>
                    <a:pt x="1196" y="1"/>
                    <a:pt x="411" y="536"/>
                    <a:pt x="1" y="1286"/>
                  </a:cubicBezTo>
                  <a:cubicBezTo>
                    <a:pt x="643" y="964"/>
                    <a:pt x="1374" y="804"/>
                    <a:pt x="2142" y="804"/>
                  </a:cubicBezTo>
                  <a:cubicBezTo>
                    <a:pt x="2909" y="804"/>
                    <a:pt x="3623" y="982"/>
                    <a:pt x="4265" y="1286"/>
                  </a:cubicBezTo>
                  <a:cubicBezTo>
                    <a:pt x="3872" y="518"/>
                    <a:pt x="3069" y="1"/>
                    <a:pt x="2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43"/>
            <p:cNvSpPr/>
            <p:nvPr/>
          </p:nvSpPr>
          <p:spPr>
            <a:xfrm>
              <a:off x="3107200" y="1792675"/>
              <a:ext cx="58025" cy="27950"/>
            </a:xfrm>
            <a:custGeom>
              <a:avLst/>
              <a:gdLst/>
              <a:ahLst/>
              <a:cxnLst/>
              <a:rect l="l" t="t" r="r" b="b"/>
              <a:pathLst>
                <a:path w="2321" h="1118" extrusionOk="0">
                  <a:moveTo>
                    <a:pt x="302" y="0"/>
                  </a:moveTo>
                  <a:cubicBezTo>
                    <a:pt x="240" y="0"/>
                    <a:pt x="177" y="23"/>
                    <a:pt x="126" y="65"/>
                  </a:cubicBezTo>
                  <a:cubicBezTo>
                    <a:pt x="19" y="154"/>
                    <a:pt x="1" y="333"/>
                    <a:pt x="90" y="440"/>
                  </a:cubicBezTo>
                  <a:cubicBezTo>
                    <a:pt x="572" y="993"/>
                    <a:pt x="1179" y="1118"/>
                    <a:pt x="1589" y="1118"/>
                  </a:cubicBezTo>
                  <a:cubicBezTo>
                    <a:pt x="1874" y="1118"/>
                    <a:pt x="2071" y="1064"/>
                    <a:pt x="2106" y="1046"/>
                  </a:cubicBezTo>
                  <a:cubicBezTo>
                    <a:pt x="2231" y="1029"/>
                    <a:pt x="2320" y="886"/>
                    <a:pt x="2285" y="725"/>
                  </a:cubicBezTo>
                  <a:cubicBezTo>
                    <a:pt x="2240" y="607"/>
                    <a:pt x="2135" y="538"/>
                    <a:pt x="2019" y="538"/>
                  </a:cubicBezTo>
                  <a:cubicBezTo>
                    <a:pt x="1995" y="538"/>
                    <a:pt x="1970" y="541"/>
                    <a:pt x="1946" y="547"/>
                  </a:cubicBezTo>
                  <a:cubicBezTo>
                    <a:pt x="1931" y="547"/>
                    <a:pt x="1792" y="584"/>
                    <a:pt x="1590" y="584"/>
                  </a:cubicBezTo>
                  <a:cubicBezTo>
                    <a:pt x="1288" y="584"/>
                    <a:pt x="847" y="500"/>
                    <a:pt x="483" y="83"/>
                  </a:cubicBezTo>
                  <a:cubicBezTo>
                    <a:pt x="436" y="27"/>
                    <a:pt x="370" y="0"/>
                    <a:pt x="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43"/>
            <p:cNvSpPr/>
            <p:nvPr/>
          </p:nvSpPr>
          <p:spPr>
            <a:xfrm>
              <a:off x="3121050" y="1833100"/>
              <a:ext cx="40150" cy="39725"/>
            </a:xfrm>
            <a:custGeom>
              <a:avLst/>
              <a:gdLst/>
              <a:ahLst/>
              <a:cxnLst/>
              <a:rect l="l" t="t" r="r" b="b"/>
              <a:pathLst>
                <a:path w="1606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43"/>
            <p:cNvSpPr/>
            <p:nvPr/>
          </p:nvSpPr>
          <p:spPr>
            <a:xfrm>
              <a:off x="2961350" y="17407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50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1"/>
                  </a:moveTo>
                  <a:cubicBezTo>
                    <a:pt x="2266" y="1"/>
                    <a:pt x="0" y="2249"/>
                    <a:pt x="0" y="5050"/>
                  </a:cubicBezTo>
                  <a:cubicBezTo>
                    <a:pt x="0" y="7852"/>
                    <a:pt x="2266" y="10100"/>
                    <a:pt x="5068" y="10100"/>
                  </a:cubicBezTo>
                  <a:cubicBezTo>
                    <a:pt x="7851" y="10100"/>
                    <a:pt x="10117" y="7852"/>
                    <a:pt x="10117" y="5050"/>
                  </a:cubicBezTo>
                  <a:cubicBezTo>
                    <a:pt x="10117" y="2249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2" name="Google Shape;4352;p43"/>
          <p:cNvSpPr/>
          <p:nvPr/>
        </p:nvSpPr>
        <p:spPr>
          <a:xfrm>
            <a:off x="6169754" y="4468227"/>
            <a:ext cx="333026" cy="343577"/>
          </a:xfrm>
          <a:custGeom>
            <a:avLst/>
            <a:gdLst/>
            <a:ahLst/>
            <a:cxnLst/>
            <a:rect l="l" t="t" r="r" b="b"/>
            <a:pathLst>
              <a:path w="5728" h="4202" extrusionOk="0">
                <a:moveTo>
                  <a:pt x="1858" y="1"/>
                </a:moveTo>
                <a:cubicBezTo>
                  <a:pt x="1840" y="1"/>
                  <a:pt x="1821" y="3"/>
                  <a:pt x="1803" y="9"/>
                </a:cubicBezTo>
                <a:cubicBezTo>
                  <a:pt x="1713" y="9"/>
                  <a:pt x="1660" y="80"/>
                  <a:pt x="1606" y="169"/>
                </a:cubicBezTo>
                <a:lnTo>
                  <a:pt x="1035" y="1828"/>
                </a:lnTo>
                <a:lnTo>
                  <a:pt x="0" y="1828"/>
                </a:lnTo>
                <a:lnTo>
                  <a:pt x="0" y="2364"/>
                </a:lnTo>
                <a:lnTo>
                  <a:pt x="1214" y="2364"/>
                </a:lnTo>
                <a:cubicBezTo>
                  <a:pt x="1321" y="2364"/>
                  <a:pt x="1410" y="2275"/>
                  <a:pt x="1446" y="2167"/>
                </a:cubicBezTo>
                <a:lnTo>
                  <a:pt x="1767" y="1168"/>
                </a:lnTo>
                <a:lnTo>
                  <a:pt x="2302" y="4023"/>
                </a:lnTo>
                <a:cubicBezTo>
                  <a:pt x="2320" y="4130"/>
                  <a:pt x="2409" y="4202"/>
                  <a:pt x="2516" y="4202"/>
                </a:cubicBezTo>
                <a:lnTo>
                  <a:pt x="2552" y="4202"/>
                </a:lnTo>
                <a:cubicBezTo>
                  <a:pt x="2641" y="4202"/>
                  <a:pt x="2730" y="4148"/>
                  <a:pt x="2766" y="4059"/>
                </a:cubicBezTo>
                <a:lnTo>
                  <a:pt x="3622" y="1828"/>
                </a:lnTo>
                <a:lnTo>
                  <a:pt x="3962" y="3024"/>
                </a:lnTo>
                <a:cubicBezTo>
                  <a:pt x="3991" y="3127"/>
                  <a:pt x="4081" y="3194"/>
                  <a:pt x="4182" y="3194"/>
                </a:cubicBezTo>
                <a:cubicBezTo>
                  <a:pt x="4203" y="3194"/>
                  <a:pt x="4225" y="3191"/>
                  <a:pt x="4247" y="3184"/>
                </a:cubicBezTo>
                <a:cubicBezTo>
                  <a:pt x="4301" y="3167"/>
                  <a:pt x="4336" y="3149"/>
                  <a:pt x="4372" y="3113"/>
                </a:cubicBezTo>
                <a:lnTo>
                  <a:pt x="5086" y="2364"/>
                </a:lnTo>
                <a:lnTo>
                  <a:pt x="5728" y="2364"/>
                </a:lnTo>
                <a:lnTo>
                  <a:pt x="5728" y="1828"/>
                </a:lnTo>
                <a:lnTo>
                  <a:pt x="4961" y="1828"/>
                </a:lnTo>
                <a:cubicBezTo>
                  <a:pt x="4889" y="1846"/>
                  <a:pt x="4836" y="1900"/>
                  <a:pt x="4782" y="1936"/>
                </a:cubicBezTo>
                <a:lnTo>
                  <a:pt x="4283" y="2489"/>
                </a:lnTo>
                <a:lnTo>
                  <a:pt x="3854" y="1008"/>
                </a:lnTo>
                <a:cubicBezTo>
                  <a:pt x="3824" y="917"/>
                  <a:pt x="3730" y="839"/>
                  <a:pt x="3626" y="839"/>
                </a:cubicBezTo>
                <a:cubicBezTo>
                  <a:pt x="3607" y="839"/>
                  <a:pt x="3588" y="842"/>
                  <a:pt x="3569" y="847"/>
                </a:cubicBezTo>
                <a:cubicBezTo>
                  <a:pt x="3498" y="883"/>
                  <a:pt x="3426" y="918"/>
                  <a:pt x="3408" y="1008"/>
                </a:cubicBezTo>
                <a:lnTo>
                  <a:pt x="2605" y="3113"/>
                </a:lnTo>
                <a:lnTo>
                  <a:pt x="2070" y="187"/>
                </a:lnTo>
                <a:cubicBezTo>
                  <a:pt x="2040" y="81"/>
                  <a:pt x="1958" y="1"/>
                  <a:pt x="18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4353" name="Google Shape;4353;p43"/>
          <p:cNvGrpSpPr/>
          <p:nvPr/>
        </p:nvGrpSpPr>
        <p:grpSpPr>
          <a:xfrm>
            <a:off x="6696108" y="4387468"/>
            <a:ext cx="271902" cy="376448"/>
            <a:chOff x="4026550" y="3640100"/>
            <a:chExt cx="205675" cy="276150"/>
          </a:xfrm>
        </p:grpSpPr>
        <p:sp>
          <p:nvSpPr>
            <p:cNvPr id="4354" name="Google Shape;4354;p43"/>
            <p:cNvSpPr/>
            <p:nvPr/>
          </p:nvSpPr>
          <p:spPr>
            <a:xfrm>
              <a:off x="4119325" y="3640100"/>
              <a:ext cx="20100" cy="29925"/>
            </a:xfrm>
            <a:custGeom>
              <a:avLst/>
              <a:gdLst/>
              <a:ahLst/>
              <a:cxnLst/>
              <a:rect l="l" t="t" r="r" b="b"/>
              <a:pathLst>
                <a:path w="804" h="1197" extrusionOk="0">
                  <a:moveTo>
                    <a:pt x="411" y="1"/>
                  </a:moveTo>
                  <a:cubicBezTo>
                    <a:pt x="179" y="1"/>
                    <a:pt x="465" y="269"/>
                    <a:pt x="144" y="536"/>
                  </a:cubicBezTo>
                  <a:cubicBezTo>
                    <a:pt x="126" y="554"/>
                    <a:pt x="126" y="554"/>
                    <a:pt x="108" y="572"/>
                  </a:cubicBezTo>
                  <a:cubicBezTo>
                    <a:pt x="54" y="625"/>
                    <a:pt x="1" y="697"/>
                    <a:pt x="1" y="804"/>
                  </a:cubicBezTo>
                  <a:cubicBezTo>
                    <a:pt x="1" y="1036"/>
                    <a:pt x="179" y="1196"/>
                    <a:pt x="411" y="1196"/>
                  </a:cubicBezTo>
                  <a:cubicBezTo>
                    <a:pt x="643" y="1196"/>
                    <a:pt x="804" y="1036"/>
                    <a:pt x="804" y="804"/>
                  </a:cubicBezTo>
                  <a:cubicBezTo>
                    <a:pt x="804" y="572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43"/>
            <p:cNvSpPr/>
            <p:nvPr/>
          </p:nvSpPr>
          <p:spPr>
            <a:xfrm>
              <a:off x="4086325" y="3656625"/>
              <a:ext cx="19650" cy="29900"/>
            </a:xfrm>
            <a:custGeom>
              <a:avLst/>
              <a:gdLst/>
              <a:ahLst/>
              <a:cxnLst/>
              <a:rect l="l" t="t" r="r" b="b"/>
              <a:pathLst>
                <a:path w="786" h="1196" extrusionOk="0">
                  <a:moveTo>
                    <a:pt x="393" y="0"/>
                  </a:moveTo>
                  <a:cubicBezTo>
                    <a:pt x="161" y="0"/>
                    <a:pt x="447" y="268"/>
                    <a:pt x="125" y="535"/>
                  </a:cubicBezTo>
                  <a:cubicBezTo>
                    <a:pt x="125" y="553"/>
                    <a:pt x="125" y="553"/>
                    <a:pt x="108" y="571"/>
                  </a:cubicBezTo>
                  <a:cubicBezTo>
                    <a:pt x="54" y="642"/>
                    <a:pt x="1" y="696"/>
                    <a:pt x="1" y="803"/>
                  </a:cubicBezTo>
                  <a:cubicBezTo>
                    <a:pt x="1" y="1035"/>
                    <a:pt x="161" y="1196"/>
                    <a:pt x="393" y="1196"/>
                  </a:cubicBezTo>
                  <a:cubicBezTo>
                    <a:pt x="625" y="1196"/>
                    <a:pt x="786" y="1035"/>
                    <a:pt x="786" y="803"/>
                  </a:cubicBezTo>
                  <a:cubicBezTo>
                    <a:pt x="786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43"/>
            <p:cNvSpPr/>
            <p:nvPr/>
          </p:nvSpPr>
          <p:spPr>
            <a:xfrm>
              <a:off x="4152800" y="3656625"/>
              <a:ext cx="19650" cy="29900"/>
            </a:xfrm>
            <a:custGeom>
              <a:avLst/>
              <a:gdLst/>
              <a:ahLst/>
              <a:cxnLst/>
              <a:rect l="l" t="t" r="r" b="b"/>
              <a:pathLst>
                <a:path w="786" h="1196" extrusionOk="0">
                  <a:moveTo>
                    <a:pt x="393" y="0"/>
                  </a:moveTo>
                  <a:cubicBezTo>
                    <a:pt x="161" y="0"/>
                    <a:pt x="446" y="268"/>
                    <a:pt x="125" y="535"/>
                  </a:cubicBezTo>
                  <a:cubicBezTo>
                    <a:pt x="125" y="553"/>
                    <a:pt x="125" y="553"/>
                    <a:pt x="107" y="571"/>
                  </a:cubicBezTo>
                  <a:cubicBezTo>
                    <a:pt x="54" y="642"/>
                    <a:pt x="0" y="696"/>
                    <a:pt x="0" y="803"/>
                  </a:cubicBezTo>
                  <a:cubicBezTo>
                    <a:pt x="0" y="1035"/>
                    <a:pt x="161" y="1196"/>
                    <a:pt x="393" y="1196"/>
                  </a:cubicBezTo>
                  <a:cubicBezTo>
                    <a:pt x="625" y="1196"/>
                    <a:pt x="785" y="1035"/>
                    <a:pt x="785" y="803"/>
                  </a:cubicBezTo>
                  <a:cubicBezTo>
                    <a:pt x="785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43"/>
            <p:cNvSpPr/>
            <p:nvPr/>
          </p:nvSpPr>
          <p:spPr>
            <a:xfrm>
              <a:off x="4035925" y="3683375"/>
              <a:ext cx="186475" cy="129600"/>
            </a:xfrm>
            <a:custGeom>
              <a:avLst/>
              <a:gdLst/>
              <a:ahLst/>
              <a:cxnLst/>
              <a:rect l="l" t="t" r="r" b="b"/>
              <a:pathLst>
                <a:path w="7459" h="5184" extrusionOk="0">
                  <a:moveTo>
                    <a:pt x="3729" y="1"/>
                  </a:moveTo>
                  <a:cubicBezTo>
                    <a:pt x="3497" y="1"/>
                    <a:pt x="3337" y="54"/>
                    <a:pt x="3337" y="126"/>
                  </a:cubicBezTo>
                  <a:lnTo>
                    <a:pt x="3337" y="2124"/>
                  </a:lnTo>
                  <a:cubicBezTo>
                    <a:pt x="3141" y="2124"/>
                    <a:pt x="2980" y="2142"/>
                    <a:pt x="2802" y="2160"/>
                  </a:cubicBezTo>
                  <a:lnTo>
                    <a:pt x="2802" y="804"/>
                  </a:lnTo>
                  <a:cubicBezTo>
                    <a:pt x="2802" y="714"/>
                    <a:pt x="2623" y="661"/>
                    <a:pt x="2409" y="661"/>
                  </a:cubicBezTo>
                  <a:cubicBezTo>
                    <a:pt x="2177" y="661"/>
                    <a:pt x="1999" y="714"/>
                    <a:pt x="1999" y="804"/>
                  </a:cubicBezTo>
                  <a:lnTo>
                    <a:pt x="1999" y="2231"/>
                  </a:lnTo>
                  <a:cubicBezTo>
                    <a:pt x="821" y="2392"/>
                    <a:pt x="0" y="2695"/>
                    <a:pt x="0" y="3052"/>
                  </a:cubicBezTo>
                  <a:lnTo>
                    <a:pt x="0" y="4782"/>
                  </a:lnTo>
                  <a:cubicBezTo>
                    <a:pt x="321" y="4782"/>
                    <a:pt x="607" y="4890"/>
                    <a:pt x="839" y="5104"/>
                  </a:cubicBezTo>
                  <a:cubicBezTo>
                    <a:pt x="892" y="5157"/>
                    <a:pt x="995" y="5184"/>
                    <a:pt x="1095" y="5184"/>
                  </a:cubicBezTo>
                  <a:cubicBezTo>
                    <a:pt x="1196" y="5184"/>
                    <a:pt x="1294" y="5157"/>
                    <a:pt x="1339" y="5104"/>
                  </a:cubicBezTo>
                  <a:cubicBezTo>
                    <a:pt x="1553" y="4898"/>
                    <a:pt x="1860" y="4796"/>
                    <a:pt x="2166" y="4796"/>
                  </a:cubicBezTo>
                  <a:cubicBezTo>
                    <a:pt x="2472" y="4796"/>
                    <a:pt x="2775" y="4898"/>
                    <a:pt x="2980" y="5104"/>
                  </a:cubicBezTo>
                  <a:cubicBezTo>
                    <a:pt x="3034" y="5157"/>
                    <a:pt x="3136" y="5184"/>
                    <a:pt x="3239" y="5184"/>
                  </a:cubicBezTo>
                  <a:cubicBezTo>
                    <a:pt x="3341" y="5184"/>
                    <a:pt x="3444" y="5157"/>
                    <a:pt x="3497" y="5104"/>
                  </a:cubicBezTo>
                  <a:cubicBezTo>
                    <a:pt x="3703" y="4898"/>
                    <a:pt x="4006" y="4796"/>
                    <a:pt x="4309" y="4796"/>
                  </a:cubicBezTo>
                  <a:cubicBezTo>
                    <a:pt x="4613" y="4796"/>
                    <a:pt x="4916" y="4898"/>
                    <a:pt x="5121" y="5104"/>
                  </a:cubicBezTo>
                  <a:cubicBezTo>
                    <a:pt x="5175" y="5157"/>
                    <a:pt x="5277" y="5184"/>
                    <a:pt x="5380" y="5184"/>
                  </a:cubicBezTo>
                  <a:cubicBezTo>
                    <a:pt x="5482" y="5184"/>
                    <a:pt x="5585" y="5157"/>
                    <a:pt x="5639" y="5104"/>
                  </a:cubicBezTo>
                  <a:cubicBezTo>
                    <a:pt x="5844" y="4898"/>
                    <a:pt x="6147" y="4796"/>
                    <a:pt x="6450" y="4796"/>
                  </a:cubicBezTo>
                  <a:cubicBezTo>
                    <a:pt x="6754" y="4796"/>
                    <a:pt x="7057" y="4898"/>
                    <a:pt x="7262" y="5104"/>
                  </a:cubicBezTo>
                  <a:cubicBezTo>
                    <a:pt x="7298" y="5139"/>
                    <a:pt x="7369" y="5157"/>
                    <a:pt x="7459" y="5175"/>
                  </a:cubicBezTo>
                  <a:lnTo>
                    <a:pt x="7459" y="3052"/>
                  </a:lnTo>
                  <a:cubicBezTo>
                    <a:pt x="7459" y="2695"/>
                    <a:pt x="6638" y="2392"/>
                    <a:pt x="5460" y="2231"/>
                  </a:cubicBezTo>
                  <a:lnTo>
                    <a:pt x="5460" y="804"/>
                  </a:lnTo>
                  <a:cubicBezTo>
                    <a:pt x="5460" y="714"/>
                    <a:pt x="5282" y="661"/>
                    <a:pt x="5068" y="661"/>
                  </a:cubicBezTo>
                  <a:cubicBezTo>
                    <a:pt x="4836" y="661"/>
                    <a:pt x="4657" y="714"/>
                    <a:pt x="4657" y="804"/>
                  </a:cubicBezTo>
                  <a:lnTo>
                    <a:pt x="4657" y="2160"/>
                  </a:lnTo>
                  <a:cubicBezTo>
                    <a:pt x="4479" y="2142"/>
                    <a:pt x="4318" y="2142"/>
                    <a:pt x="4122" y="2124"/>
                  </a:cubicBezTo>
                  <a:lnTo>
                    <a:pt x="4122" y="126"/>
                  </a:lnTo>
                  <a:cubicBezTo>
                    <a:pt x="4122" y="54"/>
                    <a:pt x="3961" y="1"/>
                    <a:pt x="3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43"/>
            <p:cNvSpPr/>
            <p:nvPr/>
          </p:nvSpPr>
          <p:spPr>
            <a:xfrm>
              <a:off x="4037250" y="3823000"/>
              <a:ext cx="186050" cy="59800"/>
            </a:xfrm>
            <a:custGeom>
              <a:avLst/>
              <a:gdLst/>
              <a:ahLst/>
              <a:cxnLst/>
              <a:rect l="l" t="t" r="r" b="b"/>
              <a:pathLst>
                <a:path w="7442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7441" y="2391"/>
                  </a:lnTo>
                  <a:lnTo>
                    <a:pt x="7441" y="393"/>
                  </a:lnTo>
                  <a:lnTo>
                    <a:pt x="7406" y="393"/>
                  </a:lnTo>
                  <a:cubicBezTo>
                    <a:pt x="7138" y="375"/>
                    <a:pt x="6852" y="268"/>
                    <a:pt x="6674" y="90"/>
                  </a:cubicBezTo>
                  <a:cubicBezTo>
                    <a:pt x="6620" y="36"/>
                    <a:pt x="6518" y="9"/>
                    <a:pt x="6415" y="9"/>
                  </a:cubicBezTo>
                  <a:cubicBezTo>
                    <a:pt x="6313" y="9"/>
                    <a:pt x="6210" y="36"/>
                    <a:pt x="6157" y="90"/>
                  </a:cubicBezTo>
                  <a:cubicBezTo>
                    <a:pt x="5951" y="295"/>
                    <a:pt x="5648" y="397"/>
                    <a:pt x="5345" y="397"/>
                  </a:cubicBezTo>
                  <a:cubicBezTo>
                    <a:pt x="5041" y="397"/>
                    <a:pt x="4738" y="295"/>
                    <a:pt x="4533" y="90"/>
                  </a:cubicBezTo>
                  <a:cubicBezTo>
                    <a:pt x="4479" y="36"/>
                    <a:pt x="4377" y="9"/>
                    <a:pt x="4274" y="9"/>
                  </a:cubicBezTo>
                  <a:cubicBezTo>
                    <a:pt x="4172" y="9"/>
                    <a:pt x="4069" y="36"/>
                    <a:pt x="4015" y="90"/>
                  </a:cubicBezTo>
                  <a:cubicBezTo>
                    <a:pt x="3810" y="295"/>
                    <a:pt x="3507" y="397"/>
                    <a:pt x="3204" y="397"/>
                  </a:cubicBezTo>
                  <a:cubicBezTo>
                    <a:pt x="2900" y="397"/>
                    <a:pt x="2597" y="295"/>
                    <a:pt x="2392" y="90"/>
                  </a:cubicBezTo>
                  <a:cubicBezTo>
                    <a:pt x="2338" y="36"/>
                    <a:pt x="2240" y="9"/>
                    <a:pt x="2140" y="9"/>
                  </a:cubicBezTo>
                  <a:cubicBezTo>
                    <a:pt x="2039" y="9"/>
                    <a:pt x="1937" y="36"/>
                    <a:pt x="1874" y="90"/>
                  </a:cubicBezTo>
                  <a:cubicBezTo>
                    <a:pt x="1669" y="295"/>
                    <a:pt x="1366" y="397"/>
                    <a:pt x="1062" y="397"/>
                  </a:cubicBezTo>
                  <a:cubicBezTo>
                    <a:pt x="759" y="397"/>
                    <a:pt x="456" y="295"/>
                    <a:pt x="251" y="90"/>
                  </a:cubicBezTo>
                  <a:cubicBezTo>
                    <a:pt x="197" y="36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43"/>
            <p:cNvSpPr/>
            <p:nvPr/>
          </p:nvSpPr>
          <p:spPr>
            <a:xfrm>
              <a:off x="4026550" y="3896150"/>
              <a:ext cx="205675" cy="20100"/>
            </a:xfrm>
            <a:custGeom>
              <a:avLst/>
              <a:gdLst/>
              <a:ahLst/>
              <a:cxnLst/>
              <a:rect l="l" t="t" r="r" b="b"/>
              <a:pathLst>
                <a:path w="8227" h="804" extrusionOk="0">
                  <a:moveTo>
                    <a:pt x="393" y="1"/>
                  </a:moveTo>
                  <a:cubicBezTo>
                    <a:pt x="161" y="1"/>
                    <a:pt x="1" y="179"/>
                    <a:pt x="1" y="411"/>
                  </a:cubicBezTo>
                  <a:cubicBezTo>
                    <a:pt x="1" y="643"/>
                    <a:pt x="161" y="803"/>
                    <a:pt x="393" y="803"/>
                  </a:cubicBezTo>
                  <a:lnTo>
                    <a:pt x="7834" y="803"/>
                  </a:lnTo>
                  <a:cubicBezTo>
                    <a:pt x="8065" y="803"/>
                    <a:pt x="8226" y="643"/>
                    <a:pt x="8226" y="411"/>
                  </a:cubicBezTo>
                  <a:cubicBezTo>
                    <a:pt x="8226" y="179"/>
                    <a:pt x="8065" y="1"/>
                    <a:pt x="78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0" name="Google Shape;4360;p43"/>
          <p:cNvSpPr/>
          <p:nvPr/>
        </p:nvSpPr>
        <p:spPr>
          <a:xfrm>
            <a:off x="7189931" y="4453383"/>
            <a:ext cx="319032" cy="363054"/>
          </a:xfrm>
          <a:custGeom>
            <a:avLst/>
            <a:gdLst/>
            <a:ahLst/>
            <a:cxnLst/>
            <a:rect l="l" t="t" r="r" b="b"/>
            <a:pathLst>
              <a:path w="9653" h="10653" extrusionOk="0">
                <a:moveTo>
                  <a:pt x="4818" y="1"/>
                </a:moveTo>
                <a:cubicBezTo>
                  <a:pt x="4603" y="1"/>
                  <a:pt x="4425" y="179"/>
                  <a:pt x="4425" y="411"/>
                </a:cubicBezTo>
                <a:lnTo>
                  <a:pt x="4425" y="1607"/>
                </a:lnTo>
                <a:lnTo>
                  <a:pt x="1356" y="1607"/>
                </a:lnTo>
                <a:cubicBezTo>
                  <a:pt x="670" y="2310"/>
                  <a:pt x="36" y="2927"/>
                  <a:pt x="1" y="2927"/>
                </a:cubicBezTo>
                <a:cubicBezTo>
                  <a:pt x="1" y="2927"/>
                  <a:pt x="0" y="2927"/>
                  <a:pt x="0" y="2927"/>
                </a:cubicBezTo>
                <a:lnTo>
                  <a:pt x="0" y="2927"/>
                </a:lnTo>
                <a:lnTo>
                  <a:pt x="1338" y="4265"/>
                </a:lnTo>
                <a:lnTo>
                  <a:pt x="4425" y="4265"/>
                </a:lnTo>
                <a:lnTo>
                  <a:pt x="4425" y="10653"/>
                </a:lnTo>
                <a:lnTo>
                  <a:pt x="5228" y="10653"/>
                </a:lnTo>
                <a:lnTo>
                  <a:pt x="5228" y="7459"/>
                </a:lnTo>
                <a:lnTo>
                  <a:pt x="8279" y="7459"/>
                </a:lnTo>
                <a:cubicBezTo>
                  <a:pt x="8993" y="6745"/>
                  <a:pt x="9635" y="6121"/>
                  <a:pt x="9653" y="6121"/>
                </a:cubicBezTo>
                <a:lnTo>
                  <a:pt x="8315" y="4800"/>
                </a:lnTo>
                <a:lnTo>
                  <a:pt x="5228" y="4800"/>
                </a:lnTo>
                <a:lnTo>
                  <a:pt x="5228" y="411"/>
                </a:lnTo>
                <a:cubicBezTo>
                  <a:pt x="5228" y="179"/>
                  <a:pt x="5050" y="1"/>
                  <a:pt x="481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1" name="Google Shape;4361;p43"/>
          <p:cNvGrpSpPr/>
          <p:nvPr/>
        </p:nvGrpSpPr>
        <p:grpSpPr>
          <a:xfrm>
            <a:off x="7732713" y="4486703"/>
            <a:ext cx="351487" cy="294826"/>
            <a:chOff x="853250" y="4006875"/>
            <a:chExt cx="265875" cy="216275"/>
          </a:xfrm>
        </p:grpSpPr>
        <p:sp>
          <p:nvSpPr>
            <p:cNvPr id="4362" name="Google Shape;4362;p43"/>
            <p:cNvSpPr/>
            <p:nvPr/>
          </p:nvSpPr>
          <p:spPr>
            <a:xfrm>
              <a:off x="1016500" y="4006875"/>
              <a:ext cx="70950" cy="106525"/>
            </a:xfrm>
            <a:custGeom>
              <a:avLst/>
              <a:gdLst/>
              <a:ahLst/>
              <a:cxnLst/>
              <a:rect l="l" t="t" r="r" b="b"/>
              <a:pathLst>
                <a:path w="2838" h="4261" extrusionOk="0">
                  <a:moveTo>
                    <a:pt x="1464" y="782"/>
                  </a:moveTo>
                  <a:cubicBezTo>
                    <a:pt x="1785" y="782"/>
                    <a:pt x="2052" y="1049"/>
                    <a:pt x="2052" y="1370"/>
                  </a:cubicBezTo>
                  <a:cubicBezTo>
                    <a:pt x="2052" y="1531"/>
                    <a:pt x="1981" y="1656"/>
                    <a:pt x="1874" y="1781"/>
                  </a:cubicBezTo>
                  <a:cubicBezTo>
                    <a:pt x="1749" y="1906"/>
                    <a:pt x="1606" y="1959"/>
                    <a:pt x="1446" y="1959"/>
                  </a:cubicBezTo>
                  <a:cubicBezTo>
                    <a:pt x="1125" y="1959"/>
                    <a:pt x="875" y="1692"/>
                    <a:pt x="875" y="1370"/>
                  </a:cubicBezTo>
                  <a:cubicBezTo>
                    <a:pt x="875" y="1049"/>
                    <a:pt x="1142" y="782"/>
                    <a:pt x="1464" y="782"/>
                  </a:cubicBezTo>
                  <a:close/>
                  <a:moveTo>
                    <a:pt x="1437" y="0"/>
                  </a:moveTo>
                  <a:cubicBezTo>
                    <a:pt x="1256" y="0"/>
                    <a:pt x="1067" y="33"/>
                    <a:pt x="875" y="104"/>
                  </a:cubicBezTo>
                  <a:cubicBezTo>
                    <a:pt x="589" y="211"/>
                    <a:pt x="357" y="443"/>
                    <a:pt x="215" y="710"/>
                  </a:cubicBezTo>
                  <a:cubicBezTo>
                    <a:pt x="36" y="1067"/>
                    <a:pt x="0" y="1477"/>
                    <a:pt x="143" y="1852"/>
                  </a:cubicBezTo>
                  <a:lnTo>
                    <a:pt x="785" y="3244"/>
                  </a:lnTo>
                  <a:lnTo>
                    <a:pt x="1214" y="4118"/>
                  </a:lnTo>
                  <a:cubicBezTo>
                    <a:pt x="1249" y="4207"/>
                    <a:pt x="1356" y="4261"/>
                    <a:pt x="1446" y="4261"/>
                  </a:cubicBezTo>
                  <a:cubicBezTo>
                    <a:pt x="1553" y="4261"/>
                    <a:pt x="1642" y="4207"/>
                    <a:pt x="1695" y="4118"/>
                  </a:cubicBezTo>
                  <a:lnTo>
                    <a:pt x="2106" y="3244"/>
                  </a:lnTo>
                  <a:lnTo>
                    <a:pt x="2748" y="1870"/>
                  </a:lnTo>
                  <a:cubicBezTo>
                    <a:pt x="2820" y="1709"/>
                    <a:pt x="2837" y="1531"/>
                    <a:pt x="2837" y="1370"/>
                  </a:cubicBezTo>
                  <a:cubicBezTo>
                    <a:pt x="2837" y="603"/>
                    <a:pt x="2215" y="0"/>
                    <a:pt x="1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43"/>
            <p:cNvSpPr/>
            <p:nvPr/>
          </p:nvSpPr>
          <p:spPr>
            <a:xfrm>
              <a:off x="853250" y="4036650"/>
              <a:ext cx="265875" cy="186500"/>
            </a:xfrm>
            <a:custGeom>
              <a:avLst/>
              <a:gdLst/>
              <a:ahLst/>
              <a:cxnLst/>
              <a:rect l="l" t="t" r="r" b="b"/>
              <a:pathLst>
                <a:path w="10635" h="7460" extrusionOk="0">
                  <a:moveTo>
                    <a:pt x="2391" y="1036"/>
                  </a:moveTo>
                  <a:lnTo>
                    <a:pt x="2391" y="5372"/>
                  </a:lnTo>
                  <a:lnTo>
                    <a:pt x="803" y="6175"/>
                  </a:lnTo>
                  <a:lnTo>
                    <a:pt x="803" y="1839"/>
                  </a:lnTo>
                  <a:lnTo>
                    <a:pt x="2391" y="1036"/>
                  </a:lnTo>
                  <a:close/>
                  <a:moveTo>
                    <a:pt x="2926" y="1036"/>
                  </a:moveTo>
                  <a:lnTo>
                    <a:pt x="5049" y="2106"/>
                  </a:lnTo>
                  <a:lnTo>
                    <a:pt x="5049" y="6442"/>
                  </a:lnTo>
                  <a:lnTo>
                    <a:pt x="2926" y="5372"/>
                  </a:lnTo>
                  <a:lnTo>
                    <a:pt x="2926" y="1036"/>
                  </a:lnTo>
                  <a:close/>
                  <a:moveTo>
                    <a:pt x="2659" y="1"/>
                  </a:moveTo>
                  <a:lnTo>
                    <a:pt x="0" y="1339"/>
                  </a:lnTo>
                  <a:lnTo>
                    <a:pt x="0" y="7459"/>
                  </a:lnTo>
                  <a:lnTo>
                    <a:pt x="2659" y="6121"/>
                  </a:lnTo>
                  <a:lnTo>
                    <a:pt x="5317" y="7459"/>
                  </a:lnTo>
                  <a:lnTo>
                    <a:pt x="7976" y="6121"/>
                  </a:lnTo>
                  <a:lnTo>
                    <a:pt x="10634" y="7459"/>
                  </a:lnTo>
                  <a:lnTo>
                    <a:pt x="10634" y="1339"/>
                  </a:lnTo>
                  <a:lnTo>
                    <a:pt x="9760" y="911"/>
                  </a:lnTo>
                  <a:lnTo>
                    <a:pt x="9439" y="1625"/>
                  </a:lnTo>
                  <a:lnTo>
                    <a:pt x="9831" y="1839"/>
                  </a:lnTo>
                  <a:lnTo>
                    <a:pt x="9831" y="6175"/>
                  </a:lnTo>
                  <a:lnTo>
                    <a:pt x="8243" y="5372"/>
                  </a:lnTo>
                  <a:lnTo>
                    <a:pt x="8243" y="3605"/>
                  </a:lnTo>
                  <a:lnTo>
                    <a:pt x="7708" y="3605"/>
                  </a:lnTo>
                  <a:lnTo>
                    <a:pt x="7708" y="5372"/>
                  </a:lnTo>
                  <a:lnTo>
                    <a:pt x="5585" y="6442"/>
                  </a:lnTo>
                  <a:lnTo>
                    <a:pt x="5585" y="2106"/>
                  </a:lnTo>
                  <a:lnTo>
                    <a:pt x="6530" y="1625"/>
                  </a:lnTo>
                  <a:lnTo>
                    <a:pt x="6191" y="911"/>
                  </a:lnTo>
                  <a:lnTo>
                    <a:pt x="5317" y="1339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4" name="Google Shape;4364;p43"/>
          <p:cNvGrpSpPr/>
          <p:nvPr/>
        </p:nvGrpSpPr>
        <p:grpSpPr>
          <a:xfrm>
            <a:off x="8910280" y="4452282"/>
            <a:ext cx="245925" cy="363668"/>
            <a:chOff x="1978675" y="3981800"/>
            <a:chExt cx="186025" cy="266775"/>
          </a:xfrm>
        </p:grpSpPr>
        <p:sp>
          <p:nvSpPr>
            <p:cNvPr id="4365" name="Google Shape;4365;p43"/>
            <p:cNvSpPr/>
            <p:nvPr/>
          </p:nvSpPr>
          <p:spPr>
            <a:xfrm>
              <a:off x="1978675" y="3982250"/>
              <a:ext cx="20075" cy="266325"/>
            </a:xfrm>
            <a:custGeom>
              <a:avLst/>
              <a:gdLst/>
              <a:ahLst/>
              <a:cxnLst/>
              <a:rect l="l" t="t" r="r" b="b"/>
              <a:pathLst>
                <a:path w="803" h="10653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lnTo>
                    <a:pt x="0" y="10652"/>
                  </a:lnTo>
                  <a:lnTo>
                    <a:pt x="803" y="10652"/>
                  </a:lnTo>
                  <a:lnTo>
                    <a:pt x="803" y="411"/>
                  </a:ln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43"/>
            <p:cNvSpPr/>
            <p:nvPr/>
          </p:nvSpPr>
          <p:spPr>
            <a:xfrm>
              <a:off x="2012125" y="3981800"/>
              <a:ext cx="152575" cy="119575"/>
            </a:xfrm>
            <a:custGeom>
              <a:avLst/>
              <a:gdLst/>
              <a:ahLst/>
              <a:cxnLst/>
              <a:rect l="l" t="t" r="r" b="b"/>
              <a:pathLst>
                <a:path w="6103" h="4783" extrusionOk="0">
                  <a:moveTo>
                    <a:pt x="1695" y="0"/>
                  </a:moveTo>
                  <a:cubicBezTo>
                    <a:pt x="518" y="0"/>
                    <a:pt x="0" y="375"/>
                    <a:pt x="0" y="375"/>
                  </a:cubicBezTo>
                  <a:lnTo>
                    <a:pt x="0" y="4782"/>
                  </a:lnTo>
                  <a:cubicBezTo>
                    <a:pt x="0" y="4782"/>
                    <a:pt x="500" y="4390"/>
                    <a:pt x="1695" y="4390"/>
                  </a:cubicBezTo>
                  <a:cubicBezTo>
                    <a:pt x="2637" y="4390"/>
                    <a:pt x="3579" y="4749"/>
                    <a:pt x="4593" y="4749"/>
                  </a:cubicBezTo>
                  <a:cubicBezTo>
                    <a:pt x="5077" y="4749"/>
                    <a:pt x="5578" y="4667"/>
                    <a:pt x="6102" y="4425"/>
                  </a:cubicBezTo>
                  <a:lnTo>
                    <a:pt x="6102" y="18"/>
                  </a:lnTo>
                  <a:cubicBezTo>
                    <a:pt x="5431" y="222"/>
                    <a:pt x="4876" y="291"/>
                    <a:pt x="4385" y="291"/>
                  </a:cubicBezTo>
                  <a:cubicBezTo>
                    <a:pt x="3374" y="291"/>
                    <a:pt x="2632" y="0"/>
                    <a:pt x="16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7" name="Google Shape;4367;p43"/>
          <p:cNvSpPr/>
          <p:nvPr/>
        </p:nvSpPr>
        <p:spPr>
          <a:xfrm>
            <a:off x="8307296" y="4473715"/>
            <a:ext cx="317875" cy="322363"/>
          </a:xfrm>
          <a:custGeom>
            <a:avLst/>
            <a:gdLst/>
            <a:ahLst/>
            <a:cxnLst/>
            <a:rect l="l" t="t" r="r" b="b"/>
            <a:pathLst>
              <a:path w="9618" h="9459" extrusionOk="0">
                <a:moveTo>
                  <a:pt x="4086" y="1"/>
                </a:moveTo>
                <a:cubicBezTo>
                  <a:pt x="3985" y="1"/>
                  <a:pt x="3883" y="35"/>
                  <a:pt x="3801" y="112"/>
                </a:cubicBezTo>
                <a:lnTo>
                  <a:pt x="250" y="3663"/>
                </a:lnTo>
                <a:cubicBezTo>
                  <a:pt x="0" y="3913"/>
                  <a:pt x="196" y="4377"/>
                  <a:pt x="571" y="4430"/>
                </a:cubicBezTo>
                <a:cubicBezTo>
                  <a:pt x="658" y="4439"/>
                  <a:pt x="745" y="4444"/>
                  <a:pt x="832" y="4444"/>
                </a:cubicBezTo>
                <a:cubicBezTo>
                  <a:pt x="1261" y="4444"/>
                  <a:pt x="1684" y="4335"/>
                  <a:pt x="2070" y="4127"/>
                </a:cubicBezTo>
                <a:lnTo>
                  <a:pt x="4336" y="6964"/>
                </a:lnTo>
                <a:cubicBezTo>
                  <a:pt x="3979" y="7624"/>
                  <a:pt x="3819" y="8267"/>
                  <a:pt x="3854" y="8802"/>
                </a:cubicBezTo>
                <a:cubicBezTo>
                  <a:pt x="3872" y="8998"/>
                  <a:pt x="3997" y="9177"/>
                  <a:pt x="4193" y="9248"/>
                </a:cubicBezTo>
                <a:cubicBezTo>
                  <a:pt x="4259" y="9278"/>
                  <a:pt x="4326" y="9292"/>
                  <a:pt x="4392" y="9292"/>
                </a:cubicBezTo>
                <a:cubicBezTo>
                  <a:pt x="4524" y="9292"/>
                  <a:pt x="4651" y="9236"/>
                  <a:pt x="4746" y="9141"/>
                </a:cubicBezTo>
                <a:lnTo>
                  <a:pt x="6655" y="7232"/>
                </a:lnTo>
                <a:lnTo>
                  <a:pt x="9368" y="9426"/>
                </a:lnTo>
                <a:cubicBezTo>
                  <a:pt x="9383" y="9449"/>
                  <a:pt x="9410" y="9459"/>
                  <a:pt x="9441" y="9459"/>
                </a:cubicBezTo>
                <a:cubicBezTo>
                  <a:pt x="9484" y="9459"/>
                  <a:pt x="9533" y="9440"/>
                  <a:pt x="9564" y="9409"/>
                </a:cubicBezTo>
                <a:cubicBezTo>
                  <a:pt x="9617" y="9355"/>
                  <a:pt x="9617" y="9284"/>
                  <a:pt x="9564" y="9212"/>
                </a:cubicBezTo>
                <a:lnTo>
                  <a:pt x="7369" y="6518"/>
                </a:lnTo>
                <a:lnTo>
                  <a:pt x="9278" y="4627"/>
                </a:lnTo>
                <a:cubicBezTo>
                  <a:pt x="9421" y="4484"/>
                  <a:pt x="9457" y="4270"/>
                  <a:pt x="9385" y="4056"/>
                </a:cubicBezTo>
                <a:cubicBezTo>
                  <a:pt x="9332" y="3859"/>
                  <a:pt x="9136" y="3735"/>
                  <a:pt x="8939" y="3717"/>
                </a:cubicBezTo>
                <a:cubicBezTo>
                  <a:pt x="8877" y="3710"/>
                  <a:pt x="8813" y="3707"/>
                  <a:pt x="8747" y="3707"/>
                </a:cubicBezTo>
                <a:cubicBezTo>
                  <a:pt x="8254" y="3707"/>
                  <a:pt x="7685" y="3883"/>
                  <a:pt x="7102" y="4198"/>
                </a:cubicBezTo>
                <a:lnTo>
                  <a:pt x="4265" y="1932"/>
                </a:lnTo>
                <a:cubicBezTo>
                  <a:pt x="4514" y="1469"/>
                  <a:pt x="4621" y="951"/>
                  <a:pt x="4568" y="434"/>
                </a:cubicBezTo>
                <a:cubicBezTo>
                  <a:pt x="4543" y="175"/>
                  <a:pt x="4314" y="1"/>
                  <a:pt x="408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8" name="Google Shape;4368;p43"/>
          <p:cNvGrpSpPr/>
          <p:nvPr/>
        </p:nvGrpSpPr>
        <p:grpSpPr>
          <a:xfrm>
            <a:off x="9440020" y="4461726"/>
            <a:ext cx="333805" cy="344821"/>
            <a:chOff x="480325" y="3970200"/>
            <a:chExt cx="252500" cy="252950"/>
          </a:xfrm>
        </p:grpSpPr>
        <p:sp>
          <p:nvSpPr>
            <p:cNvPr id="4369" name="Google Shape;4369;p43"/>
            <p:cNvSpPr/>
            <p:nvPr/>
          </p:nvSpPr>
          <p:spPr>
            <a:xfrm>
              <a:off x="480325" y="3970200"/>
              <a:ext cx="252500" cy="252950"/>
            </a:xfrm>
            <a:custGeom>
              <a:avLst/>
              <a:gdLst/>
              <a:ahLst/>
              <a:cxnLst/>
              <a:rect l="l" t="t" r="r" b="b"/>
              <a:pathLst>
                <a:path w="10100" h="10118" extrusionOk="0">
                  <a:moveTo>
                    <a:pt x="5050" y="4265"/>
                  </a:moveTo>
                  <a:cubicBezTo>
                    <a:pt x="5496" y="4265"/>
                    <a:pt x="5853" y="4622"/>
                    <a:pt x="5853" y="5068"/>
                  </a:cubicBezTo>
                  <a:cubicBezTo>
                    <a:pt x="5853" y="5496"/>
                    <a:pt x="5496" y="5853"/>
                    <a:pt x="5050" y="5853"/>
                  </a:cubicBezTo>
                  <a:cubicBezTo>
                    <a:pt x="4622" y="5853"/>
                    <a:pt x="4247" y="5496"/>
                    <a:pt x="4247" y="5068"/>
                  </a:cubicBezTo>
                  <a:cubicBezTo>
                    <a:pt x="4247" y="4622"/>
                    <a:pt x="4622" y="4265"/>
                    <a:pt x="5050" y="4265"/>
                  </a:cubicBezTo>
                  <a:close/>
                  <a:moveTo>
                    <a:pt x="5050" y="0"/>
                  </a:moveTo>
                  <a:lnTo>
                    <a:pt x="4889" y="536"/>
                  </a:lnTo>
                  <a:lnTo>
                    <a:pt x="4622" y="1374"/>
                  </a:lnTo>
                  <a:lnTo>
                    <a:pt x="3997" y="3391"/>
                  </a:lnTo>
                  <a:lnTo>
                    <a:pt x="2748" y="2730"/>
                  </a:lnTo>
                  <a:lnTo>
                    <a:pt x="3391" y="3979"/>
                  </a:lnTo>
                  <a:lnTo>
                    <a:pt x="1374" y="4622"/>
                  </a:lnTo>
                  <a:lnTo>
                    <a:pt x="536" y="4871"/>
                  </a:lnTo>
                  <a:lnTo>
                    <a:pt x="1" y="5050"/>
                  </a:lnTo>
                  <a:lnTo>
                    <a:pt x="536" y="5228"/>
                  </a:lnTo>
                  <a:lnTo>
                    <a:pt x="1339" y="5496"/>
                  </a:lnTo>
                  <a:lnTo>
                    <a:pt x="3373" y="6120"/>
                  </a:lnTo>
                  <a:lnTo>
                    <a:pt x="2730" y="7387"/>
                  </a:lnTo>
                  <a:lnTo>
                    <a:pt x="3979" y="6727"/>
                  </a:lnTo>
                  <a:lnTo>
                    <a:pt x="4622" y="8761"/>
                  </a:lnTo>
                  <a:lnTo>
                    <a:pt x="4872" y="9582"/>
                  </a:lnTo>
                  <a:lnTo>
                    <a:pt x="5032" y="10117"/>
                  </a:lnTo>
                  <a:lnTo>
                    <a:pt x="5211" y="9582"/>
                  </a:lnTo>
                  <a:lnTo>
                    <a:pt x="5478" y="8761"/>
                  </a:lnTo>
                  <a:lnTo>
                    <a:pt x="6121" y="6709"/>
                  </a:lnTo>
                  <a:lnTo>
                    <a:pt x="7370" y="7369"/>
                  </a:lnTo>
                  <a:lnTo>
                    <a:pt x="7370" y="7369"/>
                  </a:lnTo>
                  <a:lnTo>
                    <a:pt x="6709" y="6120"/>
                  </a:lnTo>
                  <a:lnTo>
                    <a:pt x="8743" y="5478"/>
                  </a:lnTo>
                  <a:lnTo>
                    <a:pt x="9564" y="5210"/>
                  </a:lnTo>
                  <a:lnTo>
                    <a:pt x="10099" y="5032"/>
                  </a:lnTo>
                  <a:lnTo>
                    <a:pt x="9564" y="4889"/>
                  </a:lnTo>
                  <a:lnTo>
                    <a:pt x="8743" y="4640"/>
                  </a:lnTo>
                  <a:lnTo>
                    <a:pt x="6727" y="3997"/>
                  </a:lnTo>
                  <a:lnTo>
                    <a:pt x="7370" y="2730"/>
                  </a:lnTo>
                  <a:lnTo>
                    <a:pt x="7370" y="2730"/>
                  </a:lnTo>
                  <a:lnTo>
                    <a:pt x="6121" y="3391"/>
                  </a:lnTo>
                  <a:lnTo>
                    <a:pt x="5478" y="1356"/>
                  </a:lnTo>
                  <a:lnTo>
                    <a:pt x="5211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43"/>
            <p:cNvSpPr/>
            <p:nvPr/>
          </p:nvSpPr>
          <p:spPr>
            <a:xfrm>
              <a:off x="625300" y="4115175"/>
              <a:ext cx="92800" cy="92800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3712" y="0"/>
                  </a:moveTo>
                  <a:lnTo>
                    <a:pt x="3105" y="197"/>
                  </a:lnTo>
                  <a:lnTo>
                    <a:pt x="2837" y="268"/>
                  </a:lnTo>
                  <a:cubicBezTo>
                    <a:pt x="2695" y="750"/>
                    <a:pt x="2481" y="1178"/>
                    <a:pt x="2159" y="1570"/>
                  </a:cubicBezTo>
                  <a:cubicBezTo>
                    <a:pt x="1999" y="1785"/>
                    <a:pt x="1785" y="1981"/>
                    <a:pt x="1571" y="2177"/>
                  </a:cubicBezTo>
                  <a:cubicBezTo>
                    <a:pt x="1178" y="2480"/>
                    <a:pt x="750" y="2712"/>
                    <a:pt x="268" y="2837"/>
                  </a:cubicBezTo>
                  <a:lnTo>
                    <a:pt x="179" y="3123"/>
                  </a:lnTo>
                  <a:lnTo>
                    <a:pt x="0" y="3712"/>
                  </a:lnTo>
                  <a:cubicBezTo>
                    <a:pt x="875" y="3587"/>
                    <a:pt x="1678" y="3176"/>
                    <a:pt x="2338" y="2570"/>
                  </a:cubicBezTo>
                  <a:cubicBezTo>
                    <a:pt x="2409" y="2480"/>
                    <a:pt x="2498" y="2409"/>
                    <a:pt x="2570" y="2320"/>
                  </a:cubicBezTo>
                  <a:cubicBezTo>
                    <a:pt x="3176" y="1677"/>
                    <a:pt x="3569" y="857"/>
                    <a:pt x="3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43"/>
            <p:cNvSpPr/>
            <p:nvPr/>
          </p:nvSpPr>
          <p:spPr>
            <a:xfrm>
              <a:off x="625300" y="3985375"/>
              <a:ext cx="92800" cy="92800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0" y="0"/>
                  </a:moveTo>
                  <a:lnTo>
                    <a:pt x="179" y="589"/>
                  </a:lnTo>
                  <a:lnTo>
                    <a:pt x="286" y="874"/>
                  </a:lnTo>
                  <a:cubicBezTo>
                    <a:pt x="750" y="1017"/>
                    <a:pt x="1178" y="1231"/>
                    <a:pt x="1553" y="1535"/>
                  </a:cubicBezTo>
                  <a:cubicBezTo>
                    <a:pt x="1785" y="1713"/>
                    <a:pt x="1981" y="1927"/>
                    <a:pt x="2159" y="2159"/>
                  </a:cubicBezTo>
                  <a:cubicBezTo>
                    <a:pt x="2481" y="2534"/>
                    <a:pt x="2695" y="2962"/>
                    <a:pt x="2837" y="3444"/>
                  </a:cubicBezTo>
                  <a:lnTo>
                    <a:pt x="3105" y="3515"/>
                  </a:lnTo>
                  <a:lnTo>
                    <a:pt x="3712" y="3711"/>
                  </a:lnTo>
                  <a:cubicBezTo>
                    <a:pt x="3569" y="2855"/>
                    <a:pt x="3159" y="2034"/>
                    <a:pt x="2570" y="1392"/>
                  </a:cubicBezTo>
                  <a:cubicBezTo>
                    <a:pt x="2481" y="1303"/>
                    <a:pt x="2409" y="1231"/>
                    <a:pt x="2320" y="1142"/>
                  </a:cubicBezTo>
                  <a:cubicBezTo>
                    <a:pt x="1678" y="553"/>
                    <a:pt x="875" y="14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43"/>
            <p:cNvSpPr/>
            <p:nvPr/>
          </p:nvSpPr>
          <p:spPr>
            <a:xfrm>
              <a:off x="495050" y="3985375"/>
              <a:ext cx="93250" cy="92350"/>
            </a:xfrm>
            <a:custGeom>
              <a:avLst/>
              <a:gdLst/>
              <a:ahLst/>
              <a:cxnLst/>
              <a:rect l="l" t="t" r="r" b="b"/>
              <a:pathLst>
                <a:path w="3730" h="3694" extrusionOk="0">
                  <a:moveTo>
                    <a:pt x="3729" y="0"/>
                  </a:moveTo>
                  <a:cubicBezTo>
                    <a:pt x="2855" y="143"/>
                    <a:pt x="2034" y="535"/>
                    <a:pt x="1392" y="1124"/>
                  </a:cubicBezTo>
                  <a:cubicBezTo>
                    <a:pt x="1303" y="1213"/>
                    <a:pt x="1232" y="1285"/>
                    <a:pt x="1160" y="1374"/>
                  </a:cubicBezTo>
                  <a:cubicBezTo>
                    <a:pt x="553" y="2034"/>
                    <a:pt x="143" y="2837"/>
                    <a:pt x="0" y="3694"/>
                  </a:cubicBezTo>
                  <a:lnTo>
                    <a:pt x="589" y="3515"/>
                  </a:lnTo>
                  <a:lnTo>
                    <a:pt x="892" y="3426"/>
                  </a:lnTo>
                  <a:cubicBezTo>
                    <a:pt x="1017" y="2962"/>
                    <a:pt x="1249" y="2516"/>
                    <a:pt x="1553" y="2123"/>
                  </a:cubicBezTo>
                  <a:cubicBezTo>
                    <a:pt x="1731" y="1909"/>
                    <a:pt x="1927" y="1695"/>
                    <a:pt x="2159" y="1517"/>
                  </a:cubicBezTo>
                  <a:cubicBezTo>
                    <a:pt x="2552" y="1213"/>
                    <a:pt x="2980" y="999"/>
                    <a:pt x="3444" y="857"/>
                  </a:cubicBezTo>
                  <a:lnTo>
                    <a:pt x="3533" y="589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43"/>
            <p:cNvSpPr/>
            <p:nvPr/>
          </p:nvSpPr>
          <p:spPr>
            <a:xfrm>
              <a:off x="495050" y="4115625"/>
              <a:ext cx="93250" cy="92350"/>
            </a:xfrm>
            <a:custGeom>
              <a:avLst/>
              <a:gdLst/>
              <a:ahLst/>
              <a:cxnLst/>
              <a:rect l="l" t="t" r="r" b="b"/>
              <a:pathLst>
                <a:path w="3730" h="3694" extrusionOk="0">
                  <a:moveTo>
                    <a:pt x="0" y="0"/>
                  </a:moveTo>
                  <a:cubicBezTo>
                    <a:pt x="161" y="874"/>
                    <a:pt x="553" y="1677"/>
                    <a:pt x="1160" y="2320"/>
                  </a:cubicBezTo>
                  <a:cubicBezTo>
                    <a:pt x="1232" y="2409"/>
                    <a:pt x="1303" y="2480"/>
                    <a:pt x="1392" y="2569"/>
                  </a:cubicBezTo>
                  <a:cubicBezTo>
                    <a:pt x="2034" y="3158"/>
                    <a:pt x="2855" y="3569"/>
                    <a:pt x="3729" y="3694"/>
                  </a:cubicBezTo>
                  <a:lnTo>
                    <a:pt x="3515" y="3105"/>
                  </a:lnTo>
                  <a:lnTo>
                    <a:pt x="3444" y="2819"/>
                  </a:lnTo>
                  <a:cubicBezTo>
                    <a:pt x="2980" y="2694"/>
                    <a:pt x="2534" y="2462"/>
                    <a:pt x="2159" y="2159"/>
                  </a:cubicBezTo>
                  <a:cubicBezTo>
                    <a:pt x="1927" y="1981"/>
                    <a:pt x="1731" y="1767"/>
                    <a:pt x="1553" y="1570"/>
                  </a:cubicBezTo>
                  <a:cubicBezTo>
                    <a:pt x="1249" y="1178"/>
                    <a:pt x="1017" y="750"/>
                    <a:pt x="892" y="268"/>
                  </a:cubicBezTo>
                  <a:lnTo>
                    <a:pt x="607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74" name="Google Shape;4374;p43"/>
          <p:cNvSpPr/>
          <p:nvPr/>
        </p:nvSpPr>
        <p:spPr>
          <a:xfrm>
            <a:off x="2607371" y="5072569"/>
            <a:ext cx="193442" cy="308322"/>
          </a:xfrm>
          <a:custGeom>
            <a:avLst/>
            <a:gdLst/>
            <a:ahLst/>
            <a:cxnLst/>
            <a:rect l="l" t="t" r="r" b="b"/>
            <a:pathLst>
              <a:path w="5853" h="9047" extrusionOk="0">
                <a:moveTo>
                  <a:pt x="2926" y="1606"/>
                </a:moveTo>
                <a:cubicBezTo>
                  <a:pt x="3586" y="1606"/>
                  <a:pt x="4122" y="2124"/>
                  <a:pt x="4122" y="2802"/>
                </a:cubicBezTo>
                <a:cubicBezTo>
                  <a:pt x="4122" y="3462"/>
                  <a:pt x="3586" y="3997"/>
                  <a:pt x="2926" y="3997"/>
                </a:cubicBezTo>
                <a:cubicBezTo>
                  <a:pt x="2248" y="3997"/>
                  <a:pt x="1731" y="3462"/>
                  <a:pt x="1731" y="2802"/>
                </a:cubicBezTo>
                <a:cubicBezTo>
                  <a:pt x="1731" y="2124"/>
                  <a:pt x="2248" y="1606"/>
                  <a:pt x="2926" y="1606"/>
                </a:cubicBezTo>
                <a:close/>
                <a:moveTo>
                  <a:pt x="2926" y="0"/>
                </a:moveTo>
                <a:cubicBezTo>
                  <a:pt x="2016" y="0"/>
                  <a:pt x="1142" y="464"/>
                  <a:pt x="625" y="1231"/>
                </a:cubicBezTo>
                <a:cubicBezTo>
                  <a:pt x="107" y="1981"/>
                  <a:pt x="0" y="2962"/>
                  <a:pt x="321" y="3819"/>
                </a:cubicBezTo>
                <a:lnTo>
                  <a:pt x="1588" y="6620"/>
                </a:lnTo>
                <a:lnTo>
                  <a:pt x="2694" y="8904"/>
                </a:lnTo>
                <a:cubicBezTo>
                  <a:pt x="2730" y="8993"/>
                  <a:pt x="2819" y="9046"/>
                  <a:pt x="2926" y="9046"/>
                </a:cubicBezTo>
                <a:cubicBezTo>
                  <a:pt x="3033" y="9046"/>
                  <a:pt x="3122" y="8993"/>
                  <a:pt x="3158" y="8904"/>
                </a:cubicBezTo>
                <a:lnTo>
                  <a:pt x="4247" y="6620"/>
                </a:lnTo>
                <a:lnTo>
                  <a:pt x="5513" y="3819"/>
                </a:lnTo>
                <a:cubicBezTo>
                  <a:pt x="5852" y="2962"/>
                  <a:pt x="5745" y="1981"/>
                  <a:pt x="5228" y="1231"/>
                </a:cubicBezTo>
                <a:cubicBezTo>
                  <a:pt x="4710" y="464"/>
                  <a:pt x="3854" y="0"/>
                  <a:pt x="29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75" name="Google Shape;4375;p43"/>
          <p:cNvGrpSpPr/>
          <p:nvPr/>
        </p:nvGrpSpPr>
        <p:grpSpPr>
          <a:xfrm>
            <a:off x="3015743" y="5051331"/>
            <a:ext cx="334400" cy="344208"/>
            <a:chOff x="5745250" y="4378350"/>
            <a:chExt cx="252950" cy="252500"/>
          </a:xfrm>
        </p:grpSpPr>
        <p:sp>
          <p:nvSpPr>
            <p:cNvPr id="4376" name="Google Shape;4376;p43"/>
            <p:cNvSpPr/>
            <p:nvPr/>
          </p:nvSpPr>
          <p:spPr>
            <a:xfrm>
              <a:off x="5745250" y="43783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5728" y="536"/>
                    <a:pt x="6334" y="678"/>
                    <a:pt x="6888" y="928"/>
                  </a:cubicBezTo>
                  <a:lnTo>
                    <a:pt x="6459" y="1267"/>
                  </a:lnTo>
                  <a:cubicBezTo>
                    <a:pt x="6406" y="1303"/>
                    <a:pt x="6370" y="1339"/>
                    <a:pt x="6299" y="1339"/>
                  </a:cubicBezTo>
                  <a:lnTo>
                    <a:pt x="6031" y="1339"/>
                  </a:lnTo>
                  <a:cubicBezTo>
                    <a:pt x="6013" y="1339"/>
                    <a:pt x="5978" y="1339"/>
                    <a:pt x="5942" y="1321"/>
                  </a:cubicBezTo>
                  <a:cubicBezTo>
                    <a:pt x="5942" y="1321"/>
                    <a:pt x="5300" y="928"/>
                    <a:pt x="4925" y="928"/>
                  </a:cubicBezTo>
                  <a:cubicBezTo>
                    <a:pt x="4568" y="928"/>
                    <a:pt x="3979" y="1160"/>
                    <a:pt x="3729" y="1339"/>
                  </a:cubicBezTo>
                  <a:cubicBezTo>
                    <a:pt x="3337" y="1588"/>
                    <a:pt x="3747" y="1713"/>
                    <a:pt x="3837" y="1731"/>
                  </a:cubicBezTo>
                  <a:lnTo>
                    <a:pt x="4247" y="1731"/>
                  </a:lnTo>
                  <a:cubicBezTo>
                    <a:pt x="4336" y="1731"/>
                    <a:pt x="4407" y="1695"/>
                    <a:pt x="4461" y="1624"/>
                  </a:cubicBezTo>
                  <a:lnTo>
                    <a:pt x="4622" y="1392"/>
                  </a:lnTo>
                  <a:cubicBezTo>
                    <a:pt x="4639" y="1356"/>
                    <a:pt x="4675" y="1339"/>
                    <a:pt x="4729" y="1339"/>
                  </a:cubicBezTo>
                  <a:lnTo>
                    <a:pt x="4925" y="1339"/>
                  </a:lnTo>
                  <a:lnTo>
                    <a:pt x="4657" y="1803"/>
                  </a:lnTo>
                  <a:cubicBezTo>
                    <a:pt x="4586" y="1927"/>
                    <a:pt x="4461" y="1999"/>
                    <a:pt x="4300" y="1999"/>
                  </a:cubicBezTo>
                  <a:lnTo>
                    <a:pt x="3944" y="1999"/>
                  </a:lnTo>
                  <a:cubicBezTo>
                    <a:pt x="3908" y="1999"/>
                    <a:pt x="3837" y="2017"/>
                    <a:pt x="3801" y="2034"/>
                  </a:cubicBezTo>
                  <a:lnTo>
                    <a:pt x="3462" y="2266"/>
                  </a:lnTo>
                  <a:lnTo>
                    <a:pt x="3194" y="2266"/>
                  </a:lnTo>
                  <a:cubicBezTo>
                    <a:pt x="3123" y="2266"/>
                    <a:pt x="3069" y="2320"/>
                    <a:pt x="3069" y="2391"/>
                  </a:cubicBezTo>
                  <a:lnTo>
                    <a:pt x="3069" y="2534"/>
                  </a:lnTo>
                  <a:cubicBezTo>
                    <a:pt x="3069" y="2605"/>
                    <a:pt x="3016" y="2659"/>
                    <a:pt x="2927" y="2659"/>
                  </a:cubicBezTo>
                  <a:lnTo>
                    <a:pt x="2819" y="2659"/>
                  </a:lnTo>
                  <a:cubicBezTo>
                    <a:pt x="2730" y="2659"/>
                    <a:pt x="2641" y="2713"/>
                    <a:pt x="2588" y="2784"/>
                  </a:cubicBezTo>
                  <a:lnTo>
                    <a:pt x="2427" y="3034"/>
                  </a:lnTo>
                  <a:cubicBezTo>
                    <a:pt x="2427" y="3069"/>
                    <a:pt x="2409" y="3087"/>
                    <a:pt x="2409" y="3123"/>
                  </a:cubicBezTo>
                  <a:lnTo>
                    <a:pt x="2409" y="3194"/>
                  </a:lnTo>
                  <a:cubicBezTo>
                    <a:pt x="2409" y="3283"/>
                    <a:pt x="2463" y="3319"/>
                    <a:pt x="2534" y="3319"/>
                  </a:cubicBezTo>
                  <a:lnTo>
                    <a:pt x="3016" y="3319"/>
                  </a:lnTo>
                  <a:cubicBezTo>
                    <a:pt x="3051" y="3319"/>
                    <a:pt x="3087" y="3319"/>
                    <a:pt x="3105" y="3301"/>
                  </a:cubicBezTo>
                  <a:lnTo>
                    <a:pt x="3533" y="2873"/>
                  </a:lnTo>
                  <a:cubicBezTo>
                    <a:pt x="3569" y="2837"/>
                    <a:pt x="3640" y="2802"/>
                    <a:pt x="3712" y="2802"/>
                  </a:cubicBezTo>
                  <a:lnTo>
                    <a:pt x="3765" y="2802"/>
                  </a:lnTo>
                  <a:cubicBezTo>
                    <a:pt x="3837" y="2802"/>
                    <a:pt x="3890" y="2837"/>
                    <a:pt x="3908" y="2909"/>
                  </a:cubicBezTo>
                  <a:lnTo>
                    <a:pt x="3979" y="3230"/>
                  </a:lnTo>
                  <a:cubicBezTo>
                    <a:pt x="3997" y="3301"/>
                    <a:pt x="4033" y="3337"/>
                    <a:pt x="4104" y="3337"/>
                  </a:cubicBezTo>
                  <a:lnTo>
                    <a:pt x="4140" y="3337"/>
                  </a:lnTo>
                  <a:cubicBezTo>
                    <a:pt x="4211" y="3337"/>
                    <a:pt x="4265" y="3301"/>
                    <a:pt x="4265" y="3212"/>
                  </a:cubicBezTo>
                  <a:lnTo>
                    <a:pt x="4265" y="2855"/>
                  </a:lnTo>
                  <a:cubicBezTo>
                    <a:pt x="4265" y="2837"/>
                    <a:pt x="4283" y="2802"/>
                    <a:pt x="4300" y="2766"/>
                  </a:cubicBezTo>
                  <a:lnTo>
                    <a:pt x="4407" y="2659"/>
                  </a:lnTo>
                  <a:lnTo>
                    <a:pt x="4515" y="2962"/>
                  </a:lnTo>
                  <a:cubicBezTo>
                    <a:pt x="4515" y="3034"/>
                    <a:pt x="4568" y="3069"/>
                    <a:pt x="4639" y="3069"/>
                  </a:cubicBezTo>
                  <a:lnTo>
                    <a:pt x="4746" y="3069"/>
                  </a:lnTo>
                  <a:cubicBezTo>
                    <a:pt x="4782" y="3069"/>
                    <a:pt x="4818" y="3052"/>
                    <a:pt x="4836" y="3034"/>
                  </a:cubicBezTo>
                  <a:lnTo>
                    <a:pt x="4889" y="2962"/>
                  </a:lnTo>
                  <a:cubicBezTo>
                    <a:pt x="4925" y="2944"/>
                    <a:pt x="4943" y="2927"/>
                    <a:pt x="4996" y="2927"/>
                  </a:cubicBezTo>
                  <a:lnTo>
                    <a:pt x="5068" y="2927"/>
                  </a:lnTo>
                  <a:cubicBezTo>
                    <a:pt x="5139" y="2927"/>
                    <a:pt x="5193" y="2980"/>
                    <a:pt x="5193" y="3069"/>
                  </a:cubicBezTo>
                  <a:lnTo>
                    <a:pt x="5193" y="3194"/>
                  </a:lnTo>
                  <a:cubicBezTo>
                    <a:pt x="5193" y="3283"/>
                    <a:pt x="5264" y="3319"/>
                    <a:pt x="5335" y="3319"/>
                  </a:cubicBezTo>
                  <a:lnTo>
                    <a:pt x="5817" y="3319"/>
                  </a:lnTo>
                  <a:cubicBezTo>
                    <a:pt x="5906" y="3319"/>
                    <a:pt x="5978" y="3426"/>
                    <a:pt x="5924" y="3498"/>
                  </a:cubicBezTo>
                  <a:lnTo>
                    <a:pt x="5888" y="3622"/>
                  </a:lnTo>
                  <a:cubicBezTo>
                    <a:pt x="5874" y="3682"/>
                    <a:pt x="5834" y="3716"/>
                    <a:pt x="5781" y="3716"/>
                  </a:cubicBezTo>
                  <a:cubicBezTo>
                    <a:pt x="5770" y="3716"/>
                    <a:pt x="5758" y="3715"/>
                    <a:pt x="5746" y="3712"/>
                  </a:cubicBezTo>
                  <a:lnTo>
                    <a:pt x="5103" y="3605"/>
                  </a:lnTo>
                  <a:lnTo>
                    <a:pt x="5014" y="3605"/>
                  </a:lnTo>
                  <a:lnTo>
                    <a:pt x="4461" y="3712"/>
                  </a:lnTo>
                  <a:cubicBezTo>
                    <a:pt x="4445" y="3717"/>
                    <a:pt x="4431" y="3719"/>
                    <a:pt x="4418" y="3719"/>
                  </a:cubicBezTo>
                  <a:cubicBezTo>
                    <a:pt x="4385" y="3719"/>
                    <a:pt x="4356" y="3706"/>
                    <a:pt x="4318" y="3694"/>
                  </a:cubicBezTo>
                  <a:cubicBezTo>
                    <a:pt x="4158" y="3640"/>
                    <a:pt x="3658" y="3462"/>
                    <a:pt x="3462" y="3462"/>
                  </a:cubicBezTo>
                  <a:cubicBezTo>
                    <a:pt x="1892" y="3462"/>
                    <a:pt x="1874" y="4532"/>
                    <a:pt x="1874" y="4925"/>
                  </a:cubicBezTo>
                  <a:cubicBezTo>
                    <a:pt x="1874" y="5460"/>
                    <a:pt x="2177" y="5853"/>
                    <a:pt x="2677" y="5853"/>
                  </a:cubicBezTo>
                  <a:cubicBezTo>
                    <a:pt x="2695" y="5853"/>
                    <a:pt x="2714" y="5853"/>
                    <a:pt x="2733" y="5853"/>
                  </a:cubicBezTo>
                  <a:cubicBezTo>
                    <a:pt x="3311" y="5853"/>
                    <a:pt x="3997" y="5870"/>
                    <a:pt x="3997" y="6923"/>
                  </a:cubicBezTo>
                  <a:lnTo>
                    <a:pt x="3997" y="7744"/>
                  </a:lnTo>
                  <a:cubicBezTo>
                    <a:pt x="3997" y="7905"/>
                    <a:pt x="4051" y="8047"/>
                    <a:pt x="4158" y="8172"/>
                  </a:cubicBezTo>
                  <a:lnTo>
                    <a:pt x="4550" y="8636"/>
                  </a:lnTo>
                  <a:cubicBezTo>
                    <a:pt x="4639" y="8725"/>
                    <a:pt x="4729" y="8779"/>
                    <a:pt x="4854" y="8779"/>
                  </a:cubicBezTo>
                  <a:lnTo>
                    <a:pt x="5175" y="8779"/>
                  </a:lnTo>
                  <a:cubicBezTo>
                    <a:pt x="5282" y="8779"/>
                    <a:pt x="5389" y="8743"/>
                    <a:pt x="5460" y="8654"/>
                  </a:cubicBezTo>
                  <a:lnTo>
                    <a:pt x="5764" y="8351"/>
                  </a:lnTo>
                  <a:cubicBezTo>
                    <a:pt x="5835" y="8279"/>
                    <a:pt x="5888" y="8208"/>
                    <a:pt x="5924" y="8119"/>
                  </a:cubicBezTo>
                  <a:lnTo>
                    <a:pt x="6192" y="7584"/>
                  </a:lnTo>
                  <a:cubicBezTo>
                    <a:pt x="6227" y="7494"/>
                    <a:pt x="6245" y="7387"/>
                    <a:pt x="6245" y="7280"/>
                  </a:cubicBezTo>
                  <a:lnTo>
                    <a:pt x="6245" y="6691"/>
                  </a:lnTo>
                  <a:cubicBezTo>
                    <a:pt x="6245" y="6567"/>
                    <a:pt x="6299" y="6459"/>
                    <a:pt x="6370" y="6406"/>
                  </a:cubicBezTo>
                  <a:lnTo>
                    <a:pt x="7084" y="5692"/>
                  </a:lnTo>
                  <a:cubicBezTo>
                    <a:pt x="7120" y="5639"/>
                    <a:pt x="7120" y="5532"/>
                    <a:pt x="7066" y="5496"/>
                  </a:cubicBezTo>
                  <a:cubicBezTo>
                    <a:pt x="7066" y="5496"/>
                    <a:pt x="6263" y="5050"/>
                    <a:pt x="5835" y="4193"/>
                  </a:cubicBezTo>
                  <a:cubicBezTo>
                    <a:pt x="5781" y="4104"/>
                    <a:pt x="5835" y="3997"/>
                    <a:pt x="5942" y="3997"/>
                  </a:cubicBezTo>
                  <a:lnTo>
                    <a:pt x="5995" y="3997"/>
                  </a:lnTo>
                  <a:lnTo>
                    <a:pt x="6763" y="4979"/>
                  </a:lnTo>
                  <a:cubicBezTo>
                    <a:pt x="6812" y="5048"/>
                    <a:pt x="6890" y="5085"/>
                    <a:pt x="6967" y="5085"/>
                  </a:cubicBezTo>
                  <a:cubicBezTo>
                    <a:pt x="7029" y="5085"/>
                    <a:pt x="7090" y="5062"/>
                    <a:pt x="7137" y="5014"/>
                  </a:cubicBezTo>
                  <a:lnTo>
                    <a:pt x="7583" y="4640"/>
                  </a:lnTo>
                  <a:cubicBezTo>
                    <a:pt x="7655" y="4586"/>
                    <a:pt x="7655" y="4479"/>
                    <a:pt x="7566" y="4425"/>
                  </a:cubicBezTo>
                  <a:lnTo>
                    <a:pt x="7173" y="4193"/>
                  </a:lnTo>
                  <a:cubicBezTo>
                    <a:pt x="7120" y="4158"/>
                    <a:pt x="7102" y="4086"/>
                    <a:pt x="7120" y="4033"/>
                  </a:cubicBezTo>
                  <a:lnTo>
                    <a:pt x="7120" y="3997"/>
                  </a:lnTo>
                  <a:cubicBezTo>
                    <a:pt x="7155" y="3950"/>
                    <a:pt x="7199" y="3926"/>
                    <a:pt x="7245" y="3926"/>
                  </a:cubicBezTo>
                  <a:cubicBezTo>
                    <a:pt x="7268" y="3926"/>
                    <a:pt x="7292" y="3932"/>
                    <a:pt x="7316" y="3944"/>
                  </a:cubicBezTo>
                  <a:lnTo>
                    <a:pt x="7798" y="4229"/>
                  </a:lnTo>
                  <a:cubicBezTo>
                    <a:pt x="7833" y="4265"/>
                    <a:pt x="7887" y="4283"/>
                    <a:pt x="7922" y="4283"/>
                  </a:cubicBezTo>
                  <a:lnTo>
                    <a:pt x="8083" y="4283"/>
                  </a:lnTo>
                  <a:cubicBezTo>
                    <a:pt x="8190" y="4283"/>
                    <a:pt x="8279" y="4336"/>
                    <a:pt x="8315" y="4425"/>
                  </a:cubicBezTo>
                  <a:lnTo>
                    <a:pt x="8708" y="5318"/>
                  </a:lnTo>
                  <a:cubicBezTo>
                    <a:pt x="8743" y="5407"/>
                    <a:pt x="8832" y="5478"/>
                    <a:pt x="8940" y="5478"/>
                  </a:cubicBezTo>
                  <a:cubicBezTo>
                    <a:pt x="9064" y="5478"/>
                    <a:pt x="9171" y="5371"/>
                    <a:pt x="9171" y="5246"/>
                  </a:cubicBezTo>
                  <a:lnTo>
                    <a:pt x="9171" y="4871"/>
                  </a:lnTo>
                  <a:cubicBezTo>
                    <a:pt x="9171" y="4836"/>
                    <a:pt x="9189" y="4782"/>
                    <a:pt x="9225" y="4764"/>
                  </a:cubicBezTo>
                  <a:lnTo>
                    <a:pt x="9528" y="4532"/>
                  </a:lnTo>
                  <a:cubicBezTo>
                    <a:pt x="9564" y="4693"/>
                    <a:pt x="9564" y="4889"/>
                    <a:pt x="9564" y="5068"/>
                  </a:cubicBezTo>
                  <a:cubicBezTo>
                    <a:pt x="9582" y="7548"/>
                    <a:pt x="7566" y="9564"/>
                    <a:pt x="5068" y="9564"/>
                  </a:cubicBezTo>
                  <a:cubicBezTo>
                    <a:pt x="2570" y="9564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50"/>
                  </a:cubicBezTo>
                  <a:cubicBezTo>
                    <a:pt x="0" y="7851"/>
                    <a:pt x="2266" y="10099"/>
                    <a:pt x="5068" y="10099"/>
                  </a:cubicBezTo>
                  <a:cubicBezTo>
                    <a:pt x="7851" y="10099"/>
                    <a:pt x="10117" y="7851"/>
                    <a:pt x="10117" y="5050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43"/>
            <p:cNvSpPr/>
            <p:nvPr/>
          </p:nvSpPr>
          <p:spPr>
            <a:xfrm>
              <a:off x="5806350" y="4419725"/>
              <a:ext cx="15650" cy="18425"/>
            </a:xfrm>
            <a:custGeom>
              <a:avLst/>
              <a:gdLst/>
              <a:ahLst/>
              <a:cxnLst/>
              <a:rect l="l" t="t" r="r" b="b"/>
              <a:pathLst>
                <a:path w="626" h="737" extrusionOk="0">
                  <a:moveTo>
                    <a:pt x="360" y="0"/>
                  </a:moveTo>
                  <a:cubicBezTo>
                    <a:pt x="326" y="0"/>
                    <a:pt x="295" y="14"/>
                    <a:pt x="268" y="40"/>
                  </a:cubicBezTo>
                  <a:lnTo>
                    <a:pt x="54" y="255"/>
                  </a:lnTo>
                  <a:cubicBezTo>
                    <a:pt x="1" y="308"/>
                    <a:pt x="1" y="379"/>
                    <a:pt x="54" y="451"/>
                  </a:cubicBezTo>
                  <a:lnTo>
                    <a:pt x="233" y="611"/>
                  </a:lnTo>
                  <a:lnTo>
                    <a:pt x="233" y="736"/>
                  </a:lnTo>
                  <a:lnTo>
                    <a:pt x="358" y="736"/>
                  </a:lnTo>
                  <a:cubicBezTo>
                    <a:pt x="447" y="736"/>
                    <a:pt x="483" y="701"/>
                    <a:pt x="483" y="611"/>
                  </a:cubicBezTo>
                  <a:lnTo>
                    <a:pt x="483" y="469"/>
                  </a:lnTo>
                  <a:lnTo>
                    <a:pt x="625" y="469"/>
                  </a:lnTo>
                  <a:lnTo>
                    <a:pt x="625" y="272"/>
                  </a:lnTo>
                  <a:cubicBezTo>
                    <a:pt x="625" y="219"/>
                    <a:pt x="607" y="201"/>
                    <a:pt x="590" y="183"/>
                  </a:cubicBezTo>
                  <a:lnTo>
                    <a:pt x="465" y="40"/>
                  </a:lnTo>
                  <a:cubicBezTo>
                    <a:pt x="429" y="14"/>
                    <a:pt x="393" y="0"/>
                    <a:pt x="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8" name="Google Shape;4378;p43"/>
          <p:cNvGrpSpPr/>
          <p:nvPr/>
        </p:nvGrpSpPr>
        <p:grpSpPr>
          <a:xfrm>
            <a:off x="3525242" y="5055591"/>
            <a:ext cx="334400" cy="344821"/>
            <a:chOff x="6130650" y="4381475"/>
            <a:chExt cx="252950" cy="252950"/>
          </a:xfrm>
        </p:grpSpPr>
        <p:sp>
          <p:nvSpPr>
            <p:cNvPr id="4379" name="Google Shape;4379;p43"/>
            <p:cNvSpPr/>
            <p:nvPr/>
          </p:nvSpPr>
          <p:spPr>
            <a:xfrm>
              <a:off x="6130650" y="43814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710" y="678"/>
                  </a:moveTo>
                  <a:lnTo>
                    <a:pt x="5835" y="910"/>
                  </a:lnTo>
                  <a:cubicBezTo>
                    <a:pt x="5871" y="928"/>
                    <a:pt x="5906" y="946"/>
                    <a:pt x="5924" y="946"/>
                  </a:cubicBezTo>
                  <a:lnTo>
                    <a:pt x="6263" y="946"/>
                  </a:lnTo>
                  <a:cubicBezTo>
                    <a:pt x="6352" y="946"/>
                    <a:pt x="6406" y="892"/>
                    <a:pt x="6406" y="803"/>
                  </a:cubicBezTo>
                  <a:lnTo>
                    <a:pt x="6406" y="732"/>
                  </a:lnTo>
                  <a:cubicBezTo>
                    <a:pt x="8262" y="1321"/>
                    <a:pt x="9600" y="3034"/>
                    <a:pt x="9600" y="5068"/>
                  </a:cubicBezTo>
                  <a:cubicBezTo>
                    <a:pt x="9600" y="6959"/>
                    <a:pt x="8422" y="8583"/>
                    <a:pt x="6781" y="9261"/>
                  </a:cubicBezTo>
                  <a:cubicBezTo>
                    <a:pt x="7066" y="9011"/>
                    <a:pt x="7566" y="8583"/>
                    <a:pt x="7726" y="8386"/>
                  </a:cubicBezTo>
                  <a:cubicBezTo>
                    <a:pt x="7958" y="8137"/>
                    <a:pt x="7994" y="7726"/>
                    <a:pt x="7994" y="7726"/>
                  </a:cubicBezTo>
                  <a:cubicBezTo>
                    <a:pt x="7994" y="7726"/>
                    <a:pt x="8922" y="7476"/>
                    <a:pt x="8922" y="6798"/>
                  </a:cubicBezTo>
                  <a:cubicBezTo>
                    <a:pt x="8922" y="6334"/>
                    <a:pt x="7994" y="6120"/>
                    <a:pt x="7994" y="6120"/>
                  </a:cubicBezTo>
                  <a:cubicBezTo>
                    <a:pt x="7833" y="5621"/>
                    <a:pt x="7048" y="5335"/>
                    <a:pt x="6406" y="5335"/>
                  </a:cubicBezTo>
                  <a:cubicBezTo>
                    <a:pt x="6263" y="5335"/>
                    <a:pt x="5728" y="5603"/>
                    <a:pt x="5728" y="5603"/>
                  </a:cubicBezTo>
                  <a:lnTo>
                    <a:pt x="5460" y="5460"/>
                  </a:lnTo>
                  <a:lnTo>
                    <a:pt x="5460" y="5068"/>
                  </a:lnTo>
                  <a:cubicBezTo>
                    <a:pt x="5460" y="4996"/>
                    <a:pt x="5425" y="4925"/>
                    <a:pt x="5335" y="4925"/>
                  </a:cubicBezTo>
                  <a:lnTo>
                    <a:pt x="5068" y="4925"/>
                  </a:lnTo>
                  <a:lnTo>
                    <a:pt x="5068" y="4532"/>
                  </a:lnTo>
                  <a:cubicBezTo>
                    <a:pt x="5068" y="4461"/>
                    <a:pt x="5014" y="4407"/>
                    <a:pt x="4943" y="4407"/>
                  </a:cubicBezTo>
                  <a:lnTo>
                    <a:pt x="4800" y="4407"/>
                  </a:lnTo>
                  <a:lnTo>
                    <a:pt x="4657" y="4497"/>
                  </a:lnTo>
                  <a:cubicBezTo>
                    <a:pt x="4616" y="4526"/>
                    <a:pt x="4566" y="4540"/>
                    <a:pt x="4516" y="4540"/>
                  </a:cubicBezTo>
                  <a:cubicBezTo>
                    <a:pt x="4415" y="4540"/>
                    <a:pt x="4312" y="4485"/>
                    <a:pt x="4265" y="4390"/>
                  </a:cubicBezTo>
                  <a:cubicBezTo>
                    <a:pt x="4265" y="4390"/>
                    <a:pt x="4140" y="4193"/>
                    <a:pt x="4140" y="4122"/>
                  </a:cubicBezTo>
                  <a:cubicBezTo>
                    <a:pt x="4140" y="3614"/>
                    <a:pt x="4661" y="3586"/>
                    <a:pt x="4777" y="3586"/>
                  </a:cubicBezTo>
                  <a:cubicBezTo>
                    <a:pt x="4792" y="3586"/>
                    <a:pt x="4800" y="3587"/>
                    <a:pt x="4800" y="3587"/>
                  </a:cubicBezTo>
                  <a:lnTo>
                    <a:pt x="5103" y="3587"/>
                  </a:lnTo>
                  <a:cubicBezTo>
                    <a:pt x="5175" y="3587"/>
                    <a:pt x="5210" y="3640"/>
                    <a:pt x="5228" y="3694"/>
                  </a:cubicBezTo>
                  <a:lnTo>
                    <a:pt x="5300" y="4033"/>
                  </a:lnTo>
                  <a:cubicBezTo>
                    <a:pt x="5317" y="4086"/>
                    <a:pt x="5371" y="4140"/>
                    <a:pt x="5442" y="4140"/>
                  </a:cubicBezTo>
                  <a:lnTo>
                    <a:pt x="5496" y="4140"/>
                  </a:lnTo>
                  <a:cubicBezTo>
                    <a:pt x="5567" y="4140"/>
                    <a:pt x="5621" y="4104"/>
                    <a:pt x="5639" y="4033"/>
                  </a:cubicBezTo>
                  <a:lnTo>
                    <a:pt x="5728" y="3533"/>
                  </a:lnTo>
                  <a:cubicBezTo>
                    <a:pt x="5728" y="3497"/>
                    <a:pt x="5746" y="3462"/>
                    <a:pt x="5781" y="3426"/>
                  </a:cubicBezTo>
                  <a:lnTo>
                    <a:pt x="6156" y="2944"/>
                  </a:lnTo>
                  <a:cubicBezTo>
                    <a:pt x="6227" y="2855"/>
                    <a:pt x="6335" y="2802"/>
                    <a:pt x="6459" y="2802"/>
                  </a:cubicBezTo>
                  <a:lnTo>
                    <a:pt x="6798" y="2802"/>
                  </a:lnTo>
                  <a:cubicBezTo>
                    <a:pt x="6888" y="2802"/>
                    <a:pt x="6923" y="2748"/>
                    <a:pt x="6923" y="2677"/>
                  </a:cubicBezTo>
                  <a:lnTo>
                    <a:pt x="6923" y="2534"/>
                  </a:lnTo>
                  <a:lnTo>
                    <a:pt x="6905" y="2498"/>
                  </a:lnTo>
                  <a:cubicBezTo>
                    <a:pt x="6816" y="2427"/>
                    <a:pt x="6870" y="2266"/>
                    <a:pt x="6995" y="2266"/>
                  </a:cubicBezTo>
                  <a:lnTo>
                    <a:pt x="7066" y="2266"/>
                  </a:lnTo>
                  <a:cubicBezTo>
                    <a:pt x="7155" y="2266"/>
                    <a:pt x="7191" y="2320"/>
                    <a:pt x="7191" y="2409"/>
                  </a:cubicBezTo>
                  <a:cubicBezTo>
                    <a:pt x="7191" y="2480"/>
                    <a:pt x="7262" y="2534"/>
                    <a:pt x="7334" y="2534"/>
                  </a:cubicBezTo>
                  <a:lnTo>
                    <a:pt x="7459" y="2534"/>
                  </a:lnTo>
                  <a:lnTo>
                    <a:pt x="7548" y="2195"/>
                  </a:lnTo>
                  <a:cubicBezTo>
                    <a:pt x="7566" y="2070"/>
                    <a:pt x="7530" y="1963"/>
                    <a:pt x="7423" y="1909"/>
                  </a:cubicBezTo>
                  <a:lnTo>
                    <a:pt x="6299" y="1214"/>
                  </a:lnTo>
                  <a:lnTo>
                    <a:pt x="5996" y="1214"/>
                  </a:lnTo>
                  <a:cubicBezTo>
                    <a:pt x="5853" y="1214"/>
                    <a:pt x="5728" y="1339"/>
                    <a:pt x="5728" y="1463"/>
                  </a:cubicBezTo>
                  <a:lnTo>
                    <a:pt x="5728" y="1606"/>
                  </a:lnTo>
                  <a:cubicBezTo>
                    <a:pt x="5728" y="1695"/>
                    <a:pt x="5674" y="1731"/>
                    <a:pt x="5603" y="1731"/>
                  </a:cubicBezTo>
                  <a:lnTo>
                    <a:pt x="5460" y="1731"/>
                  </a:lnTo>
                  <a:lnTo>
                    <a:pt x="5335" y="1606"/>
                  </a:lnTo>
                  <a:lnTo>
                    <a:pt x="4943" y="1606"/>
                  </a:lnTo>
                  <a:cubicBezTo>
                    <a:pt x="4854" y="1606"/>
                    <a:pt x="4800" y="1553"/>
                    <a:pt x="4800" y="1463"/>
                  </a:cubicBezTo>
                  <a:lnTo>
                    <a:pt x="4800" y="1142"/>
                  </a:lnTo>
                  <a:cubicBezTo>
                    <a:pt x="4800" y="1107"/>
                    <a:pt x="4818" y="1071"/>
                    <a:pt x="4854" y="1035"/>
                  </a:cubicBezTo>
                  <a:lnTo>
                    <a:pt x="5710" y="678"/>
                  </a:lnTo>
                  <a:close/>
                  <a:moveTo>
                    <a:pt x="1731" y="1999"/>
                  </a:moveTo>
                  <a:cubicBezTo>
                    <a:pt x="1856" y="2070"/>
                    <a:pt x="1981" y="2177"/>
                    <a:pt x="1999" y="2266"/>
                  </a:cubicBezTo>
                  <a:lnTo>
                    <a:pt x="1999" y="3105"/>
                  </a:lnTo>
                  <a:cubicBezTo>
                    <a:pt x="1999" y="3176"/>
                    <a:pt x="2017" y="3230"/>
                    <a:pt x="2070" y="3266"/>
                  </a:cubicBezTo>
                  <a:lnTo>
                    <a:pt x="2944" y="4407"/>
                  </a:lnTo>
                  <a:lnTo>
                    <a:pt x="2998" y="4336"/>
                  </a:lnTo>
                  <a:cubicBezTo>
                    <a:pt x="3051" y="4300"/>
                    <a:pt x="3069" y="4229"/>
                    <a:pt x="3034" y="4176"/>
                  </a:cubicBezTo>
                  <a:lnTo>
                    <a:pt x="2873" y="3908"/>
                  </a:lnTo>
                  <a:cubicBezTo>
                    <a:pt x="2812" y="3817"/>
                    <a:pt x="2881" y="3700"/>
                    <a:pt x="2979" y="3700"/>
                  </a:cubicBezTo>
                  <a:cubicBezTo>
                    <a:pt x="2997" y="3700"/>
                    <a:pt x="3015" y="3704"/>
                    <a:pt x="3034" y="3712"/>
                  </a:cubicBezTo>
                  <a:cubicBezTo>
                    <a:pt x="3069" y="3729"/>
                    <a:pt x="3105" y="3747"/>
                    <a:pt x="3105" y="3783"/>
                  </a:cubicBezTo>
                  <a:lnTo>
                    <a:pt x="3551" y="4639"/>
                  </a:lnTo>
                  <a:cubicBezTo>
                    <a:pt x="3605" y="4729"/>
                    <a:pt x="3694" y="4818"/>
                    <a:pt x="3783" y="4836"/>
                  </a:cubicBezTo>
                  <a:lnTo>
                    <a:pt x="4372" y="5032"/>
                  </a:lnTo>
                  <a:cubicBezTo>
                    <a:pt x="4408" y="5050"/>
                    <a:pt x="4443" y="5085"/>
                    <a:pt x="4443" y="5103"/>
                  </a:cubicBezTo>
                  <a:lnTo>
                    <a:pt x="4479" y="5175"/>
                  </a:lnTo>
                  <a:cubicBezTo>
                    <a:pt x="4532" y="5264"/>
                    <a:pt x="4622" y="5317"/>
                    <a:pt x="4729" y="5317"/>
                  </a:cubicBezTo>
                  <a:lnTo>
                    <a:pt x="4889" y="5317"/>
                  </a:lnTo>
                  <a:cubicBezTo>
                    <a:pt x="4925" y="5317"/>
                    <a:pt x="4961" y="5353"/>
                    <a:pt x="4996" y="5371"/>
                  </a:cubicBezTo>
                  <a:lnTo>
                    <a:pt x="5175" y="5621"/>
                  </a:lnTo>
                  <a:cubicBezTo>
                    <a:pt x="5193" y="5674"/>
                    <a:pt x="5264" y="5728"/>
                    <a:pt x="5317" y="5728"/>
                  </a:cubicBezTo>
                  <a:lnTo>
                    <a:pt x="5603" y="5799"/>
                  </a:lnTo>
                  <a:cubicBezTo>
                    <a:pt x="5674" y="5817"/>
                    <a:pt x="5728" y="5906"/>
                    <a:pt x="5692" y="5978"/>
                  </a:cubicBezTo>
                  <a:cubicBezTo>
                    <a:pt x="5692" y="5978"/>
                    <a:pt x="5478" y="6192"/>
                    <a:pt x="5478" y="6495"/>
                  </a:cubicBezTo>
                  <a:cubicBezTo>
                    <a:pt x="5478" y="7369"/>
                    <a:pt x="6281" y="7619"/>
                    <a:pt x="6281" y="7833"/>
                  </a:cubicBezTo>
                  <a:cubicBezTo>
                    <a:pt x="6281" y="8369"/>
                    <a:pt x="6192" y="9118"/>
                    <a:pt x="6174" y="9421"/>
                  </a:cubicBezTo>
                  <a:cubicBezTo>
                    <a:pt x="5817" y="9493"/>
                    <a:pt x="5460" y="9546"/>
                    <a:pt x="5086" y="9546"/>
                  </a:cubicBezTo>
                  <a:cubicBezTo>
                    <a:pt x="5064" y="9546"/>
                    <a:pt x="5042" y="9547"/>
                    <a:pt x="5020" y="9547"/>
                  </a:cubicBezTo>
                  <a:cubicBezTo>
                    <a:pt x="2552" y="9547"/>
                    <a:pt x="536" y="7544"/>
                    <a:pt x="536" y="5068"/>
                  </a:cubicBezTo>
                  <a:cubicBezTo>
                    <a:pt x="536" y="3890"/>
                    <a:pt x="1000" y="2819"/>
                    <a:pt x="1731" y="1999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68" y="10117"/>
                  </a:cubicBezTo>
                  <a:cubicBezTo>
                    <a:pt x="7869" y="10117"/>
                    <a:pt x="10117" y="7851"/>
                    <a:pt x="10117" y="5068"/>
                  </a:cubicBezTo>
                  <a:cubicBezTo>
                    <a:pt x="10117" y="2266"/>
                    <a:pt x="7869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43"/>
            <p:cNvSpPr/>
            <p:nvPr/>
          </p:nvSpPr>
          <p:spPr>
            <a:xfrm>
              <a:off x="6266250" y="4488650"/>
              <a:ext cx="34375" cy="11325"/>
            </a:xfrm>
            <a:custGeom>
              <a:avLst/>
              <a:gdLst/>
              <a:ahLst/>
              <a:cxnLst/>
              <a:rect l="l" t="t" r="r" b="b"/>
              <a:pathLst>
                <a:path w="1375" h="453" extrusionOk="0">
                  <a:moveTo>
                    <a:pt x="572" y="0"/>
                  </a:moveTo>
                  <a:cubicBezTo>
                    <a:pt x="549" y="0"/>
                    <a:pt x="527" y="4"/>
                    <a:pt x="500" y="13"/>
                  </a:cubicBezTo>
                  <a:lnTo>
                    <a:pt x="36" y="120"/>
                  </a:lnTo>
                  <a:cubicBezTo>
                    <a:pt x="1" y="138"/>
                    <a:pt x="1" y="192"/>
                    <a:pt x="36" y="245"/>
                  </a:cubicBezTo>
                  <a:lnTo>
                    <a:pt x="661" y="245"/>
                  </a:lnTo>
                  <a:cubicBezTo>
                    <a:pt x="696" y="245"/>
                    <a:pt x="732" y="245"/>
                    <a:pt x="750" y="263"/>
                  </a:cubicBezTo>
                  <a:lnTo>
                    <a:pt x="1214" y="442"/>
                  </a:lnTo>
                  <a:cubicBezTo>
                    <a:pt x="1233" y="449"/>
                    <a:pt x="1252" y="453"/>
                    <a:pt x="1269" y="453"/>
                  </a:cubicBezTo>
                  <a:cubicBezTo>
                    <a:pt x="1331" y="453"/>
                    <a:pt x="1374" y="408"/>
                    <a:pt x="1374" y="352"/>
                  </a:cubicBezTo>
                  <a:cubicBezTo>
                    <a:pt x="1374" y="281"/>
                    <a:pt x="1339" y="228"/>
                    <a:pt x="1285" y="228"/>
                  </a:cubicBezTo>
                  <a:lnTo>
                    <a:pt x="643" y="13"/>
                  </a:lnTo>
                  <a:cubicBezTo>
                    <a:pt x="616" y="4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1" name="Google Shape;4381;p43"/>
          <p:cNvSpPr/>
          <p:nvPr/>
        </p:nvSpPr>
        <p:spPr>
          <a:xfrm>
            <a:off x="4032278" y="5070490"/>
            <a:ext cx="323196" cy="316740"/>
          </a:xfrm>
          <a:custGeom>
            <a:avLst/>
            <a:gdLst/>
            <a:ahLst/>
            <a:cxnLst/>
            <a:rect l="l" t="t" r="r" b="b"/>
            <a:pathLst>
              <a:path w="9779" h="9294" extrusionOk="0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2" name="Google Shape;4382;p43"/>
          <p:cNvGrpSpPr/>
          <p:nvPr/>
        </p:nvGrpSpPr>
        <p:grpSpPr>
          <a:xfrm>
            <a:off x="4533046" y="5078674"/>
            <a:ext cx="352082" cy="299802"/>
            <a:chOff x="6919750" y="1464650"/>
            <a:chExt cx="266325" cy="219925"/>
          </a:xfrm>
        </p:grpSpPr>
        <p:sp>
          <p:nvSpPr>
            <p:cNvPr id="4383" name="Google Shape;4383;p43"/>
            <p:cNvSpPr/>
            <p:nvPr/>
          </p:nvSpPr>
          <p:spPr>
            <a:xfrm>
              <a:off x="6919750" y="1464650"/>
              <a:ext cx="266325" cy="219925"/>
            </a:xfrm>
            <a:custGeom>
              <a:avLst/>
              <a:gdLst/>
              <a:ahLst/>
              <a:cxnLst/>
              <a:rect l="l" t="t" r="r" b="b"/>
              <a:pathLst>
                <a:path w="10653" h="8797" extrusionOk="0">
                  <a:moveTo>
                    <a:pt x="2659" y="2409"/>
                  </a:moveTo>
                  <a:lnTo>
                    <a:pt x="2659" y="3462"/>
                  </a:lnTo>
                  <a:lnTo>
                    <a:pt x="1071" y="3462"/>
                  </a:lnTo>
                  <a:lnTo>
                    <a:pt x="1071" y="2409"/>
                  </a:lnTo>
                  <a:close/>
                  <a:moveTo>
                    <a:pt x="5317" y="2927"/>
                  </a:moveTo>
                  <a:cubicBezTo>
                    <a:pt x="6655" y="2927"/>
                    <a:pt x="7726" y="3997"/>
                    <a:pt x="7726" y="5335"/>
                  </a:cubicBezTo>
                  <a:cubicBezTo>
                    <a:pt x="7726" y="6656"/>
                    <a:pt x="6655" y="7726"/>
                    <a:pt x="5317" y="7726"/>
                  </a:cubicBezTo>
                  <a:cubicBezTo>
                    <a:pt x="3997" y="7726"/>
                    <a:pt x="2926" y="6656"/>
                    <a:pt x="2926" y="5335"/>
                  </a:cubicBezTo>
                  <a:cubicBezTo>
                    <a:pt x="2926" y="3997"/>
                    <a:pt x="3997" y="2927"/>
                    <a:pt x="5317" y="2927"/>
                  </a:cubicBezTo>
                  <a:close/>
                  <a:moveTo>
                    <a:pt x="3997" y="0"/>
                  </a:moveTo>
                  <a:lnTo>
                    <a:pt x="3194" y="1339"/>
                  </a:lnTo>
                  <a:lnTo>
                    <a:pt x="535" y="1339"/>
                  </a:lnTo>
                  <a:cubicBezTo>
                    <a:pt x="232" y="1339"/>
                    <a:pt x="0" y="1571"/>
                    <a:pt x="0" y="1874"/>
                  </a:cubicBezTo>
                  <a:lnTo>
                    <a:pt x="0" y="8262"/>
                  </a:lnTo>
                  <a:cubicBezTo>
                    <a:pt x="0" y="8565"/>
                    <a:pt x="232" y="8797"/>
                    <a:pt x="535" y="8797"/>
                  </a:cubicBezTo>
                  <a:lnTo>
                    <a:pt x="10117" y="8797"/>
                  </a:lnTo>
                  <a:cubicBezTo>
                    <a:pt x="10420" y="8797"/>
                    <a:pt x="10652" y="8565"/>
                    <a:pt x="10652" y="8262"/>
                  </a:cubicBezTo>
                  <a:lnTo>
                    <a:pt x="10652" y="1874"/>
                  </a:lnTo>
                  <a:cubicBezTo>
                    <a:pt x="10652" y="1571"/>
                    <a:pt x="10420" y="1339"/>
                    <a:pt x="10117" y="1339"/>
                  </a:cubicBezTo>
                  <a:lnTo>
                    <a:pt x="7458" y="1339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43"/>
            <p:cNvSpPr/>
            <p:nvPr/>
          </p:nvSpPr>
          <p:spPr>
            <a:xfrm>
              <a:off x="7006275" y="1551175"/>
              <a:ext cx="93250" cy="93250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536"/>
                  </a:moveTo>
                  <a:cubicBezTo>
                    <a:pt x="2606" y="536"/>
                    <a:pt x="3194" y="1125"/>
                    <a:pt x="3194" y="1874"/>
                  </a:cubicBezTo>
                  <a:cubicBezTo>
                    <a:pt x="3194" y="2624"/>
                    <a:pt x="2606" y="3195"/>
                    <a:pt x="1856" y="3195"/>
                  </a:cubicBezTo>
                  <a:cubicBezTo>
                    <a:pt x="1125" y="3195"/>
                    <a:pt x="536" y="2624"/>
                    <a:pt x="536" y="1874"/>
                  </a:cubicBezTo>
                  <a:cubicBezTo>
                    <a:pt x="536" y="1125"/>
                    <a:pt x="1125" y="536"/>
                    <a:pt x="1856" y="536"/>
                  </a:cubicBezTo>
                  <a:close/>
                  <a:moveTo>
                    <a:pt x="1856" y="1"/>
                  </a:moveTo>
                  <a:cubicBezTo>
                    <a:pt x="839" y="1"/>
                    <a:pt x="1" y="839"/>
                    <a:pt x="1" y="1874"/>
                  </a:cubicBezTo>
                  <a:cubicBezTo>
                    <a:pt x="1" y="2909"/>
                    <a:pt x="839" y="3730"/>
                    <a:pt x="1856" y="3730"/>
                  </a:cubicBezTo>
                  <a:cubicBezTo>
                    <a:pt x="2909" y="3730"/>
                    <a:pt x="3730" y="2909"/>
                    <a:pt x="3730" y="1874"/>
                  </a:cubicBezTo>
                  <a:cubicBezTo>
                    <a:pt x="3730" y="839"/>
                    <a:pt x="2909" y="1"/>
                    <a:pt x="18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5" name="Google Shape;4385;p43"/>
          <p:cNvGrpSpPr/>
          <p:nvPr/>
        </p:nvGrpSpPr>
        <p:grpSpPr>
          <a:xfrm>
            <a:off x="5059243" y="5054116"/>
            <a:ext cx="366855" cy="339948"/>
            <a:chOff x="4759875" y="1027050"/>
            <a:chExt cx="277500" cy="249375"/>
          </a:xfrm>
        </p:grpSpPr>
        <p:sp>
          <p:nvSpPr>
            <p:cNvPr id="4386" name="Google Shape;4386;p43"/>
            <p:cNvSpPr/>
            <p:nvPr/>
          </p:nvSpPr>
          <p:spPr>
            <a:xfrm>
              <a:off x="4885225" y="1027050"/>
              <a:ext cx="26800" cy="39725"/>
            </a:xfrm>
            <a:custGeom>
              <a:avLst/>
              <a:gdLst/>
              <a:ahLst/>
              <a:cxnLst/>
              <a:rect l="l" t="t" r="r" b="b"/>
              <a:pathLst>
                <a:path w="1072" h="1589" extrusionOk="0">
                  <a:moveTo>
                    <a:pt x="536" y="1"/>
                  </a:moveTo>
                  <a:lnTo>
                    <a:pt x="1" y="786"/>
                  </a:lnTo>
                  <a:lnTo>
                    <a:pt x="536" y="1589"/>
                  </a:lnTo>
                  <a:lnTo>
                    <a:pt x="1071" y="786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43"/>
            <p:cNvSpPr/>
            <p:nvPr/>
          </p:nvSpPr>
          <p:spPr>
            <a:xfrm>
              <a:off x="4795575" y="1077025"/>
              <a:ext cx="206100" cy="159250"/>
            </a:xfrm>
            <a:custGeom>
              <a:avLst/>
              <a:gdLst/>
              <a:ahLst/>
              <a:cxnLst/>
              <a:rect l="l" t="t" r="r" b="b"/>
              <a:pathLst>
                <a:path w="8244" h="6370" extrusionOk="0">
                  <a:moveTo>
                    <a:pt x="4122" y="0"/>
                  </a:moveTo>
                  <a:lnTo>
                    <a:pt x="2231" y="3158"/>
                  </a:lnTo>
                  <a:lnTo>
                    <a:pt x="0" y="2123"/>
                  </a:lnTo>
                  <a:lnTo>
                    <a:pt x="803" y="5585"/>
                  </a:lnTo>
                  <a:lnTo>
                    <a:pt x="803" y="6370"/>
                  </a:lnTo>
                  <a:lnTo>
                    <a:pt x="7441" y="6370"/>
                  </a:lnTo>
                  <a:lnTo>
                    <a:pt x="7441" y="5585"/>
                  </a:lnTo>
                  <a:lnTo>
                    <a:pt x="8244" y="2123"/>
                  </a:lnTo>
                  <a:lnTo>
                    <a:pt x="6013" y="3158"/>
                  </a:lnTo>
                  <a:lnTo>
                    <a:pt x="4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43"/>
            <p:cNvSpPr/>
            <p:nvPr/>
          </p:nvSpPr>
          <p:spPr>
            <a:xfrm>
              <a:off x="4815650" y="1249650"/>
              <a:ext cx="165950" cy="26775"/>
            </a:xfrm>
            <a:custGeom>
              <a:avLst/>
              <a:gdLst/>
              <a:ahLst/>
              <a:cxnLst/>
              <a:rect l="l" t="t" r="r" b="b"/>
              <a:pathLst>
                <a:path w="6638" h="1071" extrusionOk="0">
                  <a:moveTo>
                    <a:pt x="0" y="0"/>
                  </a:moveTo>
                  <a:lnTo>
                    <a:pt x="0" y="1071"/>
                  </a:lnTo>
                  <a:lnTo>
                    <a:pt x="6638" y="1071"/>
                  </a:lnTo>
                  <a:lnTo>
                    <a:pt x="6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43"/>
            <p:cNvSpPr/>
            <p:nvPr/>
          </p:nvSpPr>
          <p:spPr>
            <a:xfrm>
              <a:off x="4759875" y="1094425"/>
              <a:ext cx="28125" cy="28125"/>
            </a:xfrm>
            <a:custGeom>
              <a:avLst/>
              <a:gdLst/>
              <a:ahLst/>
              <a:cxnLst/>
              <a:rect l="l" t="t" r="r" b="b"/>
              <a:pathLst>
                <a:path w="1125" h="1125" extrusionOk="0">
                  <a:moveTo>
                    <a:pt x="1" y="0"/>
                  </a:moveTo>
                  <a:lnTo>
                    <a:pt x="197" y="928"/>
                  </a:lnTo>
                  <a:lnTo>
                    <a:pt x="1125" y="1124"/>
                  </a:lnTo>
                  <a:lnTo>
                    <a:pt x="1125" y="1124"/>
                  </a:lnTo>
                  <a:lnTo>
                    <a:pt x="929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43"/>
            <p:cNvSpPr/>
            <p:nvPr/>
          </p:nvSpPr>
          <p:spPr>
            <a:xfrm>
              <a:off x="5009225" y="1094425"/>
              <a:ext cx="28150" cy="28125"/>
            </a:xfrm>
            <a:custGeom>
              <a:avLst/>
              <a:gdLst/>
              <a:ahLst/>
              <a:cxnLst/>
              <a:rect l="l" t="t" r="r" b="b"/>
              <a:pathLst>
                <a:path w="1126" h="1125" extrusionOk="0">
                  <a:moveTo>
                    <a:pt x="1125" y="0"/>
                  </a:moveTo>
                  <a:lnTo>
                    <a:pt x="197" y="196"/>
                  </a:lnTo>
                  <a:lnTo>
                    <a:pt x="1" y="1124"/>
                  </a:lnTo>
                  <a:lnTo>
                    <a:pt x="1" y="1124"/>
                  </a:lnTo>
                  <a:lnTo>
                    <a:pt x="929" y="92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1" name="Google Shape;4391;p43"/>
          <p:cNvGrpSpPr/>
          <p:nvPr/>
        </p:nvGrpSpPr>
        <p:grpSpPr>
          <a:xfrm>
            <a:off x="5600528" y="5038090"/>
            <a:ext cx="372738" cy="343186"/>
            <a:chOff x="3357900" y="1057675"/>
            <a:chExt cx="281950" cy="251750"/>
          </a:xfrm>
        </p:grpSpPr>
        <p:sp>
          <p:nvSpPr>
            <p:cNvPr id="4392" name="Google Shape;4392;p43"/>
            <p:cNvSpPr/>
            <p:nvPr/>
          </p:nvSpPr>
          <p:spPr>
            <a:xfrm>
              <a:off x="3357900" y="1064075"/>
              <a:ext cx="226625" cy="245350"/>
            </a:xfrm>
            <a:custGeom>
              <a:avLst/>
              <a:gdLst/>
              <a:ahLst/>
              <a:cxnLst/>
              <a:rect l="l" t="t" r="r" b="b"/>
              <a:pathLst>
                <a:path w="9065" h="9814" extrusionOk="0">
                  <a:moveTo>
                    <a:pt x="4158" y="1"/>
                  </a:moveTo>
                  <a:cubicBezTo>
                    <a:pt x="5621" y="1464"/>
                    <a:pt x="6067" y="3730"/>
                    <a:pt x="5103" y="5693"/>
                  </a:cubicBezTo>
                  <a:cubicBezTo>
                    <a:pt x="4227" y="7445"/>
                    <a:pt x="2469" y="8430"/>
                    <a:pt x="654" y="8430"/>
                  </a:cubicBezTo>
                  <a:cubicBezTo>
                    <a:pt x="436" y="8430"/>
                    <a:pt x="218" y="8415"/>
                    <a:pt x="0" y="8387"/>
                  </a:cubicBezTo>
                  <a:lnTo>
                    <a:pt x="0" y="8387"/>
                  </a:lnTo>
                  <a:cubicBezTo>
                    <a:pt x="375" y="8744"/>
                    <a:pt x="803" y="9065"/>
                    <a:pt x="1285" y="9297"/>
                  </a:cubicBezTo>
                  <a:cubicBezTo>
                    <a:pt x="1992" y="9647"/>
                    <a:pt x="2740" y="9813"/>
                    <a:pt x="3476" y="9813"/>
                  </a:cubicBezTo>
                  <a:cubicBezTo>
                    <a:pt x="5285" y="9813"/>
                    <a:pt x="7019" y="8810"/>
                    <a:pt x="7869" y="7084"/>
                  </a:cubicBezTo>
                  <a:cubicBezTo>
                    <a:pt x="9065" y="4640"/>
                    <a:pt x="8101" y="1714"/>
                    <a:pt x="5657" y="482"/>
                  </a:cubicBezTo>
                  <a:cubicBezTo>
                    <a:pt x="5175" y="251"/>
                    <a:pt x="4657" y="72"/>
                    <a:pt x="4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43"/>
            <p:cNvSpPr/>
            <p:nvPr/>
          </p:nvSpPr>
          <p:spPr>
            <a:xfrm>
              <a:off x="3593875" y="1188800"/>
              <a:ext cx="45975" cy="48375"/>
            </a:xfrm>
            <a:custGeom>
              <a:avLst/>
              <a:gdLst/>
              <a:ahLst/>
              <a:cxnLst/>
              <a:rect l="l" t="t" r="r" b="b"/>
              <a:pathLst>
                <a:path w="1839" h="1935" extrusionOk="0">
                  <a:moveTo>
                    <a:pt x="757" y="1"/>
                  </a:moveTo>
                  <a:cubicBezTo>
                    <a:pt x="743" y="1"/>
                    <a:pt x="728" y="3"/>
                    <a:pt x="714" y="8"/>
                  </a:cubicBezTo>
                  <a:cubicBezTo>
                    <a:pt x="660" y="8"/>
                    <a:pt x="607" y="61"/>
                    <a:pt x="607" y="115"/>
                  </a:cubicBezTo>
                  <a:lnTo>
                    <a:pt x="589" y="579"/>
                  </a:lnTo>
                  <a:cubicBezTo>
                    <a:pt x="589" y="632"/>
                    <a:pt x="553" y="668"/>
                    <a:pt x="500" y="686"/>
                  </a:cubicBezTo>
                  <a:lnTo>
                    <a:pt x="89" y="775"/>
                  </a:lnTo>
                  <a:cubicBezTo>
                    <a:pt x="36" y="793"/>
                    <a:pt x="0" y="846"/>
                    <a:pt x="0" y="900"/>
                  </a:cubicBezTo>
                  <a:cubicBezTo>
                    <a:pt x="0" y="953"/>
                    <a:pt x="18" y="1007"/>
                    <a:pt x="72" y="1025"/>
                  </a:cubicBezTo>
                  <a:lnTo>
                    <a:pt x="250" y="1114"/>
                  </a:lnTo>
                  <a:lnTo>
                    <a:pt x="482" y="1239"/>
                  </a:lnTo>
                  <a:cubicBezTo>
                    <a:pt x="482" y="1257"/>
                    <a:pt x="518" y="1274"/>
                    <a:pt x="518" y="1292"/>
                  </a:cubicBezTo>
                  <a:cubicBezTo>
                    <a:pt x="536" y="1310"/>
                    <a:pt x="536" y="1328"/>
                    <a:pt x="536" y="1364"/>
                  </a:cubicBezTo>
                  <a:lnTo>
                    <a:pt x="536" y="1810"/>
                  </a:lnTo>
                  <a:cubicBezTo>
                    <a:pt x="536" y="1863"/>
                    <a:pt x="571" y="1917"/>
                    <a:pt x="607" y="1935"/>
                  </a:cubicBezTo>
                  <a:cubicBezTo>
                    <a:pt x="678" y="1935"/>
                    <a:pt x="732" y="1935"/>
                    <a:pt x="767" y="1881"/>
                  </a:cubicBezTo>
                  <a:lnTo>
                    <a:pt x="1053" y="1524"/>
                  </a:lnTo>
                  <a:cubicBezTo>
                    <a:pt x="1092" y="1498"/>
                    <a:pt x="1122" y="1482"/>
                    <a:pt x="1163" y="1482"/>
                  </a:cubicBezTo>
                  <a:cubicBezTo>
                    <a:pt x="1178" y="1482"/>
                    <a:pt x="1194" y="1484"/>
                    <a:pt x="1214" y="1489"/>
                  </a:cubicBezTo>
                  <a:lnTo>
                    <a:pt x="1642" y="1649"/>
                  </a:lnTo>
                  <a:cubicBezTo>
                    <a:pt x="1656" y="1654"/>
                    <a:pt x="1670" y="1656"/>
                    <a:pt x="1684" y="1656"/>
                  </a:cubicBezTo>
                  <a:cubicBezTo>
                    <a:pt x="1723" y="1656"/>
                    <a:pt x="1758" y="1640"/>
                    <a:pt x="1785" y="1614"/>
                  </a:cubicBezTo>
                  <a:cubicBezTo>
                    <a:pt x="1838" y="1578"/>
                    <a:pt x="1838" y="1506"/>
                    <a:pt x="1802" y="1471"/>
                  </a:cubicBezTo>
                  <a:lnTo>
                    <a:pt x="1535" y="1078"/>
                  </a:lnTo>
                  <a:cubicBezTo>
                    <a:pt x="1517" y="1043"/>
                    <a:pt x="1517" y="989"/>
                    <a:pt x="1535" y="935"/>
                  </a:cubicBezTo>
                  <a:lnTo>
                    <a:pt x="1785" y="579"/>
                  </a:lnTo>
                  <a:cubicBezTo>
                    <a:pt x="1820" y="525"/>
                    <a:pt x="1820" y="472"/>
                    <a:pt x="1785" y="418"/>
                  </a:cubicBezTo>
                  <a:cubicBezTo>
                    <a:pt x="1771" y="392"/>
                    <a:pt x="1730" y="375"/>
                    <a:pt x="1694" y="375"/>
                  </a:cubicBezTo>
                  <a:cubicBezTo>
                    <a:pt x="1681" y="375"/>
                    <a:pt x="1669" y="378"/>
                    <a:pt x="1660" y="382"/>
                  </a:cubicBezTo>
                  <a:lnTo>
                    <a:pt x="1249" y="472"/>
                  </a:lnTo>
                  <a:cubicBezTo>
                    <a:pt x="1236" y="476"/>
                    <a:pt x="1222" y="478"/>
                    <a:pt x="1209" y="478"/>
                  </a:cubicBezTo>
                  <a:cubicBezTo>
                    <a:pt x="1170" y="478"/>
                    <a:pt x="1133" y="458"/>
                    <a:pt x="1106" y="418"/>
                  </a:cubicBezTo>
                  <a:lnTo>
                    <a:pt x="857" y="43"/>
                  </a:lnTo>
                  <a:cubicBezTo>
                    <a:pt x="831" y="17"/>
                    <a:pt x="795" y="1"/>
                    <a:pt x="7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43"/>
            <p:cNvSpPr/>
            <p:nvPr/>
          </p:nvSpPr>
          <p:spPr>
            <a:xfrm>
              <a:off x="3562650" y="1057675"/>
              <a:ext cx="77200" cy="78325"/>
            </a:xfrm>
            <a:custGeom>
              <a:avLst/>
              <a:gdLst/>
              <a:ahLst/>
              <a:cxnLst/>
              <a:rect l="l" t="t" r="r" b="b"/>
              <a:pathLst>
                <a:path w="3088" h="3133" extrusionOk="0">
                  <a:moveTo>
                    <a:pt x="934" y="0"/>
                  </a:moveTo>
                  <a:cubicBezTo>
                    <a:pt x="912" y="0"/>
                    <a:pt x="892" y="2"/>
                    <a:pt x="875" y="7"/>
                  </a:cubicBezTo>
                  <a:cubicBezTo>
                    <a:pt x="785" y="60"/>
                    <a:pt x="750" y="150"/>
                    <a:pt x="750" y="239"/>
                  </a:cubicBezTo>
                  <a:lnTo>
                    <a:pt x="839" y="935"/>
                  </a:lnTo>
                  <a:cubicBezTo>
                    <a:pt x="857" y="1024"/>
                    <a:pt x="821" y="1113"/>
                    <a:pt x="732" y="1149"/>
                  </a:cubicBezTo>
                  <a:lnTo>
                    <a:pt x="107" y="1452"/>
                  </a:lnTo>
                  <a:cubicBezTo>
                    <a:pt x="36" y="1488"/>
                    <a:pt x="0" y="1577"/>
                    <a:pt x="0" y="1666"/>
                  </a:cubicBezTo>
                  <a:cubicBezTo>
                    <a:pt x="18" y="1738"/>
                    <a:pt x="89" y="1827"/>
                    <a:pt x="161" y="1845"/>
                  </a:cubicBezTo>
                  <a:lnTo>
                    <a:pt x="464" y="1934"/>
                  </a:lnTo>
                  <a:lnTo>
                    <a:pt x="875" y="2059"/>
                  </a:lnTo>
                  <a:cubicBezTo>
                    <a:pt x="910" y="2059"/>
                    <a:pt x="928" y="2095"/>
                    <a:pt x="982" y="2112"/>
                  </a:cubicBezTo>
                  <a:cubicBezTo>
                    <a:pt x="999" y="2148"/>
                    <a:pt x="1017" y="2184"/>
                    <a:pt x="1035" y="2219"/>
                  </a:cubicBezTo>
                  <a:lnTo>
                    <a:pt x="1142" y="2951"/>
                  </a:lnTo>
                  <a:cubicBezTo>
                    <a:pt x="1160" y="3058"/>
                    <a:pt x="1231" y="3112"/>
                    <a:pt x="1321" y="3129"/>
                  </a:cubicBezTo>
                  <a:cubicBezTo>
                    <a:pt x="1332" y="3132"/>
                    <a:pt x="1343" y="3133"/>
                    <a:pt x="1354" y="3133"/>
                  </a:cubicBezTo>
                  <a:cubicBezTo>
                    <a:pt x="1428" y="3133"/>
                    <a:pt x="1486" y="3082"/>
                    <a:pt x="1517" y="3004"/>
                  </a:cubicBezTo>
                  <a:lnTo>
                    <a:pt x="1874" y="2362"/>
                  </a:lnTo>
                  <a:cubicBezTo>
                    <a:pt x="1918" y="2288"/>
                    <a:pt x="1975" y="2251"/>
                    <a:pt x="2055" y="2251"/>
                  </a:cubicBezTo>
                  <a:cubicBezTo>
                    <a:pt x="2071" y="2251"/>
                    <a:pt x="2088" y="2252"/>
                    <a:pt x="2106" y="2255"/>
                  </a:cubicBezTo>
                  <a:lnTo>
                    <a:pt x="2837" y="2362"/>
                  </a:lnTo>
                  <a:cubicBezTo>
                    <a:pt x="2852" y="2365"/>
                    <a:pt x="2866" y="2367"/>
                    <a:pt x="2880" y="2367"/>
                  </a:cubicBezTo>
                  <a:cubicBezTo>
                    <a:pt x="2949" y="2367"/>
                    <a:pt x="3004" y="2329"/>
                    <a:pt x="3034" y="2255"/>
                  </a:cubicBezTo>
                  <a:cubicBezTo>
                    <a:pt x="3087" y="2184"/>
                    <a:pt x="3069" y="2077"/>
                    <a:pt x="3016" y="2023"/>
                  </a:cubicBezTo>
                  <a:lnTo>
                    <a:pt x="2498" y="1488"/>
                  </a:lnTo>
                  <a:cubicBezTo>
                    <a:pt x="2463" y="1434"/>
                    <a:pt x="2445" y="1327"/>
                    <a:pt x="2463" y="1256"/>
                  </a:cubicBezTo>
                  <a:lnTo>
                    <a:pt x="2748" y="578"/>
                  </a:lnTo>
                  <a:cubicBezTo>
                    <a:pt x="2766" y="507"/>
                    <a:pt x="2766" y="399"/>
                    <a:pt x="2712" y="346"/>
                  </a:cubicBezTo>
                  <a:cubicBezTo>
                    <a:pt x="2677" y="311"/>
                    <a:pt x="2620" y="284"/>
                    <a:pt x="2564" y="284"/>
                  </a:cubicBezTo>
                  <a:cubicBezTo>
                    <a:pt x="2534" y="284"/>
                    <a:pt x="2505" y="292"/>
                    <a:pt x="2480" y="310"/>
                  </a:cubicBezTo>
                  <a:lnTo>
                    <a:pt x="1856" y="614"/>
                  </a:lnTo>
                  <a:cubicBezTo>
                    <a:pt x="1824" y="626"/>
                    <a:pt x="1793" y="632"/>
                    <a:pt x="1763" y="632"/>
                  </a:cubicBezTo>
                  <a:cubicBezTo>
                    <a:pt x="1708" y="632"/>
                    <a:pt x="1659" y="612"/>
                    <a:pt x="1624" y="578"/>
                  </a:cubicBezTo>
                  <a:lnTo>
                    <a:pt x="1124" y="60"/>
                  </a:lnTo>
                  <a:cubicBezTo>
                    <a:pt x="1071" y="20"/>
                    <a:pt x="997" y="0"/>
                    <a:pt x="9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5" name="Google Shape;4395;p43"/>
          <p:cNvGrpSpPr/>
          <p:nvPr/>
        </p:nvGrpSpPr>
        <p:grpSpPr>
          <a:xfrm>
            <a:off x="6163700" y="5023095"/>
            <a:ext cx="191095" cy="401974"/>
            <a:chOff x="3783900" y="1046675"/>
            <a:chExt cx="144550" cy="294875"/>
          </a:xfrm>
        </p:grpSpPr>
        <p:sp>
          <p:nvSpPr>
            <p:cNvPr id="4396" name="Google Shape;4396;p43"/>
            <p:cNvSpPr/>
            <p:nvPr/>
          </p:nvSpPr>
          <p:spPr>
            <a:xfrm>
              <a:off x="3783900" y="1046675"/>
              <a:ext cx="144550" cy="294875"/>
            </a:xfrm>
            <a:custGeom>
              <a:avLst/>
              <a:gdLst/>
              <a:ahLst/>
              <a:cxnLst/>
              <a:rect l="l" t="t" r="r" b="b"/>
              <a:pathLst>
                <a:path w="5782" h="11795" extrusionOk="0">
                  <a:moveTo>
                    <a:pt x="2891" y="804"/>
                  </a:moveTo>
                  <a:cubicBezTo>
                    <a:pt x="3337" y="804"/>
                    <a:pt x="3694" y="1161"/>
                    <a:pt x="3694" y="1607"/>
                  </a:cubicBezTo>
                  <a:lnTo>
                    <a:pt x="3694" y="7459"/>
                  </a:lnTo>
                  <a:cubicBezTo>
                    <a:pt x="4479" y="7816"/>
                    <a:pt x="4889" y="8690"/>
                    <a:pt x="4711" y="9547"/>
                  </a:cubicBezTo>
                  <a:cubicBezTo>
                    <a:pt x="4497" y="10385"/>
                    <a:pt x="3747" y="10992"/>
                    <a:pt x="2891" y="10992"/>
                  </a:cubicBezTo>
                  <a:cubicBezTo>
                    <a:pt x="2016" y="10992"/>
                    <a:pt x="1267" y="10385"/>
                    <a:pt x="1089" y="9547"/>
                  </a:cubicBezTo>
                  <a:cubicBezTo>
                    <a:pt x="892" y="8690"/>
                    <a:pt x="1303" y="7816"/>
                    <a:pt x="2088" y="7459"/>
                  </a:cubicBezTo>
                  <a:lnTo>
                    <a:pt x="2088" y="1607"/>
                  </a:lnTo>
                  <a:cubicBezTo>
                    <a:pt x="2088" y="1161"/>
                    <a:pt x="2462" y="804"/>
                    <a:pt x="2891" y="804"/>
                  </a:cubicBezTo>
                  <a:close/>
                  <a:moveTo>
                    <a:pt x="2891" y="1"/>
                  </a:moveTo>
                  <a:cubicBezTo>
                    <a:pt x="2016" y="1"/>
                    <a:pt x="1285" y="697"/>
                    <a:pt x="1285" y="1607"/>
                  </a:cubicBezTo>
                  <a:lnTo>
                    <a:pt x="1285" y="6995"/>
                  </a:lnTo>
                  <a:cubicBezTo>
                    <a:pt x="375" y="7691"/>
                    <a:pt x="0" y="8886"/>
                    <a:pt x="357" y="9975"/>
                  </a:cubicBezTo>
                  <a:cubicBezTo>
                    <a:pt x="732" y="11063"/>
                    <a:pt x="1749" y="11795"/>
                    <a:pt x="2891" y="11795"/>
                  </a:cubicBezTo>
                  <a:cubicBezTo>
                    <a:pt x="4033" y="11795"/>
                    <a:pt x="5068" y="11063"/>
                    <a:pt x="5424" y="9975"/>
                  </a:cubicBezTo>
                  <a:cubicBezTo>
                    <a:pt x="5781" y="8886"/>
                    <a:pt x="5407" y="7691"/>
                    <a:pt x="4479" y="6995"/>
                  </a:cubicBezTo>
                  <a:lnTo>
                    <a:pt x="4479" y="1607"/>
                  </a:lnTo>
                  <a:cubicBezTo>
                    <a:pt x="4479" y="715"/>
                    <a:pt x="3765" y="1"/>
                    <a:pt x="28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43"/>
            <p:cNvSpPr/>
            <p:nvPr/>
          </p:nvSpPr>
          <p:spPr>
            <a:xfrm>
              <a:off x="3821350" y="1161775"/>
              <a:ext cx="69625" cy="146325"/>
            </a:xfrm>
            <a:custGeom>
              <a:avLst/>
              <a:gdLst/>
              <a:ahLst/>
              <a:cxnLst/>
              <a:rect l="l" t="t" r="r" b="b"/>
              <a:pathLst>
                <a:path w="2785" h="5853" extrusionOk="0">
                  <a:moveTo>
                    <a:pt x="1125" y="0"/>
                  </a:moveTo>
                  <a:lnTo>
                    <a:pt x="1125" y="3212"/>
                  </a:lnTo>
                  <a:cubicBezTo>
                    <a:pt x="465" y="3355"/>
                    <a:pt x="1" y="3979"/>
                    <a:pt x="72" y="4657"/>
                  </a:cubicBezTo>
                  <a:cubicBezTo>
                    <a:pt x="144" y="5335"/>
                    <a:pt x="715" y="5853"/>
                    <a:pt x="1393" y="5853"/>
                  </a:cubicBezTo>
                  <a:cubicBezTo>
                    <a:pt x="2071" y="5853"/>
                    <a:pt x="2642" y="5335"/>
                    <a:pt x="2713" y="4657"/>
                  </a:cubicBezTo>
                  <a:cubicBezTo>
                    <a:pt x="2784" y="3979"/>
                    <a:pt x="2321" y="3355"/>
                    <a:pt x="1660" y="3212"/>
                  </a:cubicBezTo>
                  <a:lnTo>
                    <a:pt x="1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8" name="Google Shape;4398;p43"/>
          <p:cNvSpPr/>
          <p:nvPr/>
        </p:nvSpPr>
        <p:spPr>
          <a:xfrm>
            <a:off x="6688739" y="5047329"/>
            <a:ext cx="257162" cy="363054"/>
          </a:xfrm>
          <a:custGeom>
            <a:avLst/>
            <a:gdLst/>
            <a:ahLst/>
            <a:cxnLst/>
            <a:rect l="l" t="t" r="r" b="b"/>
            <a:pathLst>
              <a:path w="7781" h="10653" extrusionOk="0">
                <a:moveTo>
                  <a:pt x="6156" y="1"/>
                </a:moveTo>
                <a:cubicBezTo>
                  <a:pt x="5532" y="1"/>
                  <a:pt x="4997" y="72"/>
                  <a:pt x="4711" y="607"/>
                </a:cubicBezTo>
                <a:cubicBezTo>
                  <a:pt x="4640" y="715"/>
                  <a:pt x="4604" y="839"/>
                  <a:pt x="4604" y="946"/>
                </a:cubicBezTo>
                <a:cubicBezTo>
                  <a:pt x="4604" y="1107"/>
                  <a:pt x="4640" y="1214"/>
                  <a:pt x="4729" y="1339"/>
                </a:cubicBezTo>
                <a:cubicBezTo>
                  <a:pt x="4568" y="1571"/>
                  <a:pt x="4426" y="1821"/>
                  <a:pt x="4283" y="2053"/>
                </a:cubicBezTo>
                <a:cubicBezTo>
                  <a:pt x="4247" y="1981"/>
                  <a:pt x="4176" y="1928"/>
                  <a:pt x="4122" y="1856"/>
                </a:cubicBezTo>
                <a:cubicBezTo>
                  <a:pt x="4122" y="1839"/>
                  <a:pt x="4140" y="1821"/>
                  <a:pt x="4140" y="1785"/>
                </a:cubicBezTo>
                <a:cubicBezTo>
                  <a:pt x="4140" y="1393"/>
                  <a:pt x="3801" y="1107"/>
                  <a:pt x="3444" y="1107"/>
                </a:cubicBezTo>
                <a:cubicBezTo>
                  <a:pt x="3070" y="1107"/>
                  <a:pt x="2499" y="947"/>
                  <a:pt x="2499" y="946"/>
                </a:cubicBezTo>
                <a:lnTo>
                  <a:pt x="2499" y="946"/>
                </a:lnTo>
                <a:cubicBezTo>
                  <a:pt x="2499" y="1571"/>
                  <a:pt x="2570" y="2106"/>
                  <a:pt x="3088" y="2392"/>
                </a:cubicBezTo>
                <a:cubicBezTo>
                  <a:pt x="3195" y="2463"/>
                  <a:pt x="3319" y="2499"/>
                  <a:pt x="3444" y="2499"/>
                </a:cubicBezTo>
                <a:cubicBezTo>
                  <a:pt x="3605" y="2499"/>
                  <a:pt x="3730" y="2445"/>
                  <a:pt x="3855" y="2356"/>
                </a:cubicBezTo>
                <a:cubicBezTo>
                  <a:pt x="3926" y="2445"/>
                  <a:pt x="3980" y="2517"/>
                  <a:pt x="4033" y="2606"/>
                </a:cubicBezTo>
                <a:cubicBezTo>
                  <a:pt x="3605" y="3587"/>
                  <a:pt x="3516" y="4533"/>
                  <a:pt x="3569" y="5407"/>
                </a:cubicBezTo>
                <a:cubicBezTo>
                  <a:pt x="3551" y="5389"/>
                  <a:pt x="3551" y="5389"/>
                  <a:pt x="3516" y="5389"/>
                </a:cubicBezTo>
                <a:cubicBezTo>
                  <a:pt x="3427" y="5336"/>
                  <a:pt x="3337" y="5282"/>
                  <a:pt x="3248" y="5247"/>
                </a:cubicBezTo>
                <a:cubicBezTo>
                  <a:pt x="3266" y="5157"/>
                  <a:pt x="3266" y="5104"/>
                  <a:pt x="3266" y="5032"/>
                </a:cubicBezTo>
                <a:cubicBezTo>
                  <a:pt x="3266" y="4247"/>
                  <a:pt x="2641" y="3623"/>
                  <a:pt x="1874" y="3623"/>
                </a:cubicBezTo>
                <a:cubicBezTo>
                  <a:pt x="1838" y="3625"/>
                  <a:pt x="1800" y="3626"/>
                  <a:pt x="1762" y="3626"/>
                </a:cubicBezTo>
                <a:cubicBezTo>
                  <a:pt x="1031" y="3626"/>
                  <a:pt x="1" y="3320"/>
                  <a:pt x="1" y="3320"/>
                </a:cubicBezTo>
                <a:lnTo>
                  <a:pt x="1" y="3320"/>
                </a:lnTo>
                <a:cubicBezTo>
                  <a:pt x="1" y="4551"/>
                  <a:pt x="126" y="5639"/>
                  <a:pt x="1214" y="6246"/>
                </a:cubicBezTo>
                <a:cubicBezTo>
                  <a:pt x="1410" y="6371"/>
                  <a:pt x="1642" y="6424"/>
                  <a:pt x="1892" y="6424"/>
                </a:cubicBezTo>
                <a:cubicBezTo>
                  <a:pt x="2410" y="6424"/>
                  <a:pt x="2838" y="6157"/>
                  <a:pt x="3088" y="5764"/>
                </a:cubicBezTo>
                <a:cubicBezTo>
                  <a:pt x="3159" y="5800"/>
                  <a:pt x="3248" y="5835"/>
                  <a:pt x="3302" y="5871"/>
                </a:cubicBezTo>
                <a:cubicBezTo>
                  <a:pt x="3409" y="5925"/>
                  <a:pt x="3534" y="5978"/>
                  <a:pt x="3658" y="6032"/>
                </a:cubicBezTo>
                <a:cubicBezTo>
                  <a:pt x="3712" y="6424"/>
                  <a:pt x="3783" y="6799"/>
                  <a:pt x="3819" y="7156"/>
                </a:cubicBezTo>
                <a:cubicBezTo>
                  <a:pt x="3962" y="7923"/>
                  <a:pt x="4087" y="8655"/>
                  <a:pt x="4015" y="9333"/>
                </a:cubicBezTo>
                <a:cubicBezTo>
                  <a:pt x="3766" y="9440"/>
                  <a:pt x="3534" y="9582"/>
                  <a:pt x="3337" y="9779"/>
                </a:cubicBezTo>
                <a:cubicBezTo>
                  <a:pt x="3070" y="9654"/>
                  <a:pt x="2784" y="9582"/>
                  <a:pt x="2481" y="9582"/>
                </a:cubicBezTo>
                <a:cubicBezTo>
                  <a:pt x="1714" y="9582"/>
                  <a:pt x="1053" y="10011"/>
                  <a:pt x="714" y="10653"/>
                </a:cubicBezTo>
                <a:lnTo>
                  <a:pt x="7620" y="10653"/>
                </a:lnTo>
                <a:cubicBezTo>
                  <a:pt x="7298" y="10135"/>
                  <a:pt x="6745" y="9779"/>
                  <a:pt x="6103" y="9725"/>
                </a:cubicBezTo>
                <a:cubicBezTo>
                  <a:pt x="5728" y="9404"/>
                  <a:pt x="5264" y="9190"/>
                  <a:pt x="4747" y="9190"/>
                </a:cubicBezTo>
                <a:cubicBezTo>
                  <a:pt x="4676" y="9190"/>
                  <a:pt x="4604" y="9190"/>
                  <a:pt x="4533" y="9208"/>
                </a:cubicBezTo>
                <a:cubicBezTo>
                  <a:pt x="4586" y="8530"/>
                  <a:pt x="4479" y="7852"/>
                  <a:pt x="4337" y="7156"/>
                </a:cubicBezTo>
                <a:cubicBezTo>
                  <a:pt x="4390" y="7067"/>
                  <a:pt x="4479" y="6977"/>
                  <a:pt x="4604" y="6888"/>
                </a:cubicBezTo>
                <a:cubicBezTo>
                  <a:pt x="4818" y="7370"/>
                  <a:pt x="5300" y="7727"/>
                  <a:pt x="5871" y="7727"/>
                </a:cubicBezTo>
                <a:cubicBezTo>
                  <a:pt x="6121" y="7727"/>
                  <a:pt x="6371" y="7655"/>
                  <a:pt x="6567" y="7530"/>
                </a:cubicBezTo>
                <a:cubicBezTo>
                  <a:pt x="7637" y="6959"/>
                  <a:pt x="7780" y="5853"/>
                  <a:pt x="7780" y="4622"/>
                </a:cubicBezTo>
                <a:lnTo>
                  <a:pt x="7780" y="4622"/>
                </a:lnTo>
                <a:cubicBezTo>
                  <a:pt x="7780" y="4622"/>
                  <a:pt x="6739" y="4910"/>
                  <a:pt x="6008" y="4910"/>
                </a:cubicBezTo>
                <a:cubicBezTo>
                  <a:pt x="5967" y="4910"/>
                  <a:pt x="5927" y="4909"/>
                  <a:pt x="5889" y="4908"/>
                </a:cubicBezTo>
                <a:cubicBezTo>
                  <a:pt x="5122" y="4908"/>
                  <a:pt x="4497" y="5532"/>
                  <a:pt x="4497" y="6317"/>
                </a:cubicBezTo>
                <a:lnTo>
                  <a:pt x="4497" y="6335"/>
                </a:lnTo>
                <a:cubicBezTo>
                  <a:pt x="4408" y="6388"/>
                  <a:pt x="4337" y="6424"/>
                  <a:pt x="4247" y="6496"/>
                </a:cubicBezTo>
                <a:cubicBezTo>
                  <a:pt x="4087" y="5514"/>
                  <a:pt x="3998" y="4497"/>
                  <a:pt x="4319" y="3391"/>
                </a:cubicBezTo>
                <a:cubicBezTo>
                  <a:pt x="4444" y="3337"/>
                  <a:pt x="4604" y="3302"/>
                  <a:pt x="4765" y="3302"/>
                </a:cubicBezTo>
                <a:cubicBezTo>
                  <a:pt x="4765" y="3480"/>
                  <a:pt x="4872" y="3659"/>
                  <a:pt x="5015" y="3766"/>
                </a:cubicBezTo>
                <a:cubicBezTo>
                  <a:pt x="5122" y="3855"/>
                  <a:pt x="5246" y="3891"/>
                  <a:pt x="5354" y="3908"/>
                </a:cubicBezTo>
                <a:cubicBezTo>
                  <a:pt x="5410" y="3917"/>
                  <a:pt x="5464" y="3921"/>
                  <a:pt x="5517" y="3921"/>
                </a:cubicBezTo>
                <a:cubicBezTo>
                  <a:pt x="6030" y="3921"/>
                  <a:pt x="6370" y="3542"/>
                  <a:pt x="6710" y="3105"/>
                </a:cubicBezTo>
                <a:cubicBezTo>
                  <a:pt x="6710" y="3105"/>
                  <a:pt x="6156" y="2873"/>
                  <a:pt x="5853" y="2659"/>
                </a:cubicBezTo>
                <a:cubicBezTo>
                  <a:pt x="5729" y="2558"/>
                  <a:pt x="5584" y="2511"/>
                  <a:pt x="5439" y="2511"/>
                </a:cubicBezTo>
                <a:cubicBezTo>
                  <a:pt x="5253" y="2511"/>
                  <a:pt x="5066" y="2590"/>
                  <a:pt x="4925" y="2731"/>
                </a:cubicBezTo>
                <a:cubicBezTo>
                  <a:pt x="4800" y="2731"/>
                  <a:pt x="4640" y="2749"/>
                  <a:pt x="4515" y="2766"/>
                </a:cubicBezTo>
                <a:cubicBezTo>
                  <a:pt x="4676" y="2392"/>
                  <a:pt x="4890" y="2017"/>
                  <a:pt x="5157" y="1607"/>
                </a:cubicBezTo>
                <a:cubicBezTo>
                  <a:pt x="5211" y="1625"/>
                  <a:pt x="5246" y="1625"/>
                  <a:pt x="5300" y="1625"/>
                </a:cubicBezTo>
                <a:cubicBezTo>
                  <a:pt x="5693" y="1625"/>
                  <a:pt x="5996" y="1303"/>
                  <a:pt x="5996" y="929"/>
                </a:cubicBezTo>
                <a:cubicBezTo>
                  <a:pt x="5996" y="590"/>
                  <a:pt x="6156" y="1"/>
                  <a:pt x="6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99" name="Google Shape;4399;p43"/>
          <p:cNvGrpSpPr/>
          <p:nvPr/>
        </p:nvGrpSpPr>
        <p:grpSpPr>
          <a:xfrm>
            <a:off x="7062980" y="4780478"/>
            <a:ext cx="552596" cy="674409"/>
            <a:chOff x="238550" y="1487175"/>
            <a:chExt cx="418000" cy="494725"/>
          </a:xfrm>
        </p:grpSpPr>
        <p:sp>
          <p:nvSpPr>
            <p:cNvPr id="4400" name="Google Shape;4400;p43"/>
            <p:cNvSpPr/>
            <p:nvPr/>
          </p:nvSpPr>
          <p:spPr>
            <a:xfrm>
              <a:off x="238550" y="1487175"/>
              <a:ext cx="184700" cy="358675"/>
            </a:xfrm>
            <a:custGeom>
              <a:avLst/>
              <a:gdLst/>
              <a:ahLst/>
              <a:cxnLst/>
              <a:rect l="l" t="t" r="r" b="b"/>
              <a:pathLst>
                <a:path w="7388" h="14347" extrusionOk="0">
                  <a:moveTo>
                    <a:pt x="1" y="1"/>
                  </a:moveTo>
                  <a:close/>
                  <a:moveTo>
                    <a:pt x="4997" y="13543"/>
                  </a:moveTo>
                  <a:lnTo>
                    <a:pt x="4997" y="14346"/>
                  </a:lnTo>
                  <a:lnTo>
                    <a:pt x="7388" y="14346"/>
                  </a:lnTo>
                  <a:lnTo>
                    <a:pt x="7388" y="135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43"/>
            <p:cNvSpPr/>
            <p:nvPr/>
          </p:nvSpPr>
          <p:spPr>
            <a:xfrm>
              <a:off x="596300" y="1825750"/>
              <a:ext cx="60250" cy="20100"/>
            </a:xfrm>
            <a:custGeom>
              <a:avLst/>
              <a:gdLst/>
              <a:ahLst/>
              <a:cxnLst/>
              <a:rect l="l" t="t" r="r" b="b"/>
              <a:pathLst>
                <a:path w="2410" h="804" extrusionOk="0">
                  <a:moveTo>
                    <a:pt x="1" y="0"/>
                  </a:moveTo>
                  <a:lnTo>
                    <a:pt x="1" y="803"/>
                  </a:lnTo>
                  <a:lnTo>
                    <a:pt x="2409" y="803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43"/>
            <p:cNvSpPr/>
            <p:nvPr/>
          </p:nvSpPr>
          <p:spPr>
            <a:xfrm>
              <a:off x="436600" y="1762400"/>
              <a:ext cx="146800" cy="146350"/>
            </a:xfrm>
            <a:custGeom>
              <a:avLst/>
              <a:gdLst/>
              <a:ahLst/>
              <a:cxnLst/>
              <a:rect l="l" t="t" r="r" b="b"/>
              <a:pathLst>
                <a:path w="5872" h="5854" extrusionOk="0">
                  <a:moveTo>
                    <a:pt x="2927" y="1"/>
                  </a:moveTo>
                  <a:cubicBezTo>
                    <a:pt x="1321" y="1"/>
                    <a:pt x="1" y="1321"/>
                    <a:pt x="1" y="2927"/>
                  </a:cubicBezTo>
                  <a:cubicBezTo>
                    <a:pt x="1" y="4551"/>
                    <a:pt x="1321" y="5853"/>
                    <a:pt x="2927" y="5853"/>
                  </a:cubicBezTo>
                  <a:cubicBezTo>
                    <a:pt x="4551" y="5853"/>
                    <a:pt x="5871" y="4551"/>
                    <a:pt x="5871" y="2927"/>
                  </a:cubicBezTo>
                  <a:cubicBezTo>
                    <a:pt x="5871" y="1321"/>
                    <a:pt x="4551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43"/>
            <p:cNvSpPr/>
            <p:nvPr/>
          </p:nvSpPr>
          <p:spPr>
            <a:xfrm>
              <a:off x="499950" y="192210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43"/>
            <p:cNvSpPr/>
            <p:nvPr/>
          </p:nvSpPr>
          <p:spPr>
            <a:xfrm>
              <a:off x="499950" y="168925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1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43"/>
            <p:cNvSpPr/>
            <p:nvPr/>
          </p:nvSpPr>
          <p:spPr>
            <a:xfrm>
              <a:off x="399150" y="18895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5" y="1"/>
                  </a:moveTo>
                  <a:lnTo>
                    <a:pt x="0" y="1696"/>
                  </a:lnTo>
                  <a:lnTo>
                    <a:pt x="571" y="2267"/>
                  </a:lnTo>
                  <a:lnTo>
                    <a:pt x="2266" y="572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43"/>
            <p:cNvSpPr/>
            <p:nvPr/>
          </p:nvSpPr>
          <p:spPr>
            <a:xfrm>
              <a:off x="564175" y="172537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6" y="1"/>
                  </a:moveTo>
                  <a:lnTo>
                    <a:pt x="1" y="1696"/>
                  </a:lnTo>
                  <a:lnTo>
                    <a:pt x="572" y="2267"/>
                  </a:lnTo>
                  <a:lnTo>
                    <a:pt x="2267" y="572"/>
                  </a:lnTo>
                  <a:lnTo>
                    <a:pt x="16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43"/>
            <p:cNvSpPr/>
            <p:nvPr/>
          </p:nvSpPr>
          <p:spPr>
            <a:xfrm>
              <a:off x="399600" y="17249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571" y="1"/>
                  </a:moveTo>
                  <a:lnTo>
                    <a:pt x="0" y="572"/>
                  </a:lnTo>
                  <a:lnTo>
                    <a:pt x="1695" y="2267"/>
                  </a:lnTo>
                  <a:lnTo>
                    <a:pt x="2266" y="1696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43"/>
            <p:cNvSpPr/>
            <p:nvPr/>
          </p:nvSpPr>
          <p:spPr>
            <a:xfrm>
              <a:off x="564175" y="1889975"/>
              <a:ext cx="56250" cy="56675"/>
            </a:xfrm>
            <a:custGeom>
              <a:avLst/>
              <a:gdLst/>
              <a:ahLst/>
              <a:cxnLst/>
              <a:rect l="l" t="t" r="r" b="b"/>
              <a:pathLst>
                <a:path w="2250" h="2267" extrusionOk="0">
                  <a:moveTo>
                    <a:pt x="554" y="1"/>
                  </a:moveTo>
                  <a:lnTo>
                    <a:pt x="1" y="572"/>
                  </a:lnTo>
                  <a:lnTo>
                    <a:pt x="1696" y="2267"/>
                  </a:lnTo>
                  <a:lnTo>
                    <a:pt x="2249" y="169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9" name="Google Shape;4409;p43"/>
          <p:cNvSpPr/>
          <p:nvPr/>
        </p:nvSpPr>
        <p:spPr>
          <a:xfrm>
            <a:off x="7732374" y="5181214"/>
            <a:ext cx="374490" cy="217396"/>
          </a:xfrm>
          <a:custGeom>
            <a:avLst/>
            <a:gdLst/>
            <a:ahLst/>
            <a:cxnLst/>
            <a:rect l="l" t="t" r="r" b="b"/>
            <a:pathLst>
              <a:path w="11331" h="6379" extrusionOk="0">
                <a:moveTo>
                  <a:pt x="4807" y="0"/>
                </a:moveTo>
                <a:cubicBezTo>
                  <a:pt x="4627" y="0"/>
                  <a:pt x="4445" y="20"/>
                  <a:pt x="4265" y="62"/>
                </a:cubicBezTo>
                <a:cubicBezTo>
                  <a:pt x="3212" y="330"/>
                  <a:pt x="2445" y="1276"/>
                  <a:pt x="2445" y="2382"/>
                </a:cubicBezTo>
                <a:lnTo>
                  <a:pt x="2445" y="2418"/>
                </a:lnTo>
                <a:cubicBezTo>
                  <a:pt x="2335" y="2399"/>
                  <a:pt x="2226" y="2390"/>
                  <a:pt x="2117" y="2390"/>
                </a:cubicBezTo>
                <a:cubicBezTo>
                  <a:pt x="1500" y="2390"/>
                  <a:pt x="912" y="2684"/>
                  <a:pt x="518" y="3185"/>
                </a:cubicBezTo>
                <a:cubicBezTo>
                  <a:pt x="72" y="3774"/>
                  <a:pt x="0" y="4559"/>
                  <a:pt x="321" y="5237"/>
                </a:cubicBezTo>
                <a:cubicBezTo>
                  <a:pt x="625" y="5897"/>
                  <a:pt x="1285" y="6325"/>
                  <a:pt x="2017" y="6379"/>
                </a:cubicBezTo>
                <a:lnTo>
                  <a:pt x="9742" y="6379"/>
                </a:lnTo>
                <a:cubicBezTo>
                  <a:pt x="10617" y="6379"/>
                  <a:pt x="11330" y="5665"/>
                  <a:pt x="11330" y="4791"/>
                </a:cubicBezTo>
                <a:cubicBezTo>
                  <a:pt x="11330" y="3916"/>
                  <a:pt x="10617" y="3185"/>
                  <a:pt x="9742" y="3185"/>
                </a:cubicBezTo>
                <a:lnTo>
                  <a:pt x="9618" y="3185"/>
                </a:lnTo>
                <a:cubicBezTo>
                  <a:pt x="9618" y="2525"/>
                  <a:pt x="9296" y="1918"/>
                  <a:pt x="8779" y="1561"/>
                </a:cubicBezTo>
                <a:cubicBezTo>
                  <a:pt x="8435" y="1320"/>
                  <a:pt x="8031" y="1197"/>
                  <a:pt x="7626" y="1197"/>
                </a:cubicBezTo>
                <a:cubicBezTo>
                  <a:pt x="7401" y="1197"/>
                  <a:pt x="7175" y="1235"/>
                  <a:pt x="6959" y="1311"/>
                </a:cubicBezTo>
                <a:cubicBezTo>
                  <a:pt x="6543" y="495"/>
                  <a:pt x="5696" y="0"/>
                  <a:pt x="480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0" name="Google Shape;4410;p43"/>
          <p:cNvSpPr/>
          <p:nvPr/>
        </p:nvSpPr>
        <p:spPr>
          <a:xfrm>
            <a:off x="8223836" y="5091980"/>
            <a:ext cx="352082" cy="376448"/>
          </a:xfrm>
          <a:custGeom>
            <a:avLst/>
            <a:gdLst/>
            <a:ahLst/>
            <a:cxnLst/>
            <a:rect l="l" t="t" r="r" b="b"/>
            <a:pathLst>
              <a:path w="10653" h="11046" extrusionOk="0">
                <a:moveTo>
                  <a:pt x="5336" y="1"/>
                </a:moveTo>
                <a:cubicBezTo>
                  <a:pt x="5193" y="1"/>
                  <a:pt x="5068" y="126"/>
                  <a:pt x="5068" y="268"/>
                </a:cubicBezTo>
                <a:lnTo>
                  <a:pt x="5068" y="607"/>
                </a:lnTo>
                <a:cubicBezTo>
                  <a:pt x="2249" y="732"/>
                  <a:pt x="1" y="2838"/>
                  <a:pt x="1" y="5389"/>
                </a:cubicBezTo>
                <a:cubicBezTo>
                  <a:pt x="1" y="5479"/>
                  <a:pt x="54" y="5532"/>
                  <a:pt x="143" y="5532"/>
                </a:cubicBezTo>
                <a:cubicBezTo>
                  <a:pt x="215" y="5532"/>
                  <a:pt x="268" y="5479"/>
                  <a:pt x="268" y="5389"/>
                </a:cubicBezTo>
                <a:cubicBezTo>
                  <a:pt x="268" y="4604"/>
                  <a:pt x="1000" y="3962"/>
                  <a:pt x="1874" y="3962"/>
                </a:cubicBezTo>
                <a:cubicBezTo>
                  <a:pt x="2748" y="3962"/>
                  <a:pt x="3462" y="4604"/>
                  <a:pt x="3462" y="5389"/>
                </a:cubicBezTo>
                <a:cubicBezTo>
                  <a:pt x="3462" y="5479"/>
                  <a:pt x="3516" y="5532"/>
                  <a:pt x="3605" y="5532"/>
                </a:cubicBezTo>
                <a:cubicBezTo>
                  <a:pt x="3676" y="5532"/>
                  <a:pt x="3730" y="5479"/>
                  <a:pt x="3730" y="5389"/>
                </a:cubicBezTo>
                <a:cubicBezTo>
                  <a:pt x="3730" y="4693"/>
                  <a:pt x="4301" y="4105"/>
                  <a:pt x="5068" y="3998"/>
                </a:cubicBezTo>
                <a:lnTo>
                  <a:pt x="5068" y="9386"/>
                </a:lnTo>
                <a:lnTo>
                  <a:pt x="4925" y="9386"/>
                </a:lnTo>
                <a:lnTo>
                  <a:pt x="4925" y="9993"/>
                </a:lnTo>
                <a:cubicBezTo>
                  <a:pt x="4925" y="10135"/>
                  <a:pt x="4818" y="10260"/>
                  <a:pt x="4658" y="10260"/>
                </a:cubicBezTo>
                <a:cubicBezTo>
                  <a:pt x="4515" y="10260"/>
                  <a:pt x="4390" y="10135"/>
                  <a:pt x="4390" y="9993"/>
                </a:cubicBezTo>
                <a:cubicBezTo>
                  <a:pt x="4390" y="9761"/>
                  <a:pt x="4229" y="9582"/>
                  <a:pt x="3997" y="9582"/>
                </a:cubicBezTo>
                <a:cubicBezTo>
                  <a:pt x="3765" y="9582"/>
                  <a:pt x="3605" y="9761"/>
                  <a:pt x="3605" y="9993"/>
                </a:cubicBezTo>
                <a:cubicBezTo>
                  <a:pt x="3605" y="10581"/>
                  <a:pt x="4087" y="11045"/>
                  <a:pt x="4658" y="11045"/>
                </a:cubicBezTo>
                <a:cubicBezTo>
                  <a:pt x="5246" y="11045"/>
                  <a:pt x="5728" y="10581"/>
                  <a:pt x="5728" y="9993"/>
                </a:cubicBezTo>
                <a:lnTo>
                  <a:pt x="5728" y="9386"/>
                </a:lnTo>
                <a:lnTo>
                  <a:pt x="5585" y="9386"/>
                </a:lnTo>
                <a:lnTo>
                  <a:pt x="5585" y="3998"/>
                </a:lnTo>
                <a:cubicBezTo>
                  <a:pt x="6353" y="4105"/>
                  <a:pt x="6924" y="4693"/>
                  <a:pt x="6924" y="5389"/>
                </a:cubicBezTo>
                <a:cubicBezTo>
                  <a:pt x="6924" y="5479"/>
                  <a:pt x="6977" y="5532"/>
                  <a:pt x="7066" y="5532"/>
                </a:cubicBezTo>
                <a:cubicBezTo>
                  <a:pt x="7138" y="5532"/>
                  <a:pt x="7191" y="5479"/>
                  <a:pt x="7191" y="5389"/>
                </a:cubicBezTo>
                <a:cubicBezTo>
                  <a:pt x="7191" y="4604"/>
                  <a:pt x="7923" y="3962"/>
                  <a:pt x="8797" y="3962"/>
                </a:cubicBezTo>
                <a:cubicBezTo>
                  <a:pt x="9671" y="3962"/>
                  <a:pt x="10385" y="4604"/>
                  <a:pt x="10385" y="5389"/>
                </a:cubicBezTo>
                <a:cubicBezTo>
                  <a:pt x="10385" y="5479"/>
                  <a:pt x="10439" y="5532"/>
                  <a:pt x="10528" y="5532"/>
                </a:cubicBezTo>
                <a:cubicBezTo>
                  <a:pt x="10599" y="5532"/>
                  <a:pt x="10653" y="5479"/>
                  <a:pt x="10653" y="5389"/>
                </a:cubicBezTo>
                <a:cubicBezTo>
                  <a:pt x="10653" y="2838"/>
                  <a:pt x="8422" y="732"/>
                  <a:pt x="5585" y="607"/>
                </a:cubicBezTo>
                <a:lnTo>
                  <a:pt x="5585" y="268"/>
                </a:lnTo>
                <a:cubicBezTo>
                  <a:pt x="5585" y="126"/>
                  <a:pt x="5478" y="1"/>
                  <a:pt x="533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1" name="Google Shape;4411;p43"/>
          <p:cNvGrpSpPr/>
          <p:nvPr/>
        </p:nvGrpSpPr>
        <p:grpSpPr>
          <a:xfrm>
            <a:off x="8815358" y="5107237"/>
            <a:ext cx="364707" cy="363804"/>
            <a:chOff x="6010925" y="3998175"/>
            <a:chExt cx="275875" cy="266875"/>
          </a:xfrm>
        </p:grpSpPr>
        <p:sp>
          <p:nvSpPr>
            <p:cNvPr id="4412" name="Google Shape;4412;p43"/>
            <p:cNvSpPr/>
            <p:nvPr/>
          </p:nvSpPr>
          <p:spPr>
            <a:xfrm>
              <a:off x="6222525" y="3998175"/>
              <a:ext cx="64275" cy="58575"/>
            </a:xfrm>
            <a:custGeom>
              <a:avLst/>
              <a:gdLst/>
              <a:ahLst/>
              <a:cxnLst/>
              <a:rect l="l" t="t" r="r" b="b"/>
              <a:pathLst>
                <a:path w="2571" h="2343" extrusionOk="0">
                  <a:moveTo>
                    <a:pt x="2029" y="1"/>
                  </a:moveTo>
                  <a:cubicBezTo>
                    <a:pt x="1562" y="1"/>
                    <a:pt x="729" y="167"/>
                    <a:pt x="1" y="362"/>
                  </a:cubicBezTo>
                  <a:cubicBezTo>
                    <a:pt x="358" y="576"/>
                    <a:pt x="733" y="862"/>
                    <a:pt x="1089" y="1219"/>
                  </a:cubicBezTo>
                  <a:cubicBezTo>
                    <a:pt x="1464" y="1594"/>
                    <a:pt x="1750" y="1968"/>
                    <a:pt x="1964" y="2343"/>
                  </a:cubicBezTo>
                  <a:cubicBezTo>
                    <a:pt x="2231" y="1308"/>
                    <a:pt x="2570" y="255"/>
                    <a:pt x="2374" y="77"/>
                  </a:cubicBezTo>
                  <a:cubicBezTo>
                    <a:pt x="2326" y="24"/>
                    <a:pt x="2203" y="1"/>
                    <a:pt x="2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43"/>
            <p:cNvSpPr/>
            <p:nvPr/>
          </p:nvSpPr>
          <p:spPr>
            <a:xfrm>
              <a:off x="6010925" y="4089600"/>
              <a:ext cx="85400" cy="77650"/>
            </a:xfrm>
            <a:custGeom>
              <a:avLst/>
              <a:gdLst/>
              <a:ahLst/>
              <a:cxnLst/>
              <a:rect l="l" t="t" r="r" b="b"/>
              <a:pathLst>
                <a:path w="3416" h="3106" extrusionOk="0">
                  <a:moveTo>
                    <a:pt x="2802" y="0"/>
                  </a:moveTo>
                  <a:cubicBezTo>
                    <a:pt x="2669" y="0"/>
                    <a:pt x="2534" y="44"/>
                    <a:pt x="2434" y="131"/>
                  </a:cubicBezTo>
                  <a:lnTo>
                    <a:pt x="329" y="2254"/>
                  </a:lnTo>
                  <a:cubicBezTo>
                    <a:pt x="0" y="2567"/>
                    <a:pt x="246" y="3106"/>
                    <a:pt x="663" y="3106"/>
                  </a:cubicBezTo>
                  <a:cubicBezTo>
                    <a:pt x="699" y="3106"/>
                    <a:pt x="737" y="3102"/>
                    <a:pt x="775" y="3093"/>
                  </a:cubicBezTo>
                  <a:lnTo>
                    <a:pt x="2541" y="2683"/>
                  </a:lnTo>
                  <a:cubicBezTo>
                    <a:pt x="2684" y="2022"/>
                    <a:pt x="2934" y="1130"/>
                    <a:pt x="3415" y="203"/>
                  </a:cubicBezTo>
                  <a:lnTo>
                    <a:pt x="2969" y="24"/>
                  </a:lnTo>
                  <a:cubicBezTo>
                    <a:pt x="2916" y="8"/>
                    <a:pt x="2859" y="0"/>
                    <a:pt x="28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43"/>
            <p:cNvSpPr/>
            <p:nvPr/>
          </p:nvSpPr>
          <p:spPr>
            <a:xfrm>
              <a:off x="6111825" y="4181175"/>
              <a:ext cx="80400" cy="83875"/>
            </a:xfrm>
            <a:custGeom>
              <a:avLst/>
              <a:gdLst/>
              <a:ahLst/>
              <a:cxnLst/>
              <a:rect l="l" t="t" r="r" b="b"/>
              <a:pathLst>
                <a:path w="3216" h="3355" extrusionOk="0">
                  <a:moveTo>
                    <a:pt x="2912" y="1"/>
                  </a:moveTo>
                  <a:cubicBezTo>
                    <a:pt x="2020" y="483"/>
                    <a:pt x="1164" y="733"/>
                    <a:pt x="486" y="857"/>
                  </a:cubicBezTo>
                  <a:lnTo>
                    <a:pt x="75" y="2749"/>
                  </a:lnTo>
                  <a:cubicBezTo>
                    <a:pt x="0" y="3087"/>
                    <a:pt x="259" y="3355"/>
                    <a:pt x="544" y="3355"/>
                  </a:cubicBezTo>
                  <a:cubicBezTo>
                    <a:pt x="664" y="3355"/>
                    <a:pt x="790" y="3306"/>
                    <a:pt x="896" y="3195"/>
                  </a:cubicBezTo>
                  <a:lnTo>
                    <a:pt x="3019" y="1089"/>
                  </a:lnTo>
                  <a:cubicBezTo>
                    <a:pt x="3162" y="964"/>
                    <a:pt x="3216" y="750"/>
                    <a:pt x="3126" y="554"/>
                  </a:cubicBezTo>
                  <a:lnTo>
                    <a:pt x="29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43"/>
            <p:cNvSpPr/>
            <p:nvPr/>
          </p:nvSpPr>
          <p:spPr>
            <a:xfrm>
              <a:off x="6086050" y="4013025"/>
              <a:ext cx="179325" cy="178900"/>
            </a:xfrm>
            <a:custGeom>
              <a:avLst/>
              <a:gdLst/>
              <a:ahLst/>
              <a:cxnLst/>
              <a:rect l="l" t="t" r="r" b="b"/>
              <a:pathLst>
                <a:path w="7173" h="7156" extrusionOk="0">
                  <a:moveTo>
                    <a:pt x="4844" y="1521"/>
                  </a:moveTo>
                  <a:cubicBezTo>
                    <a:pt x="5050" y="1521"/>
                    <a:pt x="5255" y="1597"/>
                    <a:pt x="5406" y="1749"/>
                  </a:cubicBezTo>
                  <a:cubicBezTo>
                    <a:pt x="5728" y="2070"/>
                    <a:pt x="5728" y="2570"/>
                    <a:pt x="5406" y="2873"/>
                  </a:cubicBezTo>
                  <a:cubicBezTo>
                    <a:pt x="5255" y="3025"/>
                    <a:pt x="5054" y="3100"/>
                    <a:pt x="4851" y="3100"/>
                  </a:cubicBezTo>
                  <a:cubicBezTo>
                    <a:pt x="4648" y="3100"/>
                    <a:pt x="4443" y="3025"/>
                    <a:pt x="4282" y="2873"/>
                  </a:cubicBezTo>
                  <a:cubicBezTo>
                    <a:pt x="3979" y="2570"/>
                    <a:pt x="3979" y="2070"/>
                    <a:pt x="4282" y="1749"/>
                  </a:cubicBezTo>
                  <a:cubicBezTo>
                    <a:pt x="4434" y="1597"/>
                    <a:pt x="4639" y="1521"/>
                    <a:pt x="4844" y="1521"/>
                  </a:cubicBezTo>
                  <a:close/>
                  <a:moveTo>
                    <a:pt x="4728" y="0"/>
                  </a:moveTo>
                  <a:cubicBezTo>
                    <a:pt x="3943" y="321"/>
                    <a:pt x="3051" y="875"/>
                    <a:pt x="2195" y="1731"/>
                  </a:cubicBezTo>
                  <a:cubicBezTo>
                    <a:pt x="607" y="3319"/>
                    <a:pt x="143" y="5246"/>
                    <a:pt x="0" y="6334"/>
                  </a:cubicBezTo>
                  <a:lnTo>
                    <a:pt x="839" y="7155"/>
                  </a:lnTo>
                  <a:cubicBezTo>
                    <a:pt x="1927" y="7012"/>
                    <a:pt x="3854" y="6566"/>
                    <a:pt x="5442" y="4978"/>
                  </a:cubicBezTo>
                  <a:cubicBezTo>
                    <a:pt x="6299" y="4122"/>
                    <a:pt x="6852" y="3248"/>
                    <a:pt x="7173" y="2445"/>
                  </a:cubicBezTo>
                  <a:cubicBezTo>
                    <a:pt x="6994" y="2017"/>
                    <a:pt x="6655" y="1499"/>
                    <a:pt x="6156" y="982"/>
                  </a:cubicBezTo>
                  <a:cubicBezTo>
                    <a:pt x="5674" y="518"/>
                    <a:pt x="5174" y="179"/>
                    <a:pt x="4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43"/>
            <p:cNvSpPr/>
            <p:nvPr/>
          </p:nvSpPr>
          <p:spPr>
            <a:xfrm>
              <a:off x="6042775" y="4183750"/>
              <a:ext cx="57575" cy="47550"/>
            </a:xfrm>
            <a:custGeom>
              <a:avLst/>
              <a:gdLst/>
              <a:ahLst/>
              <a:cxnLst/>
              <a:rect l="l" t="t" r="r" b="b"/>
              <a:pathLst>
                <a:path w="2303" h="1902" extrusionOk="0">
                  <a:moveTo>
                    <a:pt x="1416" y="0"/>
                  </a:moveTo>
                  <a:cubicBezTo>
                    <a:pt x="1347" y="0"/>
                    <a:pt x="1253" y="55"/>
                    <a:pt x="1107" y="201"/>
                  </a:cubicBezTo>
                  <a:cubicBezTo>
                    <a:pt x="661" y="647"/>
                    <a:pt x="0" y="1629"/>
                    <a:pt x="197" y="1861"/>
                  </a:cubicBezTo>
                  <a:cubicBezTo>
                    <a:pt x="227" y="1889"/>
                    <a:pt x="270" y="1901"/>
                    <a:pt x="323" y="1901"/>
                  </a:cubicBezTo>
                  <a:cubicBezTo>
                    <a:pt x="676" y="1901"/>
                    <a:pt x="1468" y="1341"/>
                    <a:pt x="1856" y="969"/>
                  </a:cubicBezTo>
                  <a:cubicBezTo>
                    <a:pt x="2302" y="505"/>
                    <a:pt x="1927" y="540"/>
                    <a:pt x="1731" y="344"/>
                  </a:cubicBezTo>
                  <a:cubicBezTo>
                    <a:pt x="1590" y="203"/>
                    <a:pt x="1550" y="0"/>
                    <a:pt x="14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7" name="Google Shape;4417;p43"/>
          <p:cNvGrpSpPr/>
          <p:nvPr/>
        </p:nvGrpSpPr>
        <p:grpSpPr>
          <a:xfrm>
            <a:off x="9417554" y="5125862"/>
            <a:ext cx="352082" cy="308322"/>
            <a:chOff x="6866650" y="1038650"/>
            <a:chExt cx="266325" cy="226175"/>
          </a:xfrm>
        </p:grpSpPr>
        <p:sp>
          <p:nvSpPr>
            <p:cNvPr id="4418" name="Google Shape;4418;p43"/>
            <p:cNvSpPr/>
            <p:nvPr/>
          </p:nvSpPr>
          <p:spPr>
            <a:xfrm>
              <a:off x="6866650" y="1078350"/>
              <a:ext cx="39725" cy="186475"/>
            </a:xfrm>
            <a:custGeom>
              <a:avLst/>
              <a:gdLst/>
              <a:ahLst/>
              <a:cxnLst/>
              <a:rect l="l" t="t" r="r" b="b"/>
              <a:pathLst>
                <a:path w="1589" h="7459" extrusionOk="0">
                  <a:moveTo>
                    <a:pt x="536" y="1"/>
                  </a:moveTo>
                  <a:cubicBezTo>
                    <a:pt x="233" y="1"/>
                    <a:pt x="1" y="250"/>
                    <a:pt x="1" y="536"/>
                  </a:cubicBezTo>
                  <a:lnTo>
                    <a:pt x="1" y="6924"/>
                  </a:lnTo>
                  <a:cubicBezTo>
                    <a:pt x="1" y="7227"/>
                    <a:pt x="233" y="7459"/>
                    <a:pt x="536" y="7459"/>
                  </a:cubicBezTo>
                  <a:lnTo>
                    <a:pt x="1589" y="7459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43"/>
            <p:cNvSpPr/>
            <p:nvPr/>
          </p:nvSpPr>
          <p:spPr>
            <a:xfrm>
              <a:off x="7092800" y="1078350"/>
              <a:ext cx="40175" cy="186475"/>
            </a:xfrm>
            <a:custGeom>
              <a:avLst/>
              <a:gdLst/>
              <a:ahLst/>
              <a:cxnLst/>
              <a:rect l="l" t="t" r="r" b="b"/>
              <a:pathLst>
                <a:path w="1607" h="7459" extrusionOk="0">
                  <a:moveTo>
                    <a:pt x="1" y="1"/>
                  </a:moveTo>
                  <a:lnTo>
                    <a:pt x="1" y="7459"/>
                  </a:lnTo>
                  <a:lnTo>
                    <a:pt x="1072" y="7459"/>
                  </a:lnTo>
                  <a:cubicBezTo>
                    <a:pt x="1375" y="7459"/>
                    <a:pt x="1607" y="7227"/>
                    <a:pt x="1607" y="6924"/>
                  </a:cubicBezTo>
                  <a:lnTo>
                    <a:pt x="1607" y="536"/>
                  </a:lnTo>
                  <a:cubicBezTo>
                    <a:pt x="1607" y="250"/>
                    <a:pt x="1375" y="1"/>
                    <a:pt x="10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43"/>
            <p:cNvSpPr/>
            <p:nvPr/>
          </p:nvSpPr>
          <p:spPr>
            <a:xfrm>
              <a:off x="6919750" y="1038650"/>
              <a:ext cx="159700" cy="226175"/>
            </a:xfrm>
            <a:custGeom>
              <a:avLst/>
              <a:gdLst/>
              <a:ahLst/>
              <a:cxnLst/>
              <a:rect l="l" t="t" r="r" b="b"/>
              <a:pathLst>
                <a:path w="6388" h="9047" extrusionOk="0">
                  <a:moveTo>
                    <a:pt x="3997" y="786"/>
                  </a:moveTo>
                  <a:cubicBezTo>
                    <a:pt x="4086" y="786"/>
                    <a:pt x="4140" y="857"/>
                    <a:pt x="4140" y="929"/>
                  </a:cubicBezTo>
                  <a:lnTo>
                    <a:pt x="4140" y="1589"/>
                  </a:lnTo>
                  <a:lnTo>
                    <a:pt x="2266" y="1589"/>
                  </a:lnTo>
                  <a:lnTo>
                    <a:pt x="2266" y="929"/>
                  </a:lnTo>
                  <a:cubicBezTo>
                    <a:pt x="2266" y="857"/>
                    <a:pt x="2320" y="786"/>
                    <a:pt x="2409" y="786"/>
                  </a:cubicBezTo>
                  <a:close/>
                  <a:moveTo>
                    <a:pt x="2409" y="1"/>
                  </a:moveTo>
                  <a:cubicBezTo>
                    <a:pt x="1891" y="1"/>
                    <a:pt x="1463" y="411"/>
                    <a:pt x="1463" y="929"/>
                  </a:cubicBezTo>
                  <a:lnTo>
                    <a:pt x="1463" y="1589"/>
                  </a:lnTo>
                  <a:lnTo>
                    <a:pt x="0" y="1589"/>
                  </a:lnTo>
                  <a:lnTo>
                    <a:pt x="0" y="9047"/>
                  </a:lnTo>
                  <a:lnTo>
                    <a:pt x="6388" y="9047"/>
                  </a:lnTo>
                  <a:lnTo>
                    <a:pt x="6388" y="1589"/>
                  </a:lnTo>
                  <a:lnTo>
                    <a:pt x="4925" y="1589"/>
                  </a:lnTo>
                  <a:lnTo>
                    <a:pt x="4925" y="929"/>
                  </a:lnTo>
                  <a:cubicBezTo>
                    <a:pt x="4925" y="411"/>
                    <a:pt x="4514" y="1"/>
                    <a:pt x="3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1" name="Google Shape;4421;p43"/>
          <p:cNvGrpSpPr/>
          <p:nvPr/>
        </p:nvGrpSpPr>
        <p:grpSpPr>
          <a:xfrm>
            <a:off x="5155087" y="1762012"/>
            <a:ext cx="272497" cy="362441"/>
            <a:chOff x="2033075" y="2942475"/>
            <a:chExt cx="206125" cy="265875"/>
          </a:xfrm>
        </p:grpSpPr>
        <p:sp>
          <p:nvSpPr>
            <p:cNvPr id="4422" name="Google Shape;4422;p43"/>
            <p:cNvSpPr/>
            <p:nvPr/>
          </p:nvSpPr>
          <p:spPr>
            <a:xfrm>
              <a:off x="2033075" y="2942475"/>
              <a:ext cx="206125" cy="265875"/>
            </a:xfrm>
            <a:custGeom>
              <a:avLst/>
              <a:gdLst/>
              <a:ahLst/>
              <a:cxnLst/>
              <a:rect l="l" t="t" r="r" b="b"/>
              <a:pathLst>
                <a:path w="8245" h="10635" extrusionOk="0">
                  <a:moveTo>
                    <a:pt x="4908" y="1124"/>
                  </a:moveTo>
                  <a:lnTo>
                    <a:pt x="6567" y="2783"/>
                  </a:lnTo>
                  <a:lnTo>
                    <a:pt x="4908" y="2783"/>
                  </a:lnTo>
                  <a:lnTo>
                    <a:pt x="4908" y="1124"/>
                  </a:lnTo>
                  <a:close/>
                  <a:moveTo>
                    <a:pt x="4122" y="803"/>
                  </a:moveTo>
                  <a:lnTo>
                    <a:pt x="4122" y="3586"/>
                  </a:lnTo>
                  <a:lnTo>
                    <a:pt x="7441" y="3586"/>
                  </a:lnTo>
                  <a:lnTo>
                    <a:pt x="7441" y="9849"/>
                  </a:lnTo>
                  <a:lnTo>
                    <a:pt x="786" y="9849"/>
                  </a:lnTo>
                  <a:lnTo>
                    <a:pt x="786" y="803"/>
                  </a:lnTo>
                  <a:close/>
                  <a:moveTo>
                    <a:pt x="1" y="0"/>
                  </a:moveTo>
                  <a:lnTo>
                    <a:pt x="1" y="10634"/>
                  </a:lnTo>
                  <a:lnTo>
                    <a:pt x="8244" y="10634"/>
                  </a:lnTo>
                  <a:lnTo>
                    <a:pt x="8244" y="2926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43"/>
            <p:cNvSpPr/>
            <p:nvPr/>
          </p:nvSpPr>
          <p:spPr>
            <a:xfrm>
              <a:off x="2072775" y="3065575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43"/>
            <p:cNvSpPr/>
            <p:nvPr/>
          </p:nvSpPr>
          <p:spPr>
            <a:xfrm>
              <a:off x="2072775" y="3038825"/>
              <a:ext cx="43300" cy="13400"/>
            </a:xfrm>
            <a:custGeom>
              <a:avLst/>
              <a:gdLst/>
              <a:ahLst/>
              <a:cxnLst/>
              <a:rect l="l" t="t" r="r" b="b"/>
              <a:pathLst>
                <a:path w="1732" h="536" extrusionOk="0">
                  <a:moveTo>
                    <a:pt x="1" y="0"/>
                  </a:moveTo>
                  <a:lnTo>
                    <a:pt x="1" y="535"/>
                  </a:lnTo>
                  <a:lnTo>
                    <a:pt x="1732" y="535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43"/>
            <p:cNvSpPr/>
            <p:nvPr/>
          </p:nvSpPr>
          <p:spPr>
            <a:xfrm>
              <a:off x="2072775" y="3091900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43"/>
            <p:cNvSpPr/>
            <p:nvPr/>
          </p:nvSpPr>
          <p:spPr>
            <a:xfrm>
              <a:off x="2072775" y="3118650"/>
              <a:ext cx="126275" cy="13425"/>
            </a:xfrm>
            <a:custGeom>
              <a:avLst/>
              <a:gdLst/>
              <a:ahLst/>
              <a:cxnLst/>
              <a:rect l="l" t="t" r="r" b="b"/>
              <a:pathLst>
                <a:path w="5051" h="537" extrusionOk="0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43"/>
            <p:cNvSpPr/>
            <p:nvPr/>
          </p:nvSpPr>
          <p:spPr>
            <a:xfrm>
              <a:off x="2072775" y="3145425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8" name="Google Shape;4428;p43"/>
          <p:cNvSpPr/>
          <p:nvPr/>
        </p:nvSpPr>
        <p:spPr>
          <a:xfrm>
            <a:off x="2519516" y="5702423"/>
            <a:ext cx="281917" cy="398327"/>
          </a:xfrm>
          <a:custGeom>
            <a:avLst/>
            <a:gdLst/>
            <a:ahLst/>
            <a:cxnLst/>
            <a:rect l="l" t="t" r="r" b="b"/>
            <a:pathLst>
              <a:path w="8530" h="11688" extrusionOk="0">
                <a:moveTo>
                  <a:pt x="3373" y="857"/>
                </a:moveTo>
                <a:lnTo>
                  <a:pt x="3373" y="857"/>
                </a:lnTo>
                <a:cubicBezTo>
                  <a:pt x="3159" y="1142"/>
                  <a:pt x="3052" y="1499"/>
                  <a:pt x="3052" y="1856"/>
                </a:cubicBezTo>
                <a:lnTo>
                  <a:pt x="3052" y="2659"/>
                </a:lnTo>
                <a:lnTo>
                  <a:pt x="2392" y="2659"/>
                </a:lnTo>
                <a:lnTo>
                  <a:pt x="2392" y="2124"/>
                </a:lnTo>
                <a:cubicBezTo>
                  <a:pt x="2392" y="1517"/>
                  <a:pt x="2802" y="1017"/>
                  <a:pt x="3373" y="857"/>
                </a:cubicBezTo>
                <a:close/>
                <a:moveTo>
                  <a:pt x="4069" y="839"/>
                </a:moveTo>
                <a:cubicBezTo>
                  <a:pt x="4640" y="1000"/>
                  <a:pt x="5050" y="1499"/>
                  <a:pt x="5050" y="2124"/>
                </a:cubicBezTo>
                <a:lnTo>
                  <a:pt x="5050" y="2659"/>
                </a:lnTo>
                <a:lnTo>
                  <a:pt x="3587" y="2659"/>
                </a:lnTo>
                <a:lnTo>
                  <a:pt x="3587" y="1856"/>
                </a:lnTo>
                <a:cubicBezTo>
                  <a:pt x="3587" y="1463"/>
                  <a:pt x="3784" y="1107"/>
                  <a:pt x="4069" y="839"/>
                </a:cubicBezTo>
                <a:close/>
                <a:moveTo>
                  <a:pt x="4925" y="536"/>
                </a:moveTo>
                <a:cubicBezTo>
                  <a:pt x="5657" y="536"/>
                  <a:pt x="6246" y="1124"/>
                  <a:pt x="6246" y="1856"/>
                </a:cubicBezTo>
                <a:lnTo>
                  <a:pt x="6246" y="2659"/>
                </a:lnTo>
                <a:lnTo>
                  <a:pt x="5586" y="2659"/>
                </a:lnTo>
                <a:lnTo>
                  <a:pt x="5586" y="2124"/>
                </a:lnTo>
                <a:cubicBezTo>
                  <a:pt x="5586" y="1463"/>
                  <a:pt x="5247" y="875"/>
                  <a:pt x="4711" y="554"/>
                </a:cubicBezTo>
                <a:cubicBezTo>
                  <a:pt x="4783" y="554"/>
                  <a:pt x="4854" y="536"/>
                  <a:pt x="4925" y="536"/>
                </a:cubicBezTo>
                <a:close/>
                <a:moveTo>
                  <a:pt x="7316" y="4871"/>
                </a:moveTo>
                <a:lnTo>
                  <a:pt x="7691" y="9796"/>
                </a:lnTo>
                <a:lnTo>
                  <a:pt x="6959" y="10528"/>
                </a:lnTo>
                <a:lnTo>
                  <a:pt x="7316" y="4871"/>
                </a:lnTo>
                <a:close/>
                <a:moveTo>
                  <a:pt x="6603" y="3462"/>
                </a:moveTo>
                <a:lnTo>
                  <a:pt x="6139" y="10902"/>
                </a:lnTo>
                <a:lnTo>
                  <a:pt x="804" y="10902"/>
                </a:lnTo>
                <a:lnTo>
                  <a:pt x="1286" y="3462"/>
                </a:lnTo>
                <a:lnTo>
                  <a:pt x="1857" y="3462"/>
                </a:lnTo>
                <a:lnTo>
                  <a:pt x="1857" y="4515"/>
                </a:lnTo>
                <a:cubicBezTo>
                  <a:pt x="1857" y="4675"/>
                  <a:pt x="1981" y="4782"/>
                  <a:pt x="2124" y="4782"/>
                </a:cubicBezTo>
                <a:cubicBezTo>
                  <a:pt x="2267" y="4782"/>
                  <a:pt x="2392" y="4675"/>
                  <a:pt x="2392" y="4515"/>
                </a:cubicBezTo>
                <a:lnTo>
                  <a:pt x="2392" y="3462"/>
                </a:lnTo>
                <a:lnTo>
                  <a:pt x="5050" y="3462"/>
                </a:lnTo>
                <a:lnTo>
                  <a:pt x="5050" y="4515"/>
                </a:lnTo>
                <a:cubicBezTo>
                  <a:pt x="5050" y="4675"/>
                  <a:pt x="5175" y="4782"/>
                  <a:pt x="5318" y="4782"/>
                </a:cubicBezTo>
                <a:cubicBezTo>
                  <a:pt x="5479" y="4782"/>
                  <a:pt x="5586" y="4675"/>
                  <a:pt x="5586" y="4515"/>
                </a:cubicBezTo>
                <a:lnTo>
                  <a:pt x="5586" y="3462"/>
                </a:lnTo>
                <a:close/>
                <a:moveTo>
                  <a:pt x="4925" y="0"/>
                </a:moveTo>
                <a:cubicBezTo>
                  <a:pt x="4569" y="0"/>
                  <a:pt x="4230" y="107"/>
                  <a:pt x="3962" y="286"/>
                </a:cubicBezTo>
                <a:cubicBezTo>
                  <a:pt x="3873" y="268"/>
                  <a:pt x="3801" y="268"/>
                  <a:pt x="3730" y="268"/>
                </a:cubicBezTo>
                <a:cubicBezTo>
                  <a:pt x="2695" y="268"/>
                  <a:pt x="1857" y="1107"/>
                  <a:pt x="1857" y="2124"/>
                </a:cubicBezTo>
                <a:lnTo>
                  <a:pt x="1857" y="2659"/>
                </a:lnTo>
                <a:lnTo>
                  <a:pt x="1036" y="2659"/>
                </a:lnTo>
                <a:cubicBezTo>
                  <a:pt x="768" y="2659"/>
                  <a:pt x="518" y="2873"/>
                  <a:pt x="500" y="3159"/>
                </a:cubicBezTo>
                <a:lnTo>
                  <a:pt x="19" y="11134"/>
                </a:lnTo>
                <a:cubicBezTo>
                  <a:pt x="1" y="11455"/>
                  <a:pt x="233" y="11687"/>
                  <a:pt x="536" y="11687"/>
                </a:cubicBezTo>
                <a:lnTo>
                  <a:pt x="6710" y="11687"/>
                </a:lnTo>
                <a:cubicBezTo>
                  <a:pt x="6852" y="11687"/>
                  <a:pt x="6995" y="11634"/>
                  <a:pt x="7084" y="11527"/>
                </a:cubicBezTo>
                <a:lnTo>
                  <a:pt x="8351" y="10278"/>
                </a:lnTo>
                <a:cubicBezTo>
                  <a:pt x="8458" y="10171"/>
                  <a:pt x="8530" y="10010"/>
                  <a:pt x="8512" y="9867"/>
                </a:cubicBezTo>
                <a:lnTo>
                  <a:pt x="7977" y="3159"/>
                </a:lnTo>
                <a:cubicBezTo>
                  <a:pt x="7977" y="2891"/>
                  <a:pt x="7727" y="2659"/>
                  <a:pt x="7459" y="2659"/>
                </a:cubicBezTo>
                <a:lnTo>
                  <a:pt x="6781" y="2659"/>
                </a:lnTo>
                <a:lnTo>
                  <a:pt x="6781" y="1856"/>
                </a:lnTo>
                <a:cubicBezTo>
                  <a:pt x="6781" y="839"/>
                  <a:pt x="5960" y="0"/>
                  <a:pt x="49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9" name="Google Shape;4429;p43"/>
          <p:cNvGrpSpPr/>
          <p:nvPr/>
        </p:nvGrpSpPr>
        <p:grpSpPr>
          <a:xfrm>
            <a:off x="3016802" y="5738414"/>
            <a:ext cx="325576" cy="362441"/>
            <a:chOff x="3081775" y="1061400"/>
            <a:chExt cx="246275" cy="265875"/>
          </a:xfrm>
        </p:grpSpPr>
        <p:sp>
          <p:nvSpPr>
            <p:cNvPr id="4430" name="Google Shape;4430;p43"/>
            <p:cNvSpPr/>
            <p:nvPr/>
          </p:nvSpPr>
          <p:spPr>
            <a:xfrm>
              <a:off x="3081775" y="1061400"/>
              <a:ext cx="246275" cy="225750"/>
            </a:xfrm>
            <a:custGeom>
              <a:avLst/>
              <a:gdLst/>
              <a:ahLst/>
              <a:cxnLst/>
              <a:rect l="l" t="t" r="r" b="b"/>
              <a:pathLst>
                <a:path w="9851" h="9030" extrusionOk="0">
                  <a:moveTo>
                    <a:pt x="3070" y="2124"/>
                  </a:moveTo>
                  <a:lnTo>
                    <a:pt x="3070" y="3052"/>
                  </a:lnTo>
                  <a:lnTo>
                    <a:pt x="1607" y="3052"/>
                  </a:lnTo>
                  <a:lnTo>
                    <a:pt x="1607" y="2124"/>
                  </a:lnTo>
                  <a:close/>
                  <a:moveTo>
                    <a:pt x="5068" y="2124"/>
                  </a:moveTo>
                  <a:lnTo>
                    <a:pt x="5068" y="3052"/>
                  </a:lnTo>
                  <a:lnTo>
                    <a:pt x="3605" y="3052"/>
                  </a:lnTo>
                  <a:lnTo>
                    <a:pt x="3605" y="2124"/>
                  </a:lnTo>
                  <a:close/>
                  <a:moveTo>
                    <a:pt x="7067" y="2124"/>
                  </a:moveTo>
                  <a:lnTo>
                    <a:pt x="7067" y="3052"/>
                  </a:lnTo>
                  <a:lnTo>
                    <a:pt x="5603" y="3052"/>
                  </a:lnTo>
                  <a:lnTo>
                    <a:pt x="5603" y="2124"/>
                  </a:lnTo>
                  <a:close/>
                  <a:moveTo>
                    <a:pt x="9065" y="2124"/>
                  </a:moveTo>
                  <a:lnTo>
                    <a:pt x="9065" y="3052"/>
                  </a:lnTo>
                  <a:lnTo>
                    <a:pt x="7584" y="3052"/>
                  </a:lnTo>
                  <a:lnTo>
                    <a:pt x="7584" y="2124"/>
                  </a:lnTo>
                  <a:close/>
                  <a:moveTo>
                    <a:pt x="3070" y="3587"/>
                  </a:moveTo>
                  <a:lnTo>
                    <a:pt x="3070" y="4515"/>
                  </a:lnTo>
                  <a:lnTo>
                    <a:pt x="1607" y="4515"/>
                  </a:lnTo>
                  <a:lnTo>
                    <a:pt x="1607" y="3587"/>
                  </a:lnTo>
                  <a:close/>
                  <a:moveTo>
                    <a:pt x="5068" y="3587"/>
                  </a:moveTo>
                  <a:lnTo>
                    <a:pt x="5068" y="4515"/>
                  </a:lnTo>
                  <a:lnTo>
                    <a:pt x="3605" y="4515"/>
                  </a:lnTo>
                  <a:lnTo>
                    <a:pt x="3605" y="3587"/>
                  </a:lnTo>
                  <a:close/>
                  <a:moveTo>
                    <a:pt x="7067" y="3587"/>
                  </a:moveTo>
                  <a:lnTo>
                    <a:pt x="7067" y="4515"/>
                  </a:lnTo>
                  <a:lnTo>
                    <a:pt x="5603" y="4515"/>
                  </a:lnTo>
                  <a:lnTo>
                    <a:pt x="5603" y="3587"/>
                  </a:lnTo>
                  <a:close/>
                  <a:moveTo>
                    <a:pt x="9065" y="3587"/>
                  </a:moveTo>
                  <a:lnTo>
                    <a:pt x="9065" y="4515"/>
                  </a:lnTo>
                  <a:lnTo>
                    <a:pt x="7584" y="4515"/>
                  </a:lnTo>
                  <a:lnTo>
                    <a:pt x="7584" y="3587"/>
                  </a:lnTo>
                  <a:close/>
                  <a:moveTo>
                    <a:pt x="9065" y="5050"/>
                  </a:moveTo>
                  <a:lnTo>
                    <a:pt x="9065" y="5639"/>
                  </a:lnTo>
                  <a:lnTo>
                    <a:pt x="7584" y="5782"/>
                  </a:lnTo>
                  <a:lnTo>
                    <a:pt x="7584" y="5050"/>
                  </a:lnTo>
                  <a:close/>
                  <a:moveTo>
                    <a:pt x="7067" y="5050"/>
                  </a:moveTo>
                  <a:lnTo>
                    <a:pt x="7067" y="5817"/>
                  </a:lnTo>
                  <a:lnTo>
                    <a:pt x="5603" y="5960"/>
                  </a:lnTo>
                  <a:lnTo>
                    <a:pt x="5603" y="5050"/>
                  </a:lnTo>
                  <a:close/>
                  <a:moveTo>
                    <a:pt x="5068" y="5050"/>
                  </a:moveTo>
                  <a:lnTo>
                    <a:pt x="5068" y="6014"/>
                  </a:lnTo>
                  <a:lnTo>
                    <a:pt x="3605" y="6139"/>
                  </a:lnTo>
                  <a:lnTo>
                    <a:pt x="3605" y="5050"/>
                  </a:lnTo>
                  <a:close/>
                  <a:moveTo>
                    <a:pt x="3070" y="5050"/>
                  </a:moveTo>
                  <a:lnTo>
                    <a:pt x="3070" y="6174"/>
                  </a:lnTo>
                  <a:lnTo>
                    <a:pt x="1607" y="6317"/>
                  </a:lnTo>
                  <a:lnTo>
                    <a:pt x="1607" y="5050"/>
                  </a:lnTo>
                  <a:close/>
                  <a:moveTo>
                    <a:pt x="411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625"/>
                    <a:pt x="179" y="804"/>
                    <a:pt x="411" y="804"/>
                  </a:cubicBezTo>
                  <a:cubicBezTo>
                    <a:pt x="643" y="804"/>
                    <a:pt x="804" y="964"/>
                    <a:pt x="804" y="1196"/>
                  </a:cubicBezTo>
                  <a:lnTo>
                    <a:pt x="804" y="7834"/>
                  </a:lnTo>
                  <a:cubicBezTo>
                    <a:pt x="804" y="8512"/>
                    <a:pt x="1339" y="9029"/>
                    <a:pt x="1999" y="9029"/>
                  </a:cubicBezTo>
                  <a:lnTo>
                    <a:pt x="9457" y="9029"/>
                  </a:lnTo>
                  <a:cubicBezTo>
                    <a:pt x="9689" y="9029"/>
                    <a:pt x="9850" y="8868"/>
                    <a:pt x="9850" y="8637"/>
                  </a:cubicBezTo>
                  <a:cubicBezTo>
                    <a:pt x="9850" y="8405"/>
                    <a:pt x="9689" y="8244"/>
                    <a:pt x="9457" y="8244"/>
                  </a:cubicBezTo>
                  <a:lnTo>
                    <a:pt x="1999" y="8244"/>
                  </a:lnTo>
                  <a:cubicBezTo>
                    <a:pt x="1785" y="8244"/>
                    <a:pt x="1607" y="8066"/>
                    <a:pt x="1607" y="7834"/>
                  </a:cubicBezTo>
                  <a:lnTo>
                    <a:pt x="1607" y="7102"/>
                  </a:lnTo>
                  <a:lnTo>
                    <a:pt x="9850" y="6370"/>
                  </a:lnTo>
                  <a:lnTo>
                    <a:pt x="9850" y="1321"/>
                  </a:lnTo>
                  <a:lnTo>
                    <a:pt x="1607" y="1321"/>
                  </a:lnTo>
                  <a:lnTo>
                    <a:pt x="1607" y="1196"/>
                  </a:lnTo>
                  <a:cubicBezTo>
                    <a:pt x="1607" y="536"/>
                    <a:pt x="1071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43"/>
            <p:cNvSpPr/>
            <p:nvPr/>
          </p:nvSpPr>
          <p:spPr>
            <a:xfrm>
              <a:off x="3121925" y="1287125"/>
              <a:ext cx="39725" cy="40150"/>
            </a:xfrm>
            <a:custGeom>
              <a:avLst/>
              <a:gdLst/>
              <a:ahLst/>
              <a:cxnLst/>
              <a:rect l="l" t="t" r="r" b="b"/>
              <a:pathLst>
                <a:path w="1589" h="1606" extrusionOk="0">
                  <a:moveTo>
                    <a:pt x="786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49"/>
                    <a:pt x="358" y="1606"/>
                    <a:pt x="786" y="1606"/>
                  </a:cubicBezTo>
                  <a:cubicBezTo>
                    <a:pt x="1232" y="1606"/>
                    <a:pt x="1589" y="1249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43"/>
            <p:cNvSpPr/>
            <p:nvPr/>
          </p:nvSpPr>
          <p:spPr>
            <a:xfrm>
              <a:off x="3268250" y="1287125"/>
              <a:ext cx="40150" cy="40150"/>
            </a:xfrm>
            <a:custGeom>
              <a:avLst/>
              <a:gdLst/>
              <a:ahLst/>
              <a:cxnLst/>
              <a:rect l="l" t="t" r="r" b="b"/>
              <a:pathLst>
                <a:path w="1606" h="1606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49"/>
                    <a:pt x="357" y="1606"/>
                    <a:pt x="803" y="1606"/>
                  </a:cubicBezTo>
                  <a:cubicBezTo>
                    <a:pt x="1231" y="1606"/>
                    <a:pt x="1606" y="1249"/>
                    <a:pt x="1606" y="803"/>
                  </a:cubicBezTo>
                  <a:cubicBezTo>
                    <a:pt x="1606" y="357"/>
                    <a:pt x="1231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3" name="Google Shape;4433;p43"/>
          <p:cNvGrpSpPr/>
          <p:nvPr/>
        </p:nvGrpSpPr>
        <p:grpSpPr>
          <a:xfrm>
            <a:off x="3556513" y="5780534"/>
            <a:ext cx="369202" cy="325941"/>
            <a:chOff x="2847150" y="1805000"/>
            <a:chExt cx="279275" cy="239100"/>
          </a:xfrm>
        </p:grpSpPr>
        <p:sp>
          <p:nvSpPr>
            <p:cNvPr id="4434" name="Google Shape;4434;p43"/>
            <p:cNvSpPr/>
            <p:nvPr/>
          </p:nvSpPr>
          <p:spPr>
            <a:xfrm>
              <a:off x="2847150" y="1805000"/>
              <a:ext cx="279275" cy="145450"/>
            </a:xfrm>
            <a:custGeom>
              <a:avLst/>
              <a:gdLst/>
              <a:ahLst/>
              <a:cxnLst/>
              <a:rect l="l" t="t" r="r" b="b"/>
              <a:pathLst>
                <a:path w="11171" h="5818" extrusionOk="0">
                  <a:moveTo>
                    <a:pt x="5585" y="0"/>
                  </a:moveTo>
                  <a:lnTo>
                    <a:pt x="1" y="5317"/>
                  </a:lnTo>
                  <a:lnTo>
                    <a:pt x="607" y="5817"/>
                  </a:lnTo>
                  <a:lnTo>
                    <a:pt x="5585" y="1089"/>
                  </a:lnTo>
                  <a:lnTo>
                    <a:pt x="10563" y="5817"/>
                  </a:lnTo>
                  <a:lnTo>
                    <a:pt x="11170" y="5317"/>
                  </a:lnTo>
                  <a:lnTo>
                    <a:pt x="55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43"/>
            <p:cNvSpPr/>
            <p:nvPr/>
          </p:nvSpPr>
          <p:spPr>
            <a:xfrm>
              <a:off x="2887300" y="1850950"/>
              <a:ext cx="199425" cy="193150"/>
            </a:xfrm>
            <a:custGeom>
              <a:avLst/>
              <a:gdLst/>
              <a:ahLst/>
              <a:cxnLst/>
              <a:rect l="l" t="t" r="r" b="b"/>
              <a:pathLst>
                <a:path w="7977" h="7726" extrusionOk="0">
                  <a:moveTo>
                    <a:pt x="3979" y="0"/>
                  </a:moveTo>
                  <a:lnTo>
                    <a:pt x="0" y="3783"/>
                  </a:lnTo>
                  <a:lnTo>
                    <a:pt x="0" y="7726"/>
                  </a:lnTo>
                  <a:lnTo>
                    <a:pt x="3176" y="7726"/>
                  </a:lnTo>
                  <a:lnTo>
                    <a:pt x="3176" y="4407"/>
                  </a:lnTo>
                  <a:lnTo>
                    <a:pt x="4782" y="4407"/>
                  </a:lnTo>
                  <a:lnTo>
                    <a:pt x="4782" y="7726"/>
                  </a:lnTo>
                  <a:lnTo>
                    <a:pt x="7976" y="7726"/>
                  </a:lnTo>
                  <a:lnTo>
                    <a:pt x="7976" y="3783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6" name="Google Shape;4436;p43"/>
          <p:cNvSpPr/>
          <p:nvPr/>
        </p:nvSpPr>
        <p:spPr>
          <a:xfrm>
            <a:off x="4138834" y="5830310"/>
            <a:ext cx="386850" cy="190371"/>
          </a:xfrm>
          <a:custGeom>
            <a:avLst/>
            <a:gdLst/>
            <a:ahLst/>
            <a:cxnLst/>
            <a:rect l="l" t="t" r="r" b="b"/>
            <a:pathLst>
              <a:path w="11705" h="5586" extrusionOk="0">
                <a:moveTo>
                  <a:pt x="1588" y="1999"/>
                </a:moveTo>
                <a:cubicBezTo>
                  <a:pt x="2034" y="1999"/>
                  <a:pt x="2391" y="2356"/>
                  <a:pt x="2391" y="2784"/>
                </a:cubicBezTo>
                <a:cubicBezTo>
                  <a:pt x="2391" y="3230"/>
                  <a:pt x="2034" y="3587"/>
                  <a:pt x="1588" y="3587"/>
                </a:cubicBezTo>
                <a:cubicBezTo>
                  <a:pt x="1160" y="3587"/>
                  <a:pt x="803" y="3230"/>
                  <a:pt x="803" y="2784"/>
                </a:cubicBezTo>
                <a:cubicBezTo>
                  <a:pt x="803" y="2356"/>
                  <a:pt x="1160" y="1999"/>
                  <a:pt x="1588" y="1999"/>
                </a:cubicBezTo>
                <a:close/>
                <a:moveTo>
                  <a:pt x="2784" y="0"/>
                </a:moveTo>
                <a:cubicBezTo>
                  <a:pt x="1249" y="0"/>
                  <a:pt x="0" y="1249"/>
                  <a:pt x="0" y="2784"/>
                </a:cubicBezTo>
                <a:cubicBezTo>
                  <a:pt x="0" y="4336"/>
                  <a:pt x="1249" y="5585"/>
                  <a:pt x="2784" y="5585"/>
                </a:cubicBezTo>
                <a:cubicBezTo>
                  <a:pt x="3854" y="5585"/>
                  <a:pt x="4782" y="4996"/>
                  <a:pt x="5246" y="4122"/>
                </a:cubicBezTo>
                <a:lnTo>
                  <a:pt x="6120" y="4122"/>
                </a:lnTo>
                <a:lnTo>
                  <a:pt x="6638" y="3587"/>
                </a:lnTo>
                <a:lnTo>
                  <a:pt x="7173" y="4122"/>
                </a:lnTo>
                <a:lnTo>
                  <a:pt x="8047" y="3248"/>
                </a:lnTo>
                <a:lnTo>
                  <a:pt x="8904" y="4122"/>
                </a:lnTo>
                <a:lnTo>
                  <a:pt x="9778" y="3248"/>
                </a:lnTo>
                <a:lnTo>
                  <a:pt x="10634" y="4122"/>
                </a:lnTo>
                <a:lnTo>
                  <a:pt x="11705" y="2784"/>
                </a:lnTo>
                <a:lnTo>
                  <a:pt x="10634" y="1463"/>
                </a:lnTo>
                <a:lnTo>
                  <a:pt x="5246" y="1463"/>
                </a:lnTo>
                <a:cubicBezTo>
                  <a:pt x="4782" y="589"/>
                  <a:pt x="3854" y="0"/>
                  <a:pt x="278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7" name="Google Shape;4437;p43"/>
          <p:cNvGrpSpPr/>
          <p:nvPr/>
        </p:nvGrpSpPr>
        <p:grpSpPr>
          <a:xfrm>
            <a:off x="4742307" y="5724791"/>
            <a:ext cx="352082" cy="363054"/>
            <a:chOff x="6435300" y="1095300"/>
            <a:chExt cx="266325" cy="266325"/>
          </a:xfrm>
        </p:grpSpPr>
        <p:sp>
          <p:nvSpPr>
            <p:cNvPr id="4438" name="Google Shape;4438;p43"/>
            <p:cNvSpPr/>
            <p:nvPr/>
          </p:nvSpPr>
          <p:spPr>
            <a:xfrm>
              <a:off x="6444225" y="1095300"/>
              <a:ext cx="247150" cy="266325"/>
            </a:xfrm>
            <a:custGeom>
              <a:avLst/>
              <a:gdLst/>
              <a:ahLst/>
              <a:cxnLst/>
              <a:rect l="l" t="t" r="r" b="b"/>
              <a:pathLst>
                <a:path w="9886" h="10653" extrusionOk="0">
                  <a:moveTo>
                    <a:pt x="4961" y="1607"/>
                  </a:moveTo>
                  <a:cubicBezTo>
                    <a:pt x="5122" y="1607"/>
                    <a:pt x="5229" y="1731"/>
                    <a:pt x="5229" y="1856"/>
                  </a:cubicBezTo>
                  <a:cubicBezTo>
                    <a:pt x="5229" y="2017"/>
                    <a:pt x="5122" y="2124"/>
                    <a:pt x="4961" y="2124"/>
                  </a:cubicBezTo>
                  <a:cubicBezTo>
                    <a:pt x="4818" y="2124"/>
                    <a:pt x="4693" y="2017"/>
                    <a:pt x="4693" y="1856"/>
                  </a:cubicBezTo>
                  <a:cubicBezTo>
                    <a:pt x="4693" y="1731"/>
                    <a:pt x="4818" y="1607"/>
                    <a:pt x="4961" y="1607"/>
                  </a:cubicBezTo>
                  <a:close/>
                  <a:moveTo>
                    <a:pt x="4961" y="1"/>
                  </a:moveTo>
                  <a:cubicBezTo>
                    <a:pt x="4747" y="1"/>
                    <a:pt x="4568" y="179"/>
                    <a:pt x="4568" y="393"/>
                  </a:cubicBezTo>
                  <a:lnTo>
                    <a:pt x="4568" y="1178"/>
                  </a:lnTo>
                  <a:cubicBezTo>
                    <a:pt x="4444" y="1232"/>
                    <a:pt x="4337" y="1357"/>
                    <a:pt x="4265" y="1464"/>
                  </a:cubicBezTo>
                  <a:lnTo>
                    <a:pt x="839" y="1464"/>
                  </a:lnTo>
                  <a:cubicBezTo>
                    <a:pt x="607" y="1464"/>
                    <a:pt x="429" y="1642"/>
                    <a:pt x="429" y="1856"/>
                  </a:cubicBezTo>
                  <a:cubicBezTo>
                    <a:pt x="429" y="2053"/>
                    <a:pt x="572" y="2231"/>
                    <a:pt x="768" y="2249"/>
                  </a:cubicBezTo>
                  <a:lnTo>
                    <a:pt x="1" y="6121"/>
                  </a:lnTo>
                  <a:lnTo>
                    <a:pt x="554" y="6121"/>
                  </a:lnTo>
                  <a:lnTo>
                    <a:pt x="1143" y="3087"/>
                  </a:lnTo>
                  <a:lnTo>
                    <a:pt x="1892" y="6121"/>
                  </a:lnTo>
                  <a:lnTo>
                    <a:pt x="2427" y="6121"/>
                  </a:lnTo>
                  <a:lnTo>
                    <a:pt x="1464" y="2267"/>
                  </a:lnTo>
                  <a:lnTo>
                    <a:pt x="4265" y="2267"/>
                  </a:lnTo>
                  <a:cubicBezTo>
                    <a:pt x="4337" y="2392"/>
                    <a:pt x="4426" y="2499"/>
                    <a:pt x="4551" y="2570"/>
                  </a:cubicBezTo>
                  <a:lnTo>
                    <a:pt x="4551" y="9315"/>
                  </a:lnTo>
                  <a:lnTo>
                    <a:pt x="3623" y="9315"/>
                  </a:lnTo>
                  <a:cubicBezTo>
                    <a:pt x="3480" y="9315"/>
                    <a:pt x="3355" y="9439"/>
                    <a:pt x="3355" y="9582"/>
                  </a:cubicBezTo>
                  <a:lnTo>
                    <a:pt x="3355" y="9850"/>
                  </a:lnTo>
                  <a:lnTo>
                    <a:pt x="1767" y="9850"/>
                  </a:lnTo>
                  <a:lnTo>
                    <a:pt x="1767" y="10653"/>
                  </a:lnTo>
                  <a:lnTo>
                    <a:pt x="8155" y="10653"/>
                  </a:lnTo>
                  <a:lnTo>
                    <a:pt x="8155" y="9850"/>
                  </a:lnTo>
                  <a:lnTo>
                    <a:pt x="6567" y="9850"/>
                  </a:lnTo>
                  <a:lnTo>
                    <a:pt x="6567" y="9582"/>
                  </a:lnTo>
                  <a:cubicBezTo>
                    <a:pt x="6567" y="9439"/>
                    <a:pt x="6442" y="9315"/>
                    <a:pt x="6299" y="9315"/>
                  </a:cubicBezTo>
                  <a:lnTo>
                    <a:pt x="5354" y="9315"/>
                  </a:lnTo>
                  <a:lnTo>
                    <a:pt x="5354" y="2570"/>
                  </a:lnTo>
                  <a:cubicBezTo>
                    <a:pt x="5478" y="2499"/>
                    <a:pt x="5603" y="2392"/>
                    <a:pt x="5657" y="2267"/>
                  </a:cubicBezTo>
                  <a:lnTo>
                    <a:pt x="8208" y="2267"/>
                  </a:lnTo>
                  <a:lnTo>
                    <a:pt x="7459" y="6121"/>
                  </a:lnTo>
                  <a:lnTo>
                    <a:pt x="8012" y="6121"/>
                  </a:lnTo>
                  <a:lnTo>
                    <a:pt x="8601" y="3087"/>
                  </a:lnTo>
                  <a:lnTo>
                    <a:pt x="9350" y="6121"/>
                  </a:lnTo>
                  <a:lnTo>
                    <a:pt x="9886" y="6121"/>
                  </a:lnTo>
                  <a:lnTo>
                    <a:pt x="8922" y="2267"/>
                  </a:lnTo>
                  <a:lnTo>
                    <a:pt x="9083" y="2267"/>
                  </a:lnTo>
                  <a:cubicBezTo>
                    <a:pt x="9315" y="2267"/>
                    <a:pt x="9493" y="2088"/>
                    <a:pt x="9493" y="1856"/>
                  </a:cubicBezTo>
                  <a:cubicBezTo>
                    <a:pt x="9493" y="1642"/>
                    <a:pt x="9315" y="1464"/>
                    <a:pt x="9083" y="1464"/>
                  </a:cubicBezTo>
                  <a:lnTo>
                    <a:pt x="5657" y="1464"/>
                  </a:lnTo>
                  <a:cubicBezTo>
                    <a:pt x="5603" y="1357"/>
                    <a:pt x="5478" y="1232"/>
                    <a:pt x="5354" y="1178"/>
                  </a:cubicBezTo>
                  <a:lnTo>
                    <a:pt x="5354" y="393"/>
                  </a:lnTo>
                  <a:cubicBezTo>
                    <a:pt x="5354" y="179"/>
                    <a:pt x="5193" y="1"/>
                    <a:pt x="4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3"/>
            <p:cNvSpPr/>
            <p:nvPr/>
          </p:nvSpPr>
          <p:spPr>
            <a:xfrm>
              <a:off x="6435300" y="1258125"/>
              <a:ext cx="79875" cy="20100"/>
            </a:xfrm>
            <a:custGeom>
              <a:avLst/>
              <a:gdLst/>
              <a:ahLst/>
              <a:cxnLst/>
              <a:rect l="l" t="t" r="r" b="b"/>
              <a:pathLst>
                <a:path w="3195" h="804" extrusionOk="0">
                  <a:moveTo>
                    <a:pt x="1" y="0"/>
                  </a:moveTo>
                  <a:cubicBezTo>
                    <a:pt x="1" y="446"/>
                    <a:pt x="715" y="803"/>
                    <a:pt x="1589" y="803"/>
                  </a:cubicBezTo>
                  <a:cubicBezTo>
                    <a:pt x="2481" y="803"/>
                    <a:pt x="3195" y="446"/>
                    <a:pt x="3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3"/>
            <p:cNvSpPr/>
            <p:nvPr/>
          </p:nvSpPr>
          <p:spPr>
            <a:xfrm>
              <a:off x="6621325" y="1258125"/>
              <a:ext cx="80300" cy="20100"/>
            </a:xfrm>
            <a:custGeom>
              <a:avLst/>
              <a:gdLst/>
              <a:ahLst/>
              <a:cxnLst/>
              <a:rect l="l" t="t" r="r" b="b"/>
              <a:pathLst>
                <a:path w="3212" h="804" extrusionOk="0">
                  <a:moveTo>
                    <a:pt x="0" y="0"/>
                  </a:moveTo>
                  <a:cubicBezTo>
                    <a:pt x="0" y="446"/>
                    <a:pt x="732" y="803"/>
                    <a:pt x="1606" y="803"/>
                  </a:cubicBezTo>
                  <a:cubicBezTo>
                    <a:pt x="2480" y="803"/>
                    <a:pt x="3212" y="446"/>
                    <a:pt x="3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1" name="Google Shape;4441;p43"/>
          <p:cNvSpPr/>
          <p:nvPr/>
        </p:nvSpPr>
        <p:spPr>
          <a:xfrm>
            <a:off x="5306157" y="5738979"/>
            <a:ext cx="246520" cy="331428"/>
          </a:xfrm>
          <a:custGeom>
            <a:avLst/>
            <a:gdLst/>
            <a:ahLst/>
            <a:cxnLst/>
            <a:rect l="l" t="t" r="r" b="b"/>
            <a:pathLst>
              <a:path w="7459" h="9725" extrusionOk="0">
                <a:moveTo>
                  <a:pt x="3729" y="804"/>
                </a:moveTo>
                <a:cubicBezTo>
                  <a:pt x="4835" y="804"/>
                  <a:pt x="5728" y="1696"/>
                  <a:pt x="5728" y="2802"/>
                </a:cubicBezTo>
                <a:lnTo>
                  <a:pt x="5728" y="4283"/>
                </a:lnTo>
                <a:lnTo>
                  <a:pt x="3729" y="4122"/>
                </a:lnTo>
                <a:lnTo>
                  <a:pt x="1731" y="4283"/>
                </a:lnTo>
                <a:lnTo>
                  <a:pt x="1731" y="2802"/>
                </a:lnTo>
                <a:cubicBezTo>
                  <a:pt x="1731" y="1696"/>
                  <a:pt x="2641" y="804"/>
                  <a:pt x="3729" y="804"/>
                </a:cubicBezTo>
                <a:close/>
                <a:moveTo>
                  <a:pt x="3729" y="6121"/>
                </a:moveTo>
                <a:cubicBezTo>
                  <a:pt x="4175" y="6121"/>
                  <a:pt x="4532" y="6495"/>
                  <a:pt x="4532" y="6924"/>
                </a:cubicBezTo>
                <a:cubicBezTo>
                  <a:pt x="4532" y="7263"/>
                  <a:pt x="4300" y="7566"/>
                  <a:pt x="3997" y="7691"/>
                </a:cubicBezTo>
                <a:lnTo>
                  <a:pt x="3997" y="8387"/>
                </a:lnTo>
                <a:lnTo>
                  <a:pt x="3462" y="8387"/>
                </a:lnTo>
                <a:lnTo>
                  <a:pt x="3462" y="7691"/>
                </a:lnTo>
                <a:cubicBezTo>
                  <a:pt x="3158" y="7584"/>
                  <a:pt x="2926" y="7280"/>
                  <a:pt x="2926" y="6924"/>
                </a:cubicBezTo>
                <a:cubicBezTo>
                  <a:pt x="2926" y="6495"/>
                  <a:pt x="3301" y="6121"/>
                  <a:pt x="3729" y="6121"/>
                </a:cubicBezTo>
                <a:close/>
                <a:moveTo>
                  <a:pt x="3729" y="1"/>
                </a:moveTo>
                <a:cubicBezTo>
                  <a:pt x="2195" y="1"/>
                  <a:pt x="928" y="1267"/>
                  <a:pt x="928" y="2802"/>
                </a:cubicBezTo>
                <a:lnTo>
                  <a:pt x="928" y="4336"/>
                </a:lnTo>
                <a:lnTo>
                  <a:pt x="0" y="4390"/>
                </a:lnTo>
                <a:lnTo>
                  <a:pt x="0" y="9457"/>
                </a:lnTo>
                <a:lnTo>
                  <a:pt x="3729" y="9725"/>
                </a:lnTo>
                <a:lnTo>
                  <a:pt x="7458" y="9457"/>
                </a:lnTo>
                <a:lnTo>
                  <a:pt x="7458" y="4390"/>
                </a:lnTo>
                <a:lnTo>
                  <a:pt x="6530" y="4336"/>
                </a:lnTo>
                <a:lnTo>
                  <a:pt x="6530" y="2802"/>
                </a:lnTo>
                <a:cubicBezTo>
                  <a:pt x="6530" y="1267"/>
                  <a:pt x="5281" y="1"/>
                  <a:pt x="372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2" name="Google Shape;4442;p43"/>
          <p:cNvSpPr/>
          <p:nvPr/>
        </p:nvSpPr>
        <p:spPr>
          <a:xfrm>
            <a:off x="5766907" y="5710672"/>
            <a:ext cx="312554" cy="308935"/>
          </a:xfrm>
          <a:custGeom>
            <a:avLst/>
            <a:gdLst/>
            <a:ahLst/>
            <a:cxnLst/>
            <a:rect l="l" t="t" r="r" b="b"/>
            <a:pathLst>
              <a:path w="9457" h="9065" extrusionOk="0">
                <a:moveTo>
                  <a:pt x="9457" y="1"/>
                </a:moveTo>
                <a:cubicBezTo>
                  <a:pt x="9456" y="1"/>
                  <a:pt x="6537" y="806"/>
                  <a:pt x="4571" y="806"/>
                </a:cubicBezTo>
                <a:cubicBezTo>
                  <a:pt x="4509" y="806"/>
                  <a:pt x="4449" y="805"/>
                  <a:pt x="4389" y="804"/>
                </a:cubicBezTo>
                <a:cubicBezTo>
                  <a:pt x="2337" y="804"/>
                  <a:pt x="660" y="2463"/>
                  <a:pt x="660" y="4515"/>
                </a:cubicBezTo>
                <a:cubicBezTo>
                  <a:pt x="660" y="5175"/>
                  <a:pt x="839" y="5782"/>
                  <a:pt x="1124" y="6317"/>
                </a:cubicBezTo>
                <a:cubicBezTo>
                  <a:pt x="1410" y="6032"/>
                  <a:pt x="1731" y="5728"/>
                  <a:pt x="2052" y="5425"/>
                </a:cubicBezTo>
                <a:cubicBezTo>
                  <a:pt x="2891" y="4622"/>
                  <a:pt x="3872" y="3837"/>
                  <a:pt x="4693" y="3248"/>
                </a:cubicBezTo>
                <a:cubicBezTo>
                  <a:pt x="4764" y="3212"/>
                  <a:pt x="4818" y="3177"/>
                  <a:pt x="4871" y="3177"/>
                </a:cubicBezTo>
                <a:cubicBezTo>
                  <a:pt x="5032" y="3177"/>
                  <a:pt x="5139" y="3302"/>
                  <a:pt x="5139" y="3444"/>
                </a:cubicBezTo>
                <a:cubicBezTo>
                  <a:pt x="5139" y="3534"/>
                  <a:pt x="5103" y="3605"/>
                  <a:pt x="5032" y="3658"/>
                </a:cubicBezTo>
                <a:cubicBezTo>
                  <a:pt x="3854" y="4515"/>
                  <a:pt x="2284" y="5817"/>
                  <a:pt x="1213" y="7031"/>
                </a:cubicBezTo>
                <a:cubicBezTo>
                  <a:pt x="1213" y="7031"/>
                  <a:pt x="1071" y="7173"/>
                  <a:pt x="999" y="7263"/>
                </a:cubicBezTo>
                <a:cubicBezTo>
                  <a:pt x="393" y="7976"/>
                  <a:pt x="0" y="8619"/>
                  <a:pt x="0" y="9065"/>
                </a:cubicBezTo>
                <a:lnTo>
                  <a:pt x="803" y="9065"/>
                </a:lnTo>
                <a:cubicBezTo>
                  <a:pt x="803" y="8761"/>
                  <a:pt x="1267" y="8137"/>
                  <a:pt x="1981" y="7370"/>
                </a:cubicBezTo>
                <a:cubicBezTo>
                  <a:pt x="2623" y="7923"/>
                  <a:pt x="3462" y="8262"/>
                  <a:pt x="4389" y="8262"/>
                </a:cubicBezTo>
                <a:cubicBezTo>
                  <a:pt x="5067" y="8262"/>
                  <a:pt x="5692" y="8083"/>
                  <a:pt x="6245" y="7780"/>
                </a:cubicBezTo>
                <a:cubicBezTo>
                  <a:pt x="9100" y="6192"/>
                  <a:pt x="9457" y="3266"/>
                  <a:pt x="94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3" name="Google Shape;4443;p43"/>
          <p:cNvGrpSpPr/>
          <p:nvPr/>
        </p:nvGrpSpPr>
        <p:grpSpPr>
          <a:xfrm>
            <a:off x="6295376" y="5719855"/>
            <a:ext cx="301350" cy="363054"/>
            <a:chOff x="4506525" y="1060950"/>
            <a:chExt cx="227950" cy="266325"/>
          </a:xfrm>
        </p:grpSpPr>
        <p:sp>
          <p:nvSpPr>
            <p:cNvPr id="4444" name="Google Shape;4444;p43"/>
            <p:cNvSpPr/>
            <p:nvPr/>
          </p:nvSpPr>
          <p:spPr>
            <a:xfrm>
              <a:off x="4603750" y="1143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3"/>
            <p:cNvSpPr/>
            <p:nvPr/>
          </p:nvSpPr>
          <p:spPr>
            <a:xfrm>
              <a:off x="4623825" y="1143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3"/>
            <p:cNvSpPr/>
            <p:nvPr/>
          </p:nvSpPr>
          <p:spPr>
            <a:xfrm>
              <a:off x="4613575" y="12206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3"/>
            <p:cNvSpPr/>
            <p:nvPr/>
          </p:nvSpPr>
          <p:spPr>
            <a:xfrm>
              <a:off x="4613575" y="1247425"/>
              <a:ext cx="13400" cy="12950"/>
            </a:xfrm>
            <a:custGeom>
              <a:avLst/>
              <a:gdLst/>
              <a:ahLst/>
              <a:cxnLst/>
              <a:rect l="l" t="t" r="r" b="b"/>
              <a:pathLst>
                <a:path w="536" h="518" extrusionOk="0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0"/>
                    <a:pt x="125" y="517"/>
                    <a:pt x="268" y="517"/>
                  </a:cubicBezTo>
                  <a:cubicBezTo>
                    <a:pt x="429" y="517"/>
                    <a:pt x="536" y="410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3"/>
            <p:cNvSpPr/>
            <p:nvPr/>
          </p:nvSpPr>
          <p:spPr>
            <a:xfrm>
              <a:off x="4613575" y="127060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68" y="1"/>
                  </a:moveTo>
                  <a:cubicBezTo>
                    <a:pt x="125" y="1"/>
                    <a:pt x="1" y="126"/>
                    <a:pt x="1" y="269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9"/>
                  </a:cubicBezTo>
                  <a:cubicBezTo>
                    <a:pt x="536" y="126"/>
                    <a:pt x="429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3"/>
            <p:cNvSpPr/>
            <p:nvPr/>
          </p:nvSpPr>
          <p:spPr>
            <a:xfrm>
              <a:off x="4506525" y="1060950"/>
              <a:ext cx="227950" cy="266325"/>
            </a:xfrm>
            <a:custGeom>
              <a:avLst/>
              <a:gdLst/>
              <a:ahLst/>
              <a:cxnLst/>
              <a:rect l="l" t="t" r="r" b="b"/>
              <a:pathLst>
                <a:path w="9118" h="10653" extrusionOk="0">
                  <a:moveTo>
                    <a:pt x="5300" y="2927"/>
                  </a:moveTo>
                  <a:cubicBezTo>
                    <a:pt x="5567" y="3159"/>
                    <a:pt x="5746" y="3498"/>
                    <a:pt x="5746" y="3855"/>
                  </a:cubicBezTo>
                  <a:cubicBezTo>
                    <a:pt x="5746" y="4533"/>
                    <a:pt x="5228" y="5050"/>
                    <a:pt x="4550" y="5050"/>
                  </a:cubicBezTo>
                  <a:cubicBezTo>
                    <a:pt x="3890" y="5050"/>
                    <a:pt x="3355" y="4533"/>
                    <a:pt x="3355" y="3855"/>
                  </a:cubicBezTo>
                  <a:cubicBezTo>
                    <a:pt x="3355" y="3498"/>
                    <a:pt x="3533" y="3159"/>
                    <a:pt x="3819" y="2927"/>
                  </a:cubicBezTo>
                  <a:close/>
                  <a:moveTo>
                    <a:pt x="5585" y="5586"/>
                  </a:moveTo>
                  <a:cubicBezTo>
                    <a:pt x="6317" y="5960"/>
                    <a:pt x="6816" y="6710"/>
                    <a:pt x="6816" y="7584"/>
                  </a:cubicBezTo>
                  <a:cubicBezTo>
                    <a:pt x="6816" y="8833"/>
                    <a:pt x="5817" y="9850"/>
                    <a:pt x="4550" y="9850"/>
                  </a:cubicBezTo>
                  <a:cubicBezTo>
                    <a:pt x="3301" y="9850"/>
                    <a:pt x="2284" y="8833"/>
                    <a:pt x="2284" y="7584"/>
                  </a:cubicBezTo>
                  <a:cubicBezTo>
                    <a:pt x="2284" y="6710"/>
                    <a:pt x="2802" y="5960"/>
                    <a:pt x="3533" y="5586"/>
                  </a:cubicBezTo>
                  <a:cubicBezTo>
                    <a:pt x="3836" y="5764"/>
                    <a:pt x="4193" y="5853"/>
                    <a:pt x="4550" y="5853"/>
                  </a:cubicBezTo>
                  <a:cubicBezTo>
                    <a:pt x="4925" y="5853"/>
                    <a:pt x="5282" y="5764"/>
                    <a:pt x="5585" y="5586"/>
                  </a:cubicBezTo>
                  <a:close/>
                  <a:moveTo>
                    <a:pt x="3497" y="1"/>
                  </a:moveTo>
                  <a:cubicBezTo>
                    <a:pt x="3355" y="1"/>
                    <a:pt x="3230" y="126"/>
                    <a:pt x="3230" y="268"/>
                  </a:cubicBezTo>
                  <a:lnTo>
                    <a:pt x="3230" y="2124"/>
                  </a:lnTo>
                  <a:lnTo>
                    <a:pt x="2695" y="2124"/>
                  </a:lnTo>
                  <a:cubicBezTo>
                    <a:pt x="2463" y="2124"/>
                    <a:pt x="2284" y="2303"/>
                    <a:pt x="2284" y="2534"/>
                  </a:cubicBezTo>
                  <a:cubicBezTo>
                    <a:pt x="2284" y="2766"/>
                    <a:pt x="2463" y="2927"/>
                    <a:pt x="2695" y="2927"/>
                  </a:cubicBezTo>
                  <a:lnTo>
                    <a:pt x="2784" y="2927"/>
                  </a:lnTo>
                  <a:cubicBezTo>
                    <a:pt x="2641" y="3213"/>
                    <a:pt x="2552" y="3534"/>
                    <a:pt x="2552" y="3855"/>
                  </a:cubicBezTo>
                  <a:cubicBezTo>
                    <a:pt x="2552" y="4301"/>
                    <a:pt x="2695" y="4676"/>
                    <a:pt x="2926" y="5015"/>
                  </a:cubicBezTo>
                  <a:cubicBezTo>
                    <a:pt x="2677" y="5157"/>
                    <a:pt x="2463" y="5354"/>
                    <a:pt x="2266" y="5568"/>
                  </a:cubicBezTo>
                  <a:lnTo>
                    <a:pt x="1267" y="4872"/>
                  </a:lnTo>
                  <a:lnTo>
                    <a:pt x="500" y="3962"/>
                  </a:lnTo>
                  <a:cubicBezTo>
                    <a:pt x="453" y="3906"/>
                    <a:pt x="382" y="3879"/>
                    <a:pt x="310" y="3879"/>
                  </a:cubicBezTo>
                  <a:cubicBezTo>
                    <a:pt x="244" y="3879"/>
                    <a:pt x="176" y="3901"/>
                    <a:pt x="125" y="3944"/>
                  </a:cubicBezTo>
                  <a:cubicBezTo>
                    <a:pt x="18" y="4033"/>
                    <a:pt x="0" y="4212"/>
                    <a:pt x="90" y="4319"/>
                  </a:cubicBezTo>
                  <a:lnTo>
                    <a:pt x="696" y="5015"/>
                  </a:lnTo>
                  <a:lnTo>
                    <a:pt x="304" y="5247"/>
                  </a:lnTo>
                  <a:cubicBezTo>
                    <a:pt x="179" y="5318"/>
                    <a:pt x="125" y="5496"/>
                    <a:pt x="197" y="5603"/>
                  </a:cubicBezTo>
                  <a:cubicBezTo>
                    <a:pt x="268" y="5693"/>
                    <a:pt x="339" y="5746"/>
                    <a:pt x="429" y="5746"/>
                  </a:cubicBezTo>
                  <a:cubicBezTo>
                    <a:pt x="482" y="5746"/>
                    <a:pt x="536" y="5728"/>
                    <a:pt x="553" y="5693"/>
                  </a:cubicBezTo>
                  <a:lnTo>
                    <a:pt x="1089" y="5389"/>
                  </a:lnTo>
                  <a:lnTo>
                    <a:pt x="1945" y="6014"/>
                  </a:lnTo>
                  <a:cubicBezTo>
                    <a:pt x="1660" y="6460"/>
                    <a:pt x="1499" y="6995"/>
                    <a:pt x="1499" y="7584"/>
                  </a:cubicBezTo>
                  <a:cubicBezTo>
                    <a:pt x="1499" y="9279"/>
                    <a:pt x="2873" y="10653"/>
                    <a:pt x="4550" y="10653"/>
                  </a:cubicBezTo>
                  <a:cubicBezTo>
                    <a:pt x="6245" y="10653"/>
                    <a:pt x="7619" y="9279"/>
                    <a:pt x="7619" y="7584"/>
                  </a:cubicBezTo>
                  <a:cubicBezTo>
                    <a:pt x="7619" y="6995"/>
                    <a:pt x="7459" y="6460"/>
                    <a:pt x="7173" y="5978"/>
                  </a:cubicBezTo>
                  <a:lnTo>
                    <a:pt x="8029" y="5371"/>
                  </a:lnTo>
                  <a:lnTo>
                    <a:pt x="8547" y="5675"/>
                  </a:lnTo>
                  <a:cubicBezTo>
                    <a:pt x="8583" y="5693"/>
                    <a:pt x="8654" y="5710"/>
                    <a:pt x="8690" y="5710"/>
                  </a:cubicBezTo>
                  <a:cubicBezTo>
                    <a:pt x="8779" y="5710"/>
                    <a:pt x="8850" y="5675"/>
                    <a:pt x="8922" y="5586"/>
                  </a:cubicBezTo>
                  <a:cubicBezTo>
                    <a:pt x="8993" y="5461"/>
                    <a:pt x="8939" y="5282"/>
                    <a:pt x="8815" y="5229"/>
                  </a:cubicBezTo>
                  <a:lnTo>
                    <a:pt x="8422" y="4979"/>
                  </a:lnTo>
                  <a:lnTo>
                    <a:pt x="9011" y="4301"/>
                  </a:lnTo>
                  <a:cubicBezTo>
                    <a:pt x="9118" y="4194"/>
                    <a:pt x="9100" y="4033"/>
                    <a:pt x="8993" y="3926"/>
                  </a:cubicBezTo>
                  <a:cubicBezTo>
                    <a:pt x="8947" y="3888"/>
                    <a:pt x="8887" y="3869"/>
                    <a:pt x="8827" y="3869"/>
                  </a:cubicBezTo>
                  <a:cubicBezTo>
                    <a:pt x="8748" y="3869"/>
                    <a:pt x="8669" y="3901"/>
                    <a:pt x="8618" y="3962"/>
                  </a:cubicBezTo>
                  <a:lnTo>
                    <a:pt x="7851" y="4854"/>
                  </a:lnTo>
                  <a:lnTo>
                    <a:pt x="6852" y="5550"/>
                  </a:lnTo>
                  <a:cubicBezTo>
                    <a:pt x="6656" y="5336"/>
                    <a:pt x="6441" y="5157"/>
                    <a:pt x="6192" y="4997"/>
                  </a:cubicBezTo>
                  <a:cubicBezTo>
                    <a:pt x="6424" y="4676"/>
                    <a:pt x="6549" y="4301"/>
                    <a:pt x="6549" y="3855"/>
                  </a:cubicBezTo>
                  <a:cubicBezTo>
                    <a:pt x="6549" y="3534"/>
                    <a:pt x="6477" y="3213"/>
                    <a:pt x="6334" y="2927"/>
                  </a:cubicBezTo>
                  <a:lnTo>
                    <a:pt x="6424" y="2927"/>
                  </a:lnTo>
                  <a:cubicBezTo>
                    <a:pt x="6656" y="2927"/>
                    <a:pt x="6816" y="2766"/>
                    <a:pt x="6816" y="2534"/>
                  </a:cubicBezTo>
                  <a:cubicBezTo>
                    <a:pt x="6816" y="2303"/>
                    <a:pt x="6656" y="2124"/>
                    <a:pt x="6424" y="2124"/>
                  </a:cubicBezTo>
                  <a:lnTo>
                    <a:pt x="5888" y="2124"/>
                  </a:lnTo>
                  <a:lnTo>
                    <a:pt x="5888" y="268"/>
                  </a:lnTo>
                  <a:cubicBezTo>
                    <a:pt x="5888" y="126"/>
                    <a:pt x="5763" y="1"/>
                    <a:pt x="5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43"/>
            <p:cNvSpPr/>
            <p:nvPr/>
          </p:nvSpPr>
          <p:spPr>
            <a:xfrm>
              <a:off x="4613575" y="1160875"/>
              <a:ext cx="20100" cy="13400"/>
            </a:xfrm>
            <a:custGeom>
              <a:avLst/>
              <a:gdLst/>
              <a:ahLst/>
              <a:cxnLst/>
              <a:rect l="l" t="t" r="r" b="b"/>
              <a:pathLst>
                <a:path w="804" h="536" extrusionOk="0">
                  <a:moveTo>
                    <a:pt x="268" y="1"/>
                  </a:moveTo>
                  <a:cubicBezTo>
                    <a:pt x="125" y="1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340" y="536"/>
                    <a:pt x="375" y="518"/>
                    <a:pt x="411" y="500"/>
                  </a:cubicBezTo>
                  <a:lnTo>
                    <a:pt x="803" y="268"/>
                  </a:lnTo>
                  <a:lnTo>
                    <a:pt x="411" y="36"/>
                  </a:lnTo>
                  <a:cubicBezTo>
                    <a:pt x="375" y="18"/>
                    <a:pt x="340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1" name="Google Shape;4451;p43"/>
          <p:cNvSpPr/>
          <p:nvPr/>
        </p:nvSpPr>
        <p:spPr>
          <a:xfrm>
            <a:off x="6754423" y="5843143"/>
            <a:ext cx="386883" cy="126846"/>
          </a:xfrm>
          <a:custGeom>
            <a:avLst/>
            <a:gdLst/>
            <a:ahLst/>
            <a:cxnLst/>
            <a:rect l="l" t="t" r="r" b="b"/>
            <a:pathLst>
              <a:path w="11706" h="3722" extrusionOk="0">
                <a:moveTo>
                  <a:pt x="2548" y="1"/>
                </a:moveTo>
                <a:cubicBezTo>
                  <a:pt x="1782" y="1"/>
                  <a:pt x="1045" y="94"/>
                  <a:pt x="393" y="224"/>
                </a:cubicBezTo>
                <a:cubicBezTo>
                  <a:pt x="197" y="260"/>
                  <a:pt x="1" y="403"/>
                  <a:pt x="1" y="617"/>
                </a:cubicBezTo>
                <a:cubicBezTo>
                  <a:pt x="1" y="849"/>
                  <a:pt x="179" y="1027"/>
                  <a:pt x="393" y="1027"/>
                </a:cubicBezTo>
                <a:cubicBezTo>
                  <a:pt x="393" y="1027"/>
                  <a:pt x="518" y="1562"/>
                  <a:pt x="715" y="2419"/>
                </a:cubicBezTo>
                <a:cubicBezTo>
                  <a:pt x="893" y="3275"/>
                  <a:pt x="1357" y="3721"/>
                  <a:pt x="2784" y="3721"/>
                </a:cubicBezTo>
                <a:cubicBezTo>
                  <a:pt x="3498" y="3721"/>
                  <a:pt x="4015" y="3686"/>
                  <a:pt x="4390" y="3311"/>
                </a:cubicBezTo>
                <a:cubicBezTo>
                  <a:pt x="4854" y="2847"/>
                  <a:pt x="5371" y="1580"/>
                  <a:pt x="5371" y="1580"/>
                </a:cubicBezTo>
                <a:cubicBezTo>
                  <a:pt x="5461" y="1402"/>
                  <a:pt x="5657" y="1295"/>
                  <a:pt x="5853" y="1295"/>
                </a:cubicBezTo>
                <a:cubicBezTo>
                  <a:pt x="6049" y="1295"/>
                  <a:pt x="6246" y="1402"/>
                  <a:pt x="6335" y="1580"/>
                </a:cubicBezTo>
                <a:cubicBezTo>
                  <a:pt x="6335" y="1580"/>
                  <a:pt x="6852" y="2847"/>
                  <a:pt x="7316" y="3311"/>
                </a:cubicBezTo>
                <a:cubicBezTo>
                  <a:pt x="7691" y="3686"/>
                  <a:pt x="8208" y="3721"/>
                  <a:pt x="8904" y="3721"/>
                </a:cubicBezTo>
                <a:cubicBezTo>
                  <a:pt x="10350" y="3721"/>
                  <a:pt x="10796" y="3293"/>
                  <a:pt x="10992" y="2419"/>
                </a:cubicBezTo>
                <a:cubicBezTo>
                  <a:pt x="11206" y="1545"/>
                  <a:pt x="11295" y="1027"/>
                  <a:pt x="11295" y="1027"/>
                </a:cubicBezTo>
                <a:cubicBezTo>
                  <a:pt x="11527" y="1027"/>
                  <a:pt x="11706" y="849"/>
                  <a:pt x="11706" y="635"/>
                </a:cubicBezTo>
                <a:cubicBezTo>
                  <a:pt x="11706" y="385"/>
                  <a:pt x="11509" y="260"/>
                  <a:pt x="11295" y="224"/>
                </a:cubicBezTo>
                <a:cubicBezTo>
                  <a:pt x="10652" y="94"/>
                  <a:pt x="9919" y="1"/>
                  <a:pt x="9156" y="1"/>
                </a:cubicBezTo>
                <a:cubicBezTo>
                  <a:pt x="8245" y="1"/>
                  <a:pt x="7291" y="133"/>
                  <a:pt x="6388" y="492"/>
                </a:cubicBezTo>
                <a:cubicBezTo>
                  <a:pt x="6219" y="545"/>
                  <a:pt x="6041" y="572"/>
                  <a:pt x="5860" y="572"/>
                </a:cubicBezTo>
                <a:cubicBezTo>
                  <a:pt x="5679" y="572"/>
                  <a:pt x="5496" y="545"/>
                  <a:pt x="5318" y="492"/>
                </a:cubicBezTo>
                <a:cubicBezTo>
                  <a:pt x="4416" y="133"/>
                  <a:pt x="3461" y="1"/>
                  <a:pt x="25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2" name="Google Shape;4452;p43"/>
          <p:cNvSpPr/>
          <p:nvPr/>
        </p:nvSpPr>
        <p:spPr>
          <a:xfrm>
            <a:off x="7751141" y="5797503"/>
            <a:ext cx="307266" cy="358181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3" name="Google Shape;4453;p43"/>
          <p:cNvGrpSpPr/>
          <p:nvPr/>
        </p:nvGrpSpPr>
        <p:grpSpPr>
          <a:xfrm>
            <a:off x="7301010" y="5797711"/>
            <a:ext cx="251246" cy="356340"/>
            <a:chOff x="867500" y="3647700"/>
            <a:chExt cx="190050" cy="261400"/>
          </a:xfrm>
        </p:grpSpPr>
        <p:sp>
          <p:nvSpPr>
            <p:cNvPr id="4454" name="Google Shape;4454;p43"/>
            <p:cNvSpPr/>
            <p:nvPr/>
          </p:nvSpPr>
          <p:spPr>
            <a:xfrm>
              <a:off x="923275" y="3796225"/>
              <a:ext cx="78525" cy="78975"/>
            </a:xfrm>
            <a:custGeom>
              <a:avLst/>
              <a:gdLst/>
              <a:ahLst/>
              <a:cxnLst/>
              <a:rect l="l" t="t" r="r" b="b"/>
              <a:pathLst>
                <a:path w="3141" h="3159" extrusionOk="0">
                  <a:moveTo>
                    <a:pt x="1570" y="1"/>
                  </a:moveTo>
                  <a:cubicBezTo>
                    <a:pt x="696" y="1"/>
                    <a:pt x="0" y="715"/>
                    <a:pt x="0" y="1571"/>
                  </a:cubicBezTo>
                  <a:cubicBezTo>
                    <a:pt x="0" y="2445"/>
                    <a:pt x="696" y="3159"/>
                    <a:pt x="1570" y="3159"/>
                  </a:cubicBezTo>
                  <a:cubicBezTo>
                    <a:pt x="2427" y="3159"/>
                    <a:pt x="3141" y="2445"/>
                    <a:pt x="3141" y="1589"/>
                  </a:cubicBezTo>
                  <a:cubicBezTo>
                    <a:pt x="3141" y="715"/>
                    <a:pt x="2427" y="1"/>
                    <a:pt x="15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43"/>
            <p:cNvSpPr/>
            <p:nvPr/>
          </p:nvSpPr>
          <p:spPr>
            <a:xfrm>
              <a:off x="888925" y="3762775"/>
              <a:ext cx="146775" cy="146325"/>
            </a:xfrm>
            <a:custGeom>
              <a:avLst/>
              <a:gdLst/>
              <a:ahLst/>
              <a:cxnLst/>
              <a:rect l="l" t="t" r="r" b="b"/>
              <a:pathLst>
                <a:path w="5871" h="5853" extrusionOk="0">
                  <a:moveTo>
                    <a:pt x="2944" y="786"/>
                  </a:moveTo>
                  <a:cubicBezTo>
                    <a:pt x="4104" y="786"/>
                    <a:pt x="5068" y="1749"/>
                    <a:pt x="5068" y="2927"/>
                  </a:cubicBezTo>
                  <a:cubicBezTo>
                    <a:pt x="5068" y="4087"/>
                    <a:pt x="4104" y="5050"/>
                    <a:pt x="2944" y="5050"/>
                  </a:cubicBezTo>
                  <a:cubicBezTo>
                    <a:pt x="1767" y="5050"/>
                    <a:pt x="803" y="4087"/>
                    <a:pt x="803" y="2927"/>
                  </a:cubicBezTo>
                  <a:cubicBezTo>
                    <a:pt x="803" y="1749"/>
                    <a:pt x="1767" y="786"/>
                    <a:pt x="2944" y="786"/>
                  </a:cubicBezTo>
                  <a:close/>
                  <a:moveTo>
                    <a:pt x="2944" y="1"/>
                  </a:moveTo>
                  <a:cubicBezTo>
                    <a:pt x="1339" y="1"/>
                    <a:pt x="0" y="1321"/>
                    <a:pt x="0" y="2927"/>
                  </a:cubicBezTo>
                  <a:cubicBezTo>
                    <a:pt x="0" y="4533"/>
                    <a:pt x="1339" y="5853"/>
                    <a:pt x="2944" y="5853"/>
                  </a:cubicBezTo>
                  <a:cubicBezTo>
                    <a:pt x="4550" y="5853"/>
                    <a:pt x="5871" y="4533"/>
                    <a:pt x="5871" y="2927"/>
                  </a:cubicBezTo>
                  <a:cubicBezTo>
                    <a:pt x="5871" y="1321"/>
                    <a:pt x="4550" y="1"/>
                    <a:pt x="29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43"/>
            <p:cNvSpPr/>
            <p:nvPr/>
          </p:nvSpPr>
          <p:spPr>
            <a:xfrm>
              <a:off x="980375" y="3647700"/>
              <a:ext cx="77175" cy="120450"/>
            </a:xfrm>
            <a:custGeom>
              <a:avLst/>
              <a:gdLst/>
              <a:ahLst/>
              <a:cxnLst/>
              <a:rect l="l" t="t" r="r" b="b"/>
              <a:pathLst>
                <a:path w="3087" h="4818" extrusionOk="0">
                  <a:moveTo>
                    <a:pt x="1874" y="0"/>
                  </a:moveTo>
                  <a:lnTo>
                    <a:pt x="821" y="2266"/>
                  </a:lnTo>
                  <a:lnTo>
                    <a:pt x="0" y="4122"/>
                  </a:lnTo>
                  <a:cubicBezTo>
                    <a:pt x="535" y="4247"/>
                    <a:pt x="1035" y="4479"/>
                    <a:pt x="1445" y="4818"/>
                  </a:cubicBezTo>
                  <a:lnTo>
                    <a:pt x="3087" y="1106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43"/>
            <p:cNvSpPr/>
            <p:nvPr/>
          </p:nvSpPr>
          <p:spPr>
            <a:xfrm>
              <a:off x="867500" y="3647700"/>
              <a:ext cx="77200" cy="120450"/>
            </a:xfrm>
            <a:custGeom>
              <a:avLst/>
              <a:gdLst/>
              <a:ahLst/>
              <a:cxnLst/>
              <a:rect l="l" t="t" r="r" b="b"/>
              <a:pathLst>
                <a:path w="3088" h="4818" extrusionOk="0">
                  <a:moveTo>
                    <a:pt x="733" y="0"/>
                  </a:moveTo>
                  <a:lnTo>
                    <a:pt x="1" y="1106"/>
                  </a:lnTo>
                  <a:lnTo>
                    <a:pt x="1643" y="4818"/>
                  </a:lnTo>
                  <a:cubicBezTo>
                    <a:pt x="2053" y="4479"/>
                    <a:pt x="2552" y="4247"/>
                    <a:pt x="3088" y="4122"/>
                  </a:cubicBezTo>
                  <a:lnTo>
                    <a:pt x="2249" y="2266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43"/>
            <p:cNvSpPr/>
            <p:nvPr/>
          </p:nvSpPr>
          <p:spPr>
            <a:xfrm>
              <a:off x="912575" y="3647700"/>
              <a:ext cx="99925" cy="40175"/>
            </a:xfrm>
            <a:custGeom>
              <a:avLst/>
              <a:gdLst/>
              <a:ahLst/>
              <a:cxnLst/>
              <a:rect l="l" t="t" r="r" b="b"/>
              <a:pathLst>
                <a:path w="3997" h="1607" extrusionOk="0">
                  <a:moveTo>
                    <a:pt x="0" y="0"/>
                  </a:moveTo>
                  <a:lnTo>
                    <a:pt x="732" y="1606"/>
                  </a:lnTo>
                  <a:lnTo>
                    <a:pt x="3247" y="1606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9" name="Google Shape;4459;p43"/>
          <p:cNvSpPr/>
          <p:nvPr/>
        </p:nvSpPr>
        <p:spPr>
          <a:xfrm>
            <a:off x="8257587" y="5764356"/>
            <a:ext cx="356775" cy="308356"/>
          </a:xfrm>
          <a:custGeom>
            <a:avLst/>
            <a:gdLst/>
            <a:ahLst/>
            <a:cxnLst/>
            <a:rect l="l" t="t" r="r" b="b"/>
            <a:pathLst>
              <a:path w="10795" h="9048" extrusionOk="0">
                <a:moveTo>
                  <a:pt x="6064" y="0"/>
                </a:moveTo>
                <a:cubicBezTo>
                  <a:pt x="5646" y="0"/>
                  <a:pt x="5264" y="142"/>
                  <a:pt x="4960" y="412"/>
                </a:cubicBezTo>
                <a:cubicBezTo>
                  <a:pt x="4681" y="230"/>
                  <a:pt x="4344" y="130"/>
                  <a:pt x="4011" y="130"/>
                </a:cubicBezTo>
                <a:cubicBezTo>
                  <a:pt x="3854" y="130"/>
                  <a:pt x="3699" y="152"/>
                  <a:pt x="3551" y="198"/>
                </a:cubicBezTo>
                <a:cubicBezTo>
                  <a:pt x="3087" y="341"/>
                  <a:pt x="2712" y="715"/>
                  <a:pt x="2534" y="1179"/>
                </a:cubicBezTo>
                <a:lnTo>
                  <a:pt x="2445" y="1179"/>
                </a:lnTo>
                <a:cubicBezTo>
                  <a:pt x="1552" y="1179"/>
                  <a:pt x="857" y="1875"/>
                  <a:pt x="839" y="2749"/>
                </a:cubicBezTo>
                <a:lnTo>
                  <a:pt x="839" y="2838"/>
                </a:lnTo>
                <a:cubicBezTo>
                  <a:pt x="303" y="3124"/>
                  <a:pt x="0" y="3695"/>
                  <a:pt x="36" y="4302"/>
                </a:cubicBezTo>
                <a:cubicBezTo>
                  <a:pt x="89" y="5140"/>
                  <a:pt x="839" y="5765"/>
                  <a:pt x="1695" y="5765"/>
                </a:cubicBezTo>
                <a:lnTo>
                  <a:pt x="3747" y="5765"/>
                </a:lnTo>
                <a:cubicBezTo>
                  <a:pt x="4639" y="5765"/>
                  <a:pt x="5353" y="6478"/>
                  <a:pt x="5371" y="7353"/>
                </a:cubicBezTo>
                <a:lnTo>
                  <a:pt x="5371" y="9048"/>
                </a:lnTo>
                <a:lnTo>
                  <a:pt x="6423" y="9048"/>
                </a:lnTo>
                <a:lnTo>
                  <a:pt x="6423" y="7852"/>
                </a:lnTo>
                <a:lnTo>
                  <a:pt x="6423" y="7692"/>
                </a:lnTo>
                <a:cubicBezTo>
                  <a:pt x="6423" y="7192"/>
                  <a:pt x="6406" y="6568"/>
                  <a:pt x="6745" y="6157"/>
                </a:cubicBezTo>
                <a:cubicBezTo>
                  <a:pt x="6959" y="5943"/>
                  <a:pt x="7209" y="5747"/>
                  <a:pt x="7458" y="5568"/>
                </a:cubicBezTo>
                <a:cubicBezTo>
                  <a:pt x="7655" y="5444"/>
                  <a:pt x="7833" y="5301"/>
                  <a:pt x="7976" y="5122"/>
                </a:cubicBezTo>
                <a:cubicBezTo>
                  <a:pt x="8047" y="5033"/>
                  <a:pt x="8119" y="4926"/>
                  <a:pt x="8154" y="4819"/>
                </a:cubicBezTo>
                <a:cubicBezTo>
                  <a:pt x="7945" y="4741"/>
                  <a:pt x="7736" y="4691"/>
                  <a:pt x="7520" y="4691"/>
                </a:cubicBezTo>
                <a:cubicBezTo>
                  <a:pt x="7441" y="4691"/>
                  <a:pt x="7361" y="4698"/>
                  <a:pt x="7280" y="4712"/>
                </a:cubicBezTo>
                <a:cubicBezTo>
                  <a:pt x="7269" y="4713"/>
                  <a:pt x="7259" y="4714"/>
                  <a:pt x="7249" y="4714"/>
                </a:cubicBezTo>
                <a:cubicBezTo>
                  <a:pt x="7119" y="4714"/>
                  <a:pt x="7010" y="4612"/>
                  <a:pt x="6977" y="4480"/>
                </a:cubicBezTo>
                <a:cubicBezTo>
                  <a:pt x="6959" y="4337"/>
                  <a:pt x="7048" y="4195"/>
                  <a:pt x="7209" y="4177"/>
                </a:cubicBezTo>
                <a:cubicBezTo>
                  <a:pt x="7313" y="4161"/>
                  <a:pt x="7417" y="4153"/>
                  <a:pt x="7521" y="4153"/>
                </a:cubicBezTo>
                <a:cubicBezTo>
                  <a:pt x="7773" y="4153"/>
                  <a:pt x="8026" y="4200"/>
                  <a:pt x="8279" y="4302"/>
                </a:cubicBezTo>
                <a:cubicBezTo>
                  <a:pt x="8279" y="4248"/>
                  <a:pt x="8279" y="4230"/>
                  <a:pt x="8279" y="4195"/>
                </a:cubicBezTo>
                <a:cubicBezTo>
                  <a:pt x="8297" y="3980"/>
                  <a:pt x="8279" y="3766"/>
                  <a:pt x="8208" y="3570"/>
                </a:cubicBezTo>
                <a:cubicBezTo>
                  <a:pt x="8011" y="3088"/>
                  <a:pt x="7548" y="2874"/>
                  <a:pt x="7119" y="2696"/>
                </a:cubicBezTo>
                <a:cubicBezTo>
                  <a:pt x="7030" y="2678"/>
                  <a:pt x="6941" y="2642"/>
                  <a:pt x="6852" y="2624"/>
                </a:cubicBezTo>
                <a:lnTo>
                  <a:pt x="6762" y="2589"/>
                </a:lnTo>
                <a:lnTo>
                  <a:pt x="6745" y="2589"/>
                </a:lnTo>
                <a:cubicBezTo>
                  <a:pt x="6655" y="2607"/>
                  <a:pt x="6548" y="2642"/>
                  <a:pt x="6441" y="2678"/>
                </a:cubicBezTo>
                <a:lnTo>
                  <a:pt x="6316" y="2696"/>
                </a:lnTo>
                <a:lnTo>
                  <a:pt x="6191" y="2731"/>
                </a:lnTo>
                <a:cubicBezTo>
                  <a:pt x="5960" y="2999"/>
                  <a:pt x="5852" y="3338"/>
                  <a:pt x="5870" y="3695"/>
                </a:cubicBezTo>
                <a:cubicBezTo>
                  <a:pt x="5906" y="4052"/>
                  <a:pt x="6067" y="4373"/>
                  <a:pt x="6334" y="4605"/>
                </a:cubicBezTo>
                <a:cubicBezTo>
                  <a:pt x="6441" y="4694"/>
                  <a:pt x="6441" y="4855"/>
                  <a:pt x="6370" y="4962"/>
                </a:cubicBezTo>
                <a:cubicBezTo>
                  <a:pt x="6319" y="5023"/>
                  <a:pt x="6246" y="5055"/>
                  <a:pt x="6172" y="5055"/>
                </a:cubicBezTo>
                <a:cubicBezTo>
                  <a:pt x="6116" y="5055"/>
                  <a:pt x="6059" y="5036"/>
                  <a:pt x="6013" y="4997"/>
                </a:cubicBezTo>
                <a:cubicBezTo>
                  <a:pt x="5852" y="4855"/>
                  <a:pt x="5728" y="4694"/>
                  <a:pt x="5621" y="4498"/>
                </a:cubicBezTo>
                <a:lnTo>
                  <a:pt x="5585" y="4498"/>
                </a:lnTo>
                <a:cubicBezTo>
                  <a:pt x="5210" y="4444"/>
                  <a:pt x="4800" y="4373"/>
                  <a:pt x="4461" y="4141"/>
                </a:cubicBezTo>
                <a:cubicBezTo>
                  <a:pt x="4336" y="4070"/>
                  <a:pt x="4300" y="3909"/>
                  <a:pt x="4389" y="3784"/>
                </a:cubicBezTo>
                <a:cubicBezTo>
                  <a:pt x="4433" y="3707"/>
                  <a:pt x="4511" y="3671"/>
                  <a:pt x="4593" y="3671"/>
                </a:cubicBezTo>
                <a:cubicBezTo>
                  <a:pt x="4645" y="3671"/>
                  <a:pt x="4698" y="3685"/>
                  <a:pt x="4746" y="3713"/>
                </a:cubicBezTo>
                <a:cubicBezTo>
                  <a:pt x="4943" y="3838"/>
                  <a:pt x="5174" y="3909"/>
                  <a:pt x="5406" y="3927"/>
                </a:cubicBezTo>
                <a:cubicBezTo>
                  <a:pt x="5389" y="3873"/>
                  <a:pt x="5371" y="3802"/>
                  <a:pt x="5353" y="3731"/>
                </a:cubicBezTo>
                <a:cubicBezTo>
                  <a:pt x="5317" y="3427"/>
                  <a:pt x="5389" y="3124"/>
                  <a:pt x="5496" y="2856"/>
                </a:cubicBezTo>
                <a:lnTo>
                  <a:pt x="5496" y="2856"/>
                </a:lnTo>
                <a:cubicBezTo>
                  <a:pt x="5317" y="2892"/>
                  <a:pt x="5139" y="2910"/>
                  <a:pt x="4960" y="2910"/>
                </a:cubicBezTo>
                <a:cubicBezTo>
                  <a:pt x="4800" y="2910"/>
                  <a:pt x="4639" y="2892"/>
                  <a:pt x="4479" y="2856"/>
                </a:cubicBezTo>
                <a:cubicBezTo>
                  <a:pt x="4193" y="3213"/>
                  <a:pt x="3765" y="3481"/>
                  <a:pt x="3319" y="3588"/>
                </a:cubicBezTo>
                <a:cubicBezTo>
                  <a:pt x="2730" y="3891"/>
                  <a:pt x="2159" y="4284"/>
                  <a:pt x="2159" y="4926"/>
                </a:cubicBezTo>
                <a:cubicBezTo>
                  <a:pt x="2159" y="5087"/>
                  <a:pt x="2034" y="5194"/>
                  <a:pt x="1891" y="5194"/>
                </a:cubicBezTo>
                <a:cubicBezTo>
                  <a:pt x="1749" y="5194"/>
                  <a:pt x="1624" y="5087"/>
                  <a:pt x="1624" y="4926"/>
                </a:cubicBezTo>
                <a:cubicBezTo>
                  <a:pt x="1642" y="4426"/>
                  <a:pt x="1874" y="3963"/>
                  <a:pt x="2248" y="3641"/>
                </a:cubicBezTo>
                <a:cubicBezTo>
                  <a:pt x="1927" y="3606"/>
                  <a:pt x="1642" y="3463"/>
                  <a:pt x="1428" y="3231"/>
                </a:cubicBezTo>
                <a:cubicBezTo>
                  <a:pt x="1338" y="3106"/>
                  <a:pt x="1356" y="2946"/>
                  <a:pt x="1463" y="2856"/>
                </a:cubicBezTo>
                <a:cubicBezTo>
                  <a:pt x="1509" y="2818"/>
                  <a:pt x="1569" y="2799"/>
                  <a:pt x="1629" y="2799"/>
                </a:cubicBezTo>
                <a:cubicBezTo>
                  <a:pt x="1708" y="2799"/>
                  <a:pt x="1787" y="2831"/>
                  <a:pt x="1838" y="2892"/>
                </a:cubicBezTo>
                <a:cubicBezTo>
                  <a:pt x="1938" y="3009"/>
                  <a:pt x="2210" y="3126"/>
                  <a:pt x="2610" y="3126"/>
                </a:cubicBezTo>
                <a:cubicBezTo>
                  <a:pt x="2637" y="3126"/>
                  <a:pt x="2666" y="3125"/>
                  <a:pt x="2694" y="3124"/>
                </a:cubicBezTo>
                <a:cubicBezTo>
                  <a:pt x="3123" y="3124"/>
                  <a:pt x="3569" y="2963"/>
                  <a:pt x="3908" y="2678"/>
                </a:cubicBezTo>
                <a:cubicBezTo>
                  <a:pt x="3515" y="2517"/>
                  <a:pt x="3194" y="2214"/>
                  <a:pt x="2998" y="1839"/>
                </a:cubicBezTo>
                <a:cubicBezTo>
                  <a:pt x="2926" y="1714"/>
                  <a:pt x="2980" y="1554"/>
                  <a:pt x="3087" y="1482"/>
                </a:cubicBezTo>
                <a:cubicBezTo>
                  <a:pt x="3131" y="1461"/>
                  <a:pt x="3176" y="1450"/>
                  <a:pt x="3220" y="1450"/>
                </a:cubicBezTo>
                <a:cubicBezTo>
                  <a:pt x="3319" y="1450"/>
                  <a:pt x="3412" y="1503"/>
                  <a:pt x="3462" y="1590"/>
                </a:cubicBezTo>
                <a:cubicBezTo>
                  <a:pt x="3736" y="2088"/>
                  <a:pt x="4227" y="2334"/>
                  <a:pt x="4948" y="2334"/>
                </a:cubicBezTo>
                <a:cubicBezTo>
                  <a:pt x="5260" y="2334"/>
                  <a:pt x="5614" y="2288"/>
                  <a:pt x="6013" y="2196"/>
                </a:cubicBezTo>
                <a:cubicBezTo>
                  <a:pt x="5763" y="2000"/>
                  <a:pt x="5585" y="1679"/>
                  <a:pt x="5603" y="1179"/>
                </a:cubicBezTo>
                <a:cubicBezTo>
                  <a:pt x="5603" y="1019"/>
                  <a:pt x="5745" y="911"/>
                  <a:pt x="5888" y="911"/>
                </a:cubicBezTo>
                <a:cubicBezTo>
                  <a:pt x="6031" y="911"/>
                  <a:pt x="6156" y="1054"/>
                  <a:pt x="6138" y="1197"/>
                </a:cubicBezTo>
                <a:cubicBezTo>
                  <a:pt x="6120" y="1804"/>
                  <a:pt x="6441" y="1911"/>
                  <a:pt x="6977" y="2071"/>
                </a:cubicBezTo>
                <a:cubicBezTo>
                  <a:pt x="7048" y="2107"/>
                  <a:pt x="7137" y="2107"/>
                  <a:pt x="7209" y="2143"/>
                </a:cubicBezTo>
                <a:cubicBezTo>
                  <a:pt x="7369" y="1804"/>
                  <a:pt x="7655" y="1554"/>
                  <a:pt x="8011" y="1465"/>
                </a:cubicBezTo>
                <a:cubicBezTo>
                  <a:pt x="8033" y="1459"/>
                  <a:pt x="8054" y="1457"/>
                  <a:pt x="8076" y="1457"/>
                </a:cubicBezTo>
                <a:cubicBezTo>
                  <a:pt x="8199" y="1457"/>
                  <a:pt x="8320" y="1539"/>
                  <a:pt x="8350" y="1661"/>
                </a:cubicBezTo>
                <a:cubicBezTo>
                  <a:pt x="8386" y="1804"/>
                  <a:pt x="8297" y="1964"/>
                  <a:pt x="8154" y="2000"/>
                </a:cubicBezTo>
                <a:cubicBezTo>
                  <a:pt x="7958" y="2053"/>
                  <a:pt x="7815" y="2178"/>
                  <a:pt x="7726" y="2339"/>
                </a:cubicBezTo>
                <a:lnTo>
                  <a:pt x="7726" y="2375"/>
                </a:lnTo>
                <a:cubicBezTo>
                  <a:pt x="8136" y="2571"/>
                  <a:pt x="8493" y="2856"/>
                  <a:pt x="8672" y="3356"/>
                </a:cubicBezTo>
                <a:cubicBezTo>
                  <a:pt x="8725" y="3463"/>
                  <a:pt x="8743" y="3570"/>
                  <a:pt x="8761" y="3659"/>
                </a:cubicBezTo>
                <a:cubicBezTo>
                  <a:pt x="8814" y="3641"/>
                  <a:pt x="8850" y="3570"/>
                  <a:pt x="8886" y="3517"/>
                </a:cubicBezTo>
                <a:cubicBezTo>
                  <a:pt x="8975" y="3302"/>
                  <a:pt x="9046" y="3106"/>
                  <a:pt x="9064" y="2892"/>
                </a:cubicBezTo>
                <a:cubicBezTo>
                  <a:pt x="9082" y="2803"/>
                  <a:pt x="9153" y="2714"/>
                  <a:pt x="9243" y="2678"/>
                </a:cubicBezTo>
                <a:cubicBezTo>
                  <a:pt x="9272" y="2666"/>
                  <a:pt x="9304" y="2660"/>
                  <a:pt x="9336" y="2660"/>
                </a:cubicBezTo>
                <a:cubicBezTo>
                  <a:pt x="9399" y="2660"/>
                  <a:pt x="9463" y="2684"/>
                  <a:pt x="9510" y="2731"/>
                </a:cubicBezTo>
                <a:cubicBezTo>
                  <a:pt x="9582" y="2803"/>
                  <a:pt x="9617" y="2892"/>
                  <a:pt x="9582" y="2999"/>
                </a:cubicBezTo>
                <a:cubicBezTo>
                  <a:pt x="9546" y="3267"/>
                  <a:pt x="9475" y="3517"/>
                  <a:pt x="9332" y="3766"/>
                </a:cubicBezTo>
                <a:cubicBezTo>
                  <a:pt x="9207" y="3998"/>
                  <a:pt x="9011" y="4177"/>
                  <a:pt x="8761" y="4302"/>
                </a:cubicBezTo>
                <a:cubicBezTo>
                  <a:pt x="8743" y="4641"/>
                  <a:pt x="8636" y="4962"/>
                  <a:pt x="8475" y="5265"/>
                </a:cubicBezTo>
                <a:cubicBezTo>
                  <a:pt x="8654" y="5461"/>
                  <a:pt x="8832" y="5640"/>
                  <a:pt x="9046" y="5765"/>
                </a:cubicBezTo>
                <a:cubicBezTo>
                  <a:pt x="9136" y="5818"/>
                  <a:pt x="9189" y="5925"/>
                  <a:pt x="9189" y="6014"/>
                </a:cubicBezTo>
                <a:cubicBezTo>
                  <a:pt x="9189" y="6104"/>
                  <a:pt x="9136" y="6193"/>
                  <a:pt x="9046" y="6229"/>
                </a:cubicBezTo>
                <a:cubicBezTo>
                  <a:pt x="8993" y="6255"/>
                  <a:pt x="8944" y="6269"/>
                  <a:pt x="8899" y="6269"/>
                </a:cubicBezTo>
                <a:cubicBezTo>
                  <a:pt x="8855" y="6269"/>
                  <a:pt x="8814" y="6255"/>
                  <a:pt x="8779" y="6229"/>
                </a:cubicBezTo>
                <a:cubicBezTo>
                  <a:pt x="8547" y="6068"/>
                  <a:pt x="8333" y="5890"/>
                  <a:pt x="8154" y="5693"/>
                </a:cubicBezTo>
                <a:cubicBezTo>
                  <a:pt x="8011" y="5800"/>
                  <a:pt x="7869" y="5907"/>
                  <a:pt x="7744" y="5997"/>
                </a:cubicBezTo>
                <a:cubicBezTo>
                  <a:pt x="7512" y="6139"/>
                  <a:pt x="7316" y="6300"/>
                  <a:pt x="7137" y="6496"/>
                </a:cubicBezTo>
                <a:cubicBezTo>
                  <a:pt x="6923" y="6764"/>
                  <a:pt x="6941" y="7246"/>
                  <a:pt x="6941" y="7674"/>
                </a:cubicBezTo>
                <a:lnTo>
                  <a:pt x="6941" y="7852"/>
                </a:lnTo>
                <a:lnTo>
                  <a:pt x="6941" y="9048"/>
                </a:lnTo>
                <a:lnTo>
                  <a:pt x="8011" y="9048"/>
                </a:lnTo>
                <a:cubicBezTo>
                  <a:pt x="8011" y="7317"/>
                  <a:pt x="8832" y="7228"/>
                  <a:pt x="8939" y="7210"/>
                </a:cubicBezTo>
                <a:cubicBezTo>
                  <a:pt x="9278" y="7121"/>
                  <a:pt x="10206" y="6639"/>
                  <a:pt x="10402" y="5658"/>
                </a:cubicBezTo>
                <a:cubicBezTo>
                  <a:pt x="10420" y="5586"/>
                  <a:pt x="10402" y="5533"/>
                  <a:pt x="10402" y="5479"/>
                </a:cubicBezTo>
                <a:cubicBezTo>
                  <a:pt x="10795" y="4926"/>
                  <a:pt x="10777" y="4159"/>
                  <a:pt x="10349" y="3641"/>
                </a:cubicBezTo>
                <a:cubicBezTo>
                  <a:pt x="10402" y="3463"/>
                  <a:pt x="10420" y="3302"/>
                  <a:pt x="10420" y="3160"/>
                </a:cubicBezTo>
                <a:cubicBezTo>
                  <a:pt x="10420" y="2392"/>
                  <a:pt x="9885" y="1750"/>
                  <a:pt x="9153" y="1607"/>
                </a:cubicBezTo>
                <a:cubicBezTo>
                  <a:pt x="8921" y="965"/>
                  <a:pt x="8315" y="537"/>
                  <a:pt x="7637" y="537"/>
                </a:cubicBezTo>
                <a:cubicBezTo>
                  <a:pt x="7512" y="537"/>
                  <a:pt x="7387" y="537"/>
                  <a:pt x="7262" y="572"/>
                </a:cubicBezTo>
                <a:cubicBezTo>
                  <a:pt x="6977" y="251"/>
                  <a:pt x="6566" y="37"/>
                  <a:pt x="6138" y="2"/>
                </a:cubicBezTo>
                <a:cubicBezTo>
                  <a:pt x="6113" y="1"/>
                  <a:pt x="6088" y="0"/>
                  <a:pt x="60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0" name="Google Shape;4460;p43"/>
          <p:cNvSpPr/>
          <p:nvPr/>
        </p:nvSpPr>
        <p:spPr>
          <a:xfrm>
            <a:off x="8859393" y="5763094"/>
            <a:ext cx="306671" cy="362134"/>
          </a:xfrm>
          <a:custGeom>
            <a:avLst/>
            <a:gdLst/>
            <a:ahLst/>
            <a:cxnLst/>
            <a:rect l="l" t="t" r="r" b="b"/>
            <a:pathLst>
              <a:path w="9279" h="10626" extrusionOk="0">
                <a:moveTo>
                  <a:pt x="3640" y="1062"/>
                </a:moveTo>
                <a:cubicBezTo>
                  <a:pt x="3890" y="1062"/>
                  <a:pt x="4140" y="1133"/>
                  <a:pt x="4318" y="1312"/>
                </a:cubicBezTo>
                <a:cubicBezTo>
                  <a:pt x="4487" y="1203"/>
                  <a:pt x="4672" y="1152"/>
                  <a:pt x="4857" y="1152"/>
                </a:cubicBezTo>
                <a:cubicBezTo>
                  <a:pt x="4946" y="1152"/>
                  <a:pt x="5034" y="1164"/>
                  <a:pt x="5121" y="1187"/>
                </a:cubicBezTo>
                <a:cubicBezTo>
                  <a:pt x="5407" y="1276"/>
                  <a:pt x="5603" y="1490"/>
                  <a:pt x="5692" y="1758"/>
                </a:cubicBezTo>
                <a:lnTo>
                  <a:pt x="5764" y="1758"/>
                </a:lnTo>
                <a:cubicBezTo>
                  <a:pt x="6263" y="1758"/>
                  <a:pt x="6674" y="2150"/>
                  <a:pt x="6674" y="2650"/>
                </a:cubicBezTo>
                <a:lnTo>
                  <a:pt x="6674" y="2686"/>
                </a:lnTo>
                <a:cubicBezTo>
                  <a:pt x="6977" y="2864"/>
                  <a:pt x="7155" y="3203"/>
                  <a:pt x="7137" y="3542"/>
                </a:cubicBezTo>
                <a:cubicBezTo>
                  <a:pt x="7033" y="3995"/>
                  <a:pt x="6623" y="4346"/>
                  <a:pt x="6172" y="4346"/>
                </a:cubicBezTo>
                <a:cubicBezTo>
                  <a:pt x="6160" y="4346"/>
                  <a:pt x="6149" y="4345"/>
                  <a:pt x="6138" y="4345"/>
                </a:cubicBezTo>
                <a:lnTo>
                  <a:pt x="4943" y="4345"/>
                </a:lnTo>
                <a:cubicBezTo>
                  <a:pt x="4443" y="4345"/>
                  <a:pt x="4033" y="4755"/>
                  <a:pt x="4033" y="5255"/>
                </a:cubicBezTo>
                <a:lnTo>
                  <a:pt x="4033" y="6236"/>
                </a:lnTo>
                <a:lnTo>
                  <a:pt x="3426" y="6236"/>
                </a:lnTo>
                <a:lnTo>
                  <a:pt x="3426" y="5451"/>
                </a:lnTo>
                <a:cubicBezTo>
                  <a:pt x="3426" y="5166"/>
                  <a:pt x="3444" y="4809"/>
                  <a:pt x="3230" y="4595"/>
                </a:cubicBezTo>
                <a:cubicBezTo>
                  <a:pt x="3123" y="4452"/>
                  <a:pt x="2980" y="4345"/>
                  <a:pt x="2837" y="4238"/>
                </a:cubicBezTo>
                <a:cubicBezTo>
                  <a:pt x="2730" y="4184"/>
                  <a:pt x="2623" y="4095"/>
                  <a:pt x="2552" y="3988"/>
                </a:cubicBezTo>
                <a:cubicBezTo>
                  <a:pt x="2498" y="3935"/>
                  <a:pt x="2480" y="3881"/>
                  <a:pt x="2463" y="3810"/>
                </a:cubicBezTo>
                <a:cubicBezTo>
                  <a:pt x="2572" y="3755"/>
                  <a:pt x="2702" y="3732"/>
                  <a:pt x="2828" y="3732"/>
                </a:cubicBezTo>
                <a:cubicBezTo>
                  <a:pt x="2868" y="3732"/>
                  <a:pt x="2906" y="3734"/>
                  <a:pt x="2944" y="3738"/>
                </a:cubicBezTo>
                <a:cubicBezTo>
                  <a:pt x="3034" y="3738"/>
                  <a:pt x="3105" y="3685"/>
                  <a:pt x="3105" y="3613"/>
                </a:cubicBezTo>
                <a:cubicBezTo>
                  <a:pt x="3105" y="3524"/>
                  <a:pt x="3051" y="3453"/>
                  <a:pt x="2980" y="3435"/>
                </a:cubicBezTo>
                <a:cubicBezTo>
                  <a:pt x="2934" y="3431"/>
                  <a:pt x="2886" y="3429"/>
                  <a:pt x="2839" y="3429"/>
                </a:cubicBezTo>
                <a:cubicBezTo>
                  <a:pt x="2684" y="3429"/>
                  <a:pt x="2523" y="3452"/>
                  <a:pt x="2373" y="3506"/>
                </a:cubicBezTo>
                <a:cubicBezTo>
                  <a:pt x="2373" y="3471"/>
                  <a:pt x="2373" y="3453"/>
                  <a:pt x="2356" y="3435"/>
                </a:cubicBezTo>
                <a:cubicBezTo>
                  <a:pt x="2356" y="3310"/>
                  <a:pt x="2373" y="3203"/>
                  <a:pt x="2409" y="3078"/>
                </a:cubicBezTo>
                <a:cubicBezTo>
                  <a:pt x="2498" y="2793"/>
                  <a:pt x="2766" y="2686"/>
                  <a:pt x="3034" y="2579"/>
                </a:cubicBezTo>
                <a:cubicBezTo>
                  <a:pt x="3069" y="2579"/>
                  <a:pt x="3123" y="2561"/>
                  <a:pt x="3194" y="2543"/>
                </a:cubicBezTo>
                <a:lnTo>
                  <a:pt x="3230" y="2525"/>
                </a:lnTo>
                <a:cubicBezTo>
                  <a:pt x="3301" y="2543"/>
                  <a:pt x="3355" y="2561"/>
                  <a:pt x="3408" y="2579"/>
                </a:cubicBezTo>
                <a:lnTo>
                  <a:pt x="3480" y="2579"/>
                </a:lnTo>
                <a:lnTo>
                  <a:pt x="3569" y="2596"/>
                </a:lnTo>
                <a:cubicBezTo>
                  <a:pt x="3694" y="2757"/>
                  <a:pt x="3765" y="2953"/>
                  <a:pt x="3747" y="3150"/>
                </a:cubicBezTo>
                <a:cubicBezTo>
                  <a:pt x="3729" y="3346"/>
                  <a:pt x="3640" y="3542"/>
                  <a:pt x="3480" y="3685"/>
                </a:cubicBezTo>
                <a:cubicBezTo>
                  <a:pt x="3426" y="3721"/>
                  <a:pt x="3408" y="3810"/>
                  <a:pt x="3480" y="3881"/>
                </a:cubicBezTo>
                <a:cubicBezTo>
                  <a:pt x="3500" y="3912"/>
                  <a:pt x="3539" y="3931"/>
                  <a:pt x="3582" y="3931"/>
                </a:cubicBezTo>
                <a:cubicBezTo>
                  <a:pt x="3613" y="3931"/>
                  <a:pt x="3646" y="3921"/>
                  <a:pt x="3676" y="3899"/>
                </a:cubicBezTo>
                <a:cubicBezTo>
                  <a:pt x="3765" y="3810"/>
                  <a:pt x="3837" y="3721"/>
                  <a:pt x="3890" y="3613"/>
                </a:cubicBezTo>
                <a:lnTo>
                  <a:pt x="3908" y="3613"/>
                </a:lnTo>
                <a:cubicBezTo>
                  <a:pt x="4140" y="3596"/>
                  <a:pt x="4354" y="3524"/>
                  <a:pt x="4568" y="3417"/>
                </a:cubicBezTo>
                <a:cubicBezTo>
                  <a:pt x="4586" y="3399"/>
                  <a:pt x="4604" y="3364"/>
                  <a:pt x="4622" y="3328"/>
                </a:cubicBezTo>
                <a:cubicBezTo>
                  <a:pt x="4639" y="3292"/>
                  <a:pt x="4622" y="3239"/>
                  <a:pt x="4604" y="3221"/>
                </a:cubicBezTo>
                <a:cubicBezTo>
                  <a:pt x="4572" y="3179"/>
                  <a:pt x="4529" y="3162"/>
                  <a:pt x="4487" y="3162"/>
                </a:cubicBezTo>
                <a:cubicBezTo>
                  <a:pt x="4458" y="3162"/>
                  <a:pt x="4430" y="3170"/>
                  <a:pt x="4408" y="3185"/>
                </a:cubicBezTo>
                <a:cubicBezTo>
                  <a:pt x="4283" y="3239"/>
                  <a:pt x="4158" y="3310"/>
                  <a:pt x="4015" y="3310"/>
                </a:cubicBezTo>
                <a:cubicBezTo>
                  <a:pt x="4033" y="3274"/>
                  <a:pt x="4033" y="3221"/>
                  <a:pt x="4033" y="3185"/>
                </a:cubicBezTo>
                <a:cubicBezTo>
                  <a:pt x="4051" y="3007"/>
                  <a:pt x="4033" y="2846"/>
                  <a:pt x="3961" y="2686"/>
                </a:cubicBezTo>
                <a:lnTo>
                  <a:pt x="3961" y="2686"/>
                </a:lnTo>
                <a:cubicBezTo>
                  <a:pt x="4068" y="2704"/>
                  <a:pt x="4176" y="2721"/>
                  <a:pt x="4283" y="2721"/>
                </a:cubicBezTo>
                <a:cubicBezTo>
                  <a:pt x="4372" y="2721"/>
                  <a:pt x="4461" y="2704"/>
                  <a:pt x="4568" y="2686"/>
                </a:cubicBezTo>
                <a:cubicBezTo>
                  <a:pt x="4729" y="2900"/>
                  <a:pt x="4961" y="3043"/>
                  <a:pt x="5228" y="3114"/>
                </a:cubicBezTo>
                <a:cubicBezTo>
                  <a:pt x="5567" y="3292"/>
                  <a:pt x="5888" y="3506"/>
                  <a:pt x="5888" y="3881"/>
                </a:cubicBezTo>
                <a:cubicBezTo>
                  <a:pt x="5888" y="3935"/>
                  <a:pt x="5924" y="4006"/>
                  <a:pt x="5960" y="4042"/>
                </a:cubicBezTo>
                <a:cubicBezTo>
                  <a:pt x="5987" y="4051"/>
                  <a:pt x="6013" y="4055"/>
                  <a:pt x="6040" y="4055"/>
                </a:cubicBezTo>
                <a:cubicBezTo>
                  <a:pt x="6067" y="4055"/>
                  <a:pt x="6094" y="4051"/>
                  <a:pt x="6120" y="4042"/>
                </a:cubicBezTo>
                <a:cubicBezTo>
                  <a:pt x="6174" y="4006"/>
                  <a:pt x="6192" y="3935"/>
                  <a:pt x="6192" y="3881"/>
                </a:cubicBezTo>
                <a:cubicBezTo>
                  <a:pt x="6192" y="3596"/>
                  <a:pt x="6049" y="3328"/>
                  <a:pt x="5817" y="3150"/>
                </a:cubicBezTo>
                <a:cubicBezTo>
                  <a:pt x="6013" y="3150"/>
                  <a:pt x="6174" y="3043"/>
                  <a:pt x="6299" y="2918"/>
                </a:cubicBezTo>
                <a:cubicBezTo>
                  <a:pt x="6335" y="2846"/>
                  <a:pt x="6335" y="2757"/>
                  <a:pt x="6281" y="2704"/>
                </a:cubicBezTo>
                <a:cubicBezTo>
                  <a:pt x="6251" y="2681"/>
                  <a:pt x="6218" y="2671"/>
                  <a:pt x="6186" y="2671"/>
                </a:cubicBezTo>
                <a:cubicBezTo>
                  <a:pt x="6141" y="2671"/>
                  <a:pt x="6098" y="2690"/>
                  <a:pt x="6067" y="2721"/>
                </a:cubicBezTo>
                <a:cubicBezTo>
                  <a:pt x="6003" y="2785"/>
                  <a:pt x="5854" y="2849"/>
                  <a:pt x="5644" y="2849"/>
                </a:cubicBezTo>
                <a:cubicBezTo>
                  <a:pt x="5619" y="2849"/>
                  <a:pt x="5594" y="2848"/>
                  <a:pt x="5567" y="2846"/>
                </a:cubicBezTo>
                <a:cubicBezTo>
                  <a:pt x="5317" y="2846"/>
                  <a:pt x="5068" y="2757"/>
                  <a:pt x="4871" y="2596"/>
                </a:cubicBezTo>
                <a:cubicBezTo>
                  <a:pt x="5086" y="2507"/>
                  <a:pt x="5282" y="2347"/>
                  <a:pt x="5407" y="2150"/>
                </a:cubicBezTo>
                <a:cubicBezTo>
                  <a:pt x="5442" y="2079"/>
                  <a:pt x="5407" y="1990"/>
                  <a:pt x="5335" y="1936"/>
                </a:cubicBezTo>
                <a:cubicBezTo>
                  <a:pt x="5317" y="1924"/>
                  <a:pt x="5296" y="1918"/>
                  <a:pt x="5273" y="1918"/>
                </a:cubicBezTo>
                <a:cubicBezTo>
                  <a:pt x="5226" y="1918"/>
                  <a:pt x="5175" y="1942"/>
                  <a:pt x="5139" y="1990"/>
                </a:cubicBezTo>
                <a:cubicBezTo>
                  <a:pt x="4991" y="2273"/>
                  <a:pt x="4716" y="2412"/>
                  <a:pt x="4307" y="2412"/>
                </a:cubicBezTo>
                <a:cubicBezTo>
                  <a:pt x="4124" y="2412"/>
                  <a:pt x="3913" y="2384"/>
                  <a:pt x="3676" y="2329"/>
                </a:cubicBezTo>
                <a:cubicBezTo>
                  <a:pt x="3854" y="2186"/>
                  <a:pt x="3944" y="1954"/>
                  <a:pt x="3908" y="1740"/>
                </a:cubicBezTo>
                <a:cubicBezTo>
                  <a:pt x="3908" y="1686"/>
                  <a:pt x="3872" y="1633"/>
                  <a:pt x="3837" y="1597"/>
                </a:cubicBezTo>
                <a:cubicBezTo>
                  <a:pt x="3807" y="1590"/>
                  <a:pt x="3784" y="1586"/>
                  <a:pt x="3762" y="1586"/>
                </a:cubicBezTo>
                <a:cubicBezTo>
                  <a:pt x="3733" y="1586"/>
                  <a:pt x="3707" y="1594"/>
                  <a:pt x="3676" y="1615"/>
                </a:cubicBezTo>
                <a:cubicBezTo>
                  <a:pt x="3605" y="1651"/>
                  <a:pt x="3605" y="1704"/>
                  <a:pt x="3605" y="1758"/>
                </a:cubicBezTo>
                <a:cubicBezTo>
                  <a:pt x="3605" y="2115"/>
                  <a:pt x="3426" y="2168"/>
                  <a:pt x="3123" y="2257"/>
                </a:cubicBezTo>
                <a:cubicBezTo>
                  <a:pt x="3087" y="2275"/>
                  <a:pt x="3034" y="2293"/>
                  <a:pt x="2980" y="2311"/>
                </a:cubicBezTo>
                <a:cubicBezTo>
                  <a:pt x="2909" y="2115"/>
                  <a:pt x="2730" y="1972"/>
                  <a:pt x="2534" y="1918"/>
                </a:cubicBezTo>
                <a:cubicBezTo>
                  <a:pt x="2520" y="1914"/>
                  <a:pt x="2505" y="1911"/>
                  <a:pt x="2491" y="1911"/>
                </a:cubicBezTo>
                <a:cubicBezTo>
                  <a:pt x="2453" y="1911"/>
                  <a:pt x="2417" y="1928"/>
                  <a:pt x="2391" y="1954"/>
                </a:cubicBezTo>
                <a:cubicBezTo>
                  <a:pt x="2356" y="2008"/>
                  <a:pt x="2338" y="2043"/>
                  <a:pt x="2356" y="2115"/>
                </a:cubicBezTo>
                <a:cubicBezTo>
                  <a:pt x="2356" y="2168"/>
                  <a:pt x="2409" y="2222"/>
                  <a:pt x="2480" y="2222"/>
                </a:cubicBezTo>
                <a:cubicBezTo>
                  <a:pt x="2570" y="2257"/>
                  <a:pt x="2659" y="2329"/>
                  <a:pt x="2712" y="2418"/>
                </a:cubicBezTo>
                <a:lnTo>
                  <a:pt x="2712" y="2436"/>
                </a:lnTo>
                <a:cubicBezTo>
                  <a:pt x="2463" y="2543"/>
                  <a:pt x="2249" y="2739"/>
                  <a:pt x="2159" y="2989"/>
                </a:cubicBezTo>
                <a:cubicBezTo>
                  <a:pt x="2141" y="3043"/>
                  <a:pt x="2124" y="3114"/>
                  <a:pt x="2124" y="3185"/>
                </a:cubicBezTo>
                <a:cubicBezTo>
                  <a:pt x="2106" y="3150"/>
                  <a:pt x="2070" y="3132"/>
                  <a:pt x="2052" y="3096"/>
                </a:cubicBezTo>
                <a:cubicBezTo>
                  <a:pt x="1999" y="2971"/>
                  <a:pt x="1963" y="2846"/>
                  <a:pt x="1945" y="2739"/>
                </a:cubicBezTo>
                <a:cubicBezTo>
                  <a:pt x="1945" y="2686"/>
                  <a:pt x="1892" y="2614"/>
                  <a:pt x="1856" y="2614"/>
                </a:cubicBezTo>
                <a:cubicBezTo>
                  <a:pt x="1836" y="2601"/>
                  <a:pt x="1815" y="2595"/>
                  <a:pt x="1796" y="2595"/>
                </a:cubicBezTo>
                <a:cubicBezTo>
                  <a:pt x="1764" y="2595"/>
                  <a:pt x="1735" y="2610"/>
                  <a:pt x="1713" y="2632"/>
                </a:cubicBezTo>
                <a:cubicBezTo>
                  <a:pt x="1678" y="2686"/>
                  <a:pt x="1642" y="2739"/>
                  <a:pt x="1678" y="2775"/>
                </a:cubicBezTo>
                <a:cubicBezTo>
                  <a:pt x="1695" y="2953"/>
                  <a:pt x="1749" y="3096"/>
                  <a:pt x="1820" y="3221"/>
                </a:cubicBezTo>
                <a:cubicBezTo>
                  <a:pt x="1892" y="3346"/>
                  <a:pt x="1999" y="3453"/>
                  <a:pt x="2141" y="3524"/>
                </a:cubicBezTo>
                <a:cubicBezTo>
                  <a:pt x="2159" y="3703"/>
                  <a:pt x="2231" y="3899"/>
                  <a:pt x="2320" y="4077"/>
                </a:cubicBezTo>
                <a:cubicBezTo>
                  <a:pt x="2231" y="4184"/>
                  <a:pt x="2106" y="4292"/>
                  <a:pt x="1981" y="4363"/>
                </a:cubicBezTo>
                <a:cubicBezTo>
                  <a:pt x="1945" y="4399"/>
                  <a:pt x="1910" y="4434"/>
                  <a:pt x="1892" y="4506"/>
                </a:cubicBezTo>
                <a:cubicBezTo>
                  <a:pt x="1892" y="4541"/>
                  <a:pt x="1927" y="4613"/>
                  <a:pt x="1981" y="4631"/>
                </a:cubicBezTo>
                <a:cubicBezTo>
                  <a:pt x="2005" y="4647"/>
                  <a:pt x="2029" y="4655"/>
                  <a:pt x="2051" y="4655"/>
                </a:cubicBezTo>
                <a:cubicBezTo>
                  <a:pt x="2079" y="4655"/>
                  <a:pt x="2104" y="4642"/>
                  <a:pt x="2124" y="4613"/>
                </a:cubicBezTo>
                <a:cubicBezTo>
                  <a:pt x="2249" y="4523"/>
                  <a:pt x="2373" y="4434"/>
                  <a:pt x="2480" y="4309"/>
                </a:cubicBezTo>
                <a:cubicBezTo>
                  <a:pt x="2570" y="4381"/>
                  <a:pt x="2641" y="4434"/>
                  <a:pt x="2730" y="4488"/>
                </a:cubicBezTo>
                <a:cubicBezTo>
                  <a:pt x="2855" y="4559"/>
                  <a:pt x="2962" y="4666"/>
                  <a:pt x="3069" y="4773"/>
                </a:cubicBezTo>
                <a:cubicBezTo>
                  <a:pt x="3194" y="4916"/>
                  <a:pt x="3194" y="5201"/>
                  <a:pt x="3194" y="5433"/>
                </a:cubicBezTo>
                <a:lnTo>
                  <a:pt x="3194" y="6236"/>
                </a:lnTo>
                <a:lnTo>
                  <a:pt x="2570" y="6236"/>
                </a:lnTo>
                <a:cubicBezTo>
                  <a:pt x="2570" y="5255"/>
                  <a:pt x="2106" y="5201"/>
                  <a:pt x="2034" y="5166"/>
                </a:cubicBezTo>
                <a:cubicBezTo>
                  <a:pt x="1838" y="5130"/>
                  <a:pt x="1321" y="4845"/>
                  <a:pt x="1214" y="4292"/>
                </a:cubicBezTo>
                <a:cubicBezTo>
                  <a:pt x="1196" y="4256"/>
                  <a:pt x="1196" y="4220"/>
                  <a:pt x="1196" y="4184"/>
                </a:cubicBezTo>
                <a:cubicBezTo>
                  <a:pt x="964" y="3881"/>
                  <a:pt x="982" y="3435"/>
                  <a:pt x="1232" y="3132"/>
                </a:cubicBezTo>
                <a:cubicBezTo>
                  <a:pt x="1214" y="3043"/>
                  <a:pt x="1196" y="2953"/>
                  <a:pt x="1196" y="2846"/>
                </a:cubicBezTo>
                <a:cubicBezTo>
                  <a:pt x="1196" y="2418"/>
                  <a:pt x="1499" y="2043"/>
                  <a:pt x="1927" y="1972"/>
                </a:cubicBezTo>
                <a:cubicBezTo>
                  <a:pt x="2048" y="1610"/>
                  <a:pt x="2385" y="1364"/>
                  <a:pt x="2746" y="1364"/>
                </a:cubicBezTo>
                <a:cubicBezTo>
                  <a:pt x="2759" y="1364"/>
                  <a:pt x="2771" y="1365"/>
                  <a:pt x="2784" y="1365"/>
                </a:cubicBezTo>
                <a:cubicBezTo>
                  <a:pt x="2855" y="1365"/>
                  <a:pt x="2944" y="1383"/>
                  <a:pt x="2998" y="1383"/>
                </a:cubicBezTo>
                <a:cubicBezTo>
                  <a:pt x="3159" y="1205"/>
                  <a:pt x="3390" y="1098"/>
                  <a:pt x="3640" y="1062"/>
                </a:cubicBezTo>
                <a:close/>
                <a:moveTo>
                  <a:pt x="4048" y="0"/>
                </a:moveTo>
                <a:cubicBezTo>
                  <a:pt x="3341" y="0"/>
                  <a:pt x="2632" y="188"/>
                  <a:pt x="1999" y="562"/>
                </a:cubicBezTo>
                <a:cubicBezTo>
                  <a:pt x="750" y="1294"/>
                  <a:pt x="0" y="2650"/>
                  <a:pt x="36" y="4113"/>
                </a:cubicBezTo>
                <a:cubicBezTo>
                  <a:pt x="36" y="5362"/>
                  <a:pt x="625" y="6540"/>
                  <a:pt x="1624" y="7307"/>
                </a:cubicBezTo>
                <a:lnTo>
                  <a:pt x="1624" y="10626"/>
                </a:lnTo>
                <a:lnTo>
                  <a:pt x="5817" y="10626"/>
                </a:lnTo>
                <a:lnTo>
                  <a:pt x="5817" y="9038"/>
                </a:lnTo>
                <a:lnTo>
                  <a:pt x="6477" y="9038"/>
                </a:lnTo>
                <a:cubicBezTo>
                  <a:pt x="6905" y="9038"/>
                  <a:pt x="7298" y="8877"/>
                  <a:pt x="7601" y="8574"/>
                </a:cubicBezTo>
                <a:cubicBezTo>
                  <a:pt x="7887" y="8288"/>
                  <a:pt x="8047" y="7878"/>
                  <a:pt x="8047" y="7468"/>
                </a:cubicBezTo>
                <a:lnTo>
                  <a:pt x="8047" y="6665"/>
                </a:lnTo>
                <a:lnTo>
                  <a:pt x="8636" y="6665"/>
                </a:lnTo>
                <a:cubicBezTo>
                  <a:pt x="8975" y="6629"/>
                  <a:pt x="9279" y="6236"/>
                  <a:pt x="8957" y="5737"/>
                </a:cubicBezTo>
                <a:lnTo>
                  <a:pt x="8047" y="4167"/>
                </a:lnTo>
                <a:lnTo>
                  <a:pt x="8047" y="4113"/>
                </a:lnTo>
                <a:cubicBezTo>
                  <a:pt x="8101" y="2650"/>
                  <a:pt x="7352" y="1294"/>
                  <a:pt x="6085" y="562"/>
                </a:cubicBezTo>
                <a:cubicBezTo>
                  <a:pt x="5460" y="188"/>
                  <a:pt x="4755" y="0"/>
                  <a:pt x="40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1" name="Google Shape;4461;p43"/>
          <p:cNvGrpSpPr/>
          <p:nvPr/>
        </p:nvGrpSpPr>
        <p:grpSpPr>
          <a:xfrm>
            <a:off x="9443288" y="5752884"/>
            <a:ext cx="299598" cy="398327"/>
            <a:chOff x="3707175" y="1322350"/>
            <a:chExt cx="226625" cy="292200"/>
          </a:xfrm>
        </p:grpSpPr>
        <p:sp>
          <p:nvSpPr>
            <p:cNvPr id="4462" name="Google Shape;4462;p43"/>
            <p:cNvSpPr/>
            <p:nvPr/>
          </p:nvSpPr>
          <p:spPr>
            <a:xfrm>
              <a:off x="3707175" y="1322350"/>
              <a:ext cx="226625" cy="292200"/>
            </a:xfrm>
            <a:custGeom>
              <a:avLst/>
              <a:gdLst/>
              <a:ahLst/>
              <a:cxnLst/>
              <a:rect l="l" t="t" r="r" b="b"/>
              <a:pathLst>
                <a:path w="9065" h="11688" extrusionOk="0">
                  <a:moveTo>
                    <a:pt x="7584" y="3462"/>
                  </a:moveTo>
                  <a:cubicBezTo>
                    <a:pt x="8119" y="3462"/>
                    <a:pt x="8529" y="3872"/>
                    <a:pt x="8529" y="4390"/>
                  </a:cubicBezTo>
                  <a:cubicBezTo>
                    <a:pt x="8529" y="4907"/>
                    <a:pt x="8119" y="5318"/>
                    <a:pt x="7584" y="5318"/>
                  </a:cubicBezTo>
                  <a:cubicBezTo>
                    <a:pt x="7084" y="5318"/>
                    <a:pt x="6656" y="4907"/>
                    <a:pt x="6656" y="4390"/>
                  </a:cubicBezTo>
                  <a:cubicBezTo>
                    <a:pt x="6656" y="3872"/>
                    <a:pt x="7084" y="3462"/>
                    <a:pt x="7584" y="3462"/>
                  </a:cubicBezTo>
                  <a:close/>
                  <a:moveTo>
                    <a:pt x="1339" y="1"/>
                  </a:moveTo>
                  <a:cubicBezTo>
                    <a:pt x="1178" y="1"/>
                    <a:pt x="1018" y="126"/>
                    <a:pt x="964" y="286"/>
                  </a:cubicBezTo>
                  <a:cubicBezTo>
                    <a:pt x="572" y="340"/>
                    <a:pt x="268" y="661"/>
                    <a:pt x="268" y="1071"/>
                  </a:cubicBezTo>
                  <a:lnTo>
                    <a:pt x="268" y="4336"/>
                  </a:lnTo>
                  <a:cubicBezTo>
                    <a:pt x="108" y="4426"/>
                    <a:pt x="1" y="4604"/>
                    <a:pt x="1" y="4782"/>
                  </a:cubicBezTo>
                  <a:cubicBezTo>
                    <a:pt x="1" y="6192"/>
                    <a:pt x="1053" y="7352"/>
                    <a:pt x="2409" y="7548"/>
                  </a:cubicBezTo>
                  <a:lnTo>
                    <a:pt x="2409" y="8904"/>
                  </a:lnTo>
                  <a:cubicBezTo>
                    <a:pt x="2409" y="10456"/>
                    <a:pt x="3658" y="11688"/>
                    <a:pt x="5193" y="11688"/>
                  </a:cubicBezTo>
                  <a:cubicBezTo>
                    <a:pt x="6745" y="11688"/>
                    <a:pt x="7994" y="10456"/>
                    <a:pt x="7994" y="8904"/>
                  </a:cubicBezTo>
                  <a:lnTo>
                    <a:pt x="7994" y="5799"/>
                  </a:lnTo>
                  <a:cubicBezTo>
                    <a:pt x="8601" y="5621"/>
                    <a:pt x="9065" y="5050"/>
                    <a:pt x="9065" y="4390"/>
                  </a:cubicBezTo>
                  <a:cubicBezTo>
                    <a:pt x="9065" y="3587"/>
                    <a:pt x="8405" y="2927"/>
                    <a:pt x="7584" y="2927"/>
                  </a:cubicBezTo>
                  <a:cubicBezTo>
                    <a:pt x="6781" y="2927"/>
                    <a:pt x="6121" y="3587"/>
                    <a:pt x="6121" y="4390"/>
                  </a:cubicBezTo>
                  <a:cubicBezTo>
                    <a:pt x="6121" y="5050"/>
                    <a:pt x="6585" y="5621"/>
                    <a:pt x="7191" y="5799"/>
                  </a:cubicBezTo>
                  <a:lnTo>
                    <a:pt x="7191" y="8904"/>
                  </a:lnTo>
                  <a:cubicBezTo>
                    <a:pt x="7191" y="10010"/>
                    <a:pt x="6299" y="10902"/>
                    <a:pt x="5193" y="10902"/>
                  </a:cubicBezTo>
                  <a:cubicBezTo>
                    <a:pt x="4105" y="10902"/>
                    <a:pt x="3195" y="10010"/>
                    <a:pt x="3195" y="8904"/>
                  </a:cubicBezTo>
                  <a:lnTo>
                    <a:pt x="3195" y="7548"/>
                  </a:lnTo>
                  <a:cubicBezTo>
                    <a:pt x="4568" y="7352"/>
                    <a:pt x="5603" y="6192"/>
                    <a:pt x="5603" y="4782"/>
                  </a:cubicBezTo>
                  <a:cubicBezTo>
                    <a:pt x="5603" y="4586"/>
                    <a:pt x="5496" y="4426"/>
                    <a:pt x="5336" y="4336"/>
                  </a:cubicBezTo>
                  <a:lnTo>
                    <a:pt x="5336" y="1071"/>
                  </a:lnTo>
                  <a:cubicBezTo>
                    <a:pt x="5336" y="661"/>
                    <a:pt x="5032" y="340"/>
                    <a:pt x="4640" y="286"/>
                  </a:cubicBezTo>
                  <a:cubicBezTo>
                    <a:pt x="4586" y="126"/>
                    <a:pt x="4444" y="1"/>
                    <a:pt x="4265" y="1"/>
                  </a:cubicBezTo>
                  <a:lnTo>
                    <a:pt x="4140" y="1"/>
                  </a:lnTo>
                  <a:cubicBezTo>
                    <a:pt x="3837" y="1"/>
                    <a:pt x="3605" y="250"/>
                    <a:pt x="3605" y="536"/>
                  </a:cubicBezTo>
                  <a:cubicBezTo>
                    <a:pt x="3605" y="839"/>
                    <a:pt x="3837" y="1071"/>
                    <a:pt x="4140" y="1071"/>
                  </a:cubicBezTo>
                  <a:lnTo>
                    <a:pt x="4265" y="1071"/>
                  </a:lnTo>
                  <a:cubicBezTo>
                    <a:pt x="4426" y="1071"/>
                    <a:pt x="4568" y="964"/>
                    <a:pt x="4640" y="839"/>
                  </a:cubicBezTo>
                  <a:cubicBezTo>
                    <a:pt x="4729" y="875"/>
                    <a:pt x="4800" y="964"/>
                    <a:pt x="4800" y="1071"/>
                  </a:cubicBezTo>
                  <a:lnTo>
                    <a:pt x="4800" y="4336"/>
                  </a:lnTo>
                  <a:cubicBezTo>
                    <a:pt x="4640" y="4426"/>
                    <a:pt x="4533" y="4604"/>
                    <a:pt x="4533" y="4782"/>
                  </a:cubicBezTo>
                  <a:cubicBezTo>
                    <a:pt x="4533" y="5746"/>
                    <a:pt x="3765" y="6513"/>
                    <a:pt x="2802" y="6513"/>
                  </a:cubicBezTo>
                  <a:cubicBezTo>
                    <a:pt x="1838" y="6513"/>
                    <a:pt x="1071" y="5746"/>
                    <a:pt x="1071" y="4782"/>
                  </a:cubicBezTo>
                  <a:cubicBezTo>
                    <a:pt x="1071" y="4586"/>
                    <a:pt x="964" y="4426"/>
                    <a:pt x="804" y="4336"/>
                  </a:cubicBezTo>
                  <a:lnTo>
                    <a:pt x="804" y="1071"/>
                  </a:lnTo>
                  <a:cubicBezTo>
                    <a:pt x="804" y="964"/>
                    <a:pt x="875" y="875"/>
                    <a:pt x="964" y="839"/>
                  </a:cubicBezTo>
                  <a:cubicBezTo>
                    <a:pt x="1036" y="982"/>
                    <a:pt x="1178" y="1071"/>
                    <a:pt x="1339" y="1071"/>
                  </a:cubicBezTo>
                  <a:lnTo>
                    <a:pt x="1464" y="1071"/>
                  </a:lnTo>
                  <a:cubicBezTo>
                    <a:pt x="1767" y="1071"/>
                    <a:pt x="1999" y="839"/>
                    <a:pt x="1999" y="536"/>
                  </a:cubicBezTo>
                  <a:cubicBezTo>
                    <a:pt x="1999" y="250"/>
                    <a:pt x="1767" y="1"/>
                    <a:pt x="1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3"/>
            <p:cNvSpPr/>
            <p:nvPr/>
          </p:nvSpPr>
          <p:spPr>
            <a:xfrm>
              <a:off x="3880250" y="1415575"/>
              <a:ext cx="33475" cy="33050"/>
            </a:xfrm>
            <a:custGeom>
              <a:avLst/>
              <a:gdLst/>
              <a:ahLst/>
              <a:cxnLst/>
              <a:rect l="l" t="t" r="r" b="b"/>
              <a:pathLst>
                <a:path w="1339" h="1322" extrusionOk="0">
                  <a:moveTo>
                    <a:pt x="661" y="1"/>
                  </a:moveTo>
                  <a:cubicBezTo>
                    <a:pt x="304" y="1"/>
                    <a:pt x="1" y="286"/>
                    <a:pt x="1" y="661"/>
                  </a:cubicBezTo>
                  <a:cubicBezTo>
                    <a:pt x="1" y="1036"/>
                    <a:pt x="304" y="1321"/>
                    <a:pt x="661" y="1321"/>
                  </a:cubicBezTo>
                  <a:cubicBezTo>
                    <a:pt x="1036" y="1321"/>
                    <a:pt x="1339" y="1036"/>
                    <a:pt x="1339" y="661"/>
                  </a:cubicBezTo>
                  <a:cubicBezTo>
                    <a:pt x="1339" y="286"/>
                    <a:pt x="1036" y="1"/>
                    <a:pt x="6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Google Shape;3850;p25"/>
          <p:cNvSpPr txBox="1">
            <a:spLocks noGrp="1"/>
          </p:cNvSpPr>
          <p:nvPr>
            <p:ph type="title"/>
          </p:nvPr>
        </p:nvSpPr>
        <p:spPr>
          <a:xfrm>
            <a:off x="735250" y="1770750"/>
            <a:ext cx="3229500" cy="331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Teorem o četiri boje</a:t>
            </a:r>
            <a:endParaRPr/>
          </a:p>
        </p:txBody>
      </p:sp>
      <p:sp>
        <p:nvSpPr>
          <p:cNvPr id="3851" name="Google Shape;3851;p25"/>
          <p:cNvSpPr txBox="1">
            <a:spLocks noGrp="1"/>
          </p:cNvSpPr>
          <p:nvPr>
            <p:ph type="body" idx="2"/>
          </p:nvPr>
        </p:nvSpPr>
        <p:spPr>
          <a:xfrm>
            <a:off x="4988475" y="846950"/>
            <a:ext cx="7061700" cy="331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 b="1">
                <a:latin typeface="Barlow"/>
                <a:ea typeface="Barlow"/>
                <a:cs typeface="Barlow"/>
                <a:sym typeface="Barlow"/>
              </a:rPr>
              <a:t>Svaka se karta može obojiti najviše četirima bojama tako da su susjedne države obojene različito.</a:t>
            </a:r>
            <a:endParaRPr sz="2800"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latin typeface="Barlow"/>
                <a:ea typeface="Barlow"/>
                <a:cs typeface="Barlow"/>
                <a:sym typeface="Barlow"/>
              </a:rPr>
              <a:t>Države su susjedne ako se dodiruju nekom dužinom, a ne samo u jednoj točki.</a:t>
            </a:r>
            <a:endParaRPr sz="2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2000"/>
          </a:p>
        </p:txBody>
      </p:sp>
      <p:pic>
        <p:nvPicPr>
          <p:cNvPr id="3852" name="Google Shape;38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2100" y="4288700"/>
            <a:ext cx="2854450" cy="20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7" name="Google Shape;3857;p26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DM Sans"/>
                <a:ea typeface="DM Sans"/>
                <a:cs typeface="DM Sans"/>
                <a:sym typeface="DM Sans"/>
              </a:rPr>
              <a:t>Veza matematike i bojanja susjednih država 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858" name="Google Shape;3858;p26"/>
          <p:cNvSpPr txBox="1"/>
          <p:nvPr/>
        </p:nvSpPr>
        <p:spPr>
          <a:xfrm>
            <a:off x="343125" y="2160750"/>
            <a:ext cx="3000000" cy="2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Teorem o četiri boje doprinio je razvoju </a:t>
            </a:r>
            <a:endParaRPr sz="2800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70C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teorije grafova.</a:t>
            </a:r>
            <a:endParaRPr sz="2800">
              <a:solidFill>
                <a:srgbClr val="0070C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3859" name="Google Shape;3859;p26"/>
          <p:cNvSpPr txBox="1"/>
          <p:nvPr/>
        </p:nvSpPr>
        <p:spPr>
          <a:xfrm>
            <a:off x="3490800" y="1838200"/>
            <a:ext cx="8850600" cy="50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Definirajmo pojmove:</a:t>
            </a:r>
            <a:endParaRPr sz="27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•</a:t>
            </a:r>
            <a:r>
              <a:rPr lang="en" sz="2700">
                <a:solidFill>
                  <a:srgbClr val="C00000"/>
                </a:solidFill>
                <a:latin typeface="Barlow"/>
                <a:ea typeface="Barlow"/>
                <a:cs typeface="Barlow"/>
                <a:sym typeface="Barlow"/>
              </a:rPr>
              <a:t>Graf G </a:t>
            </a: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– uređeni par nepraznih skupova V, E i funkcije j</a:t>
            </a:r>
            <a:endParaRPr sz="27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•</a:t>
            </a:r>
            <a:r>
              <a:rPr lang="en" sz="2700">
                <a:solidFill>
                  <a:srgbClr val="C00000"/>
                </a:solidFill>
                <a:latin typeface="Barlow"/>
                <a:ea typeface="Barlow"/>
                <a:cs typeface="Barlow"/>
                <a:sym typeface="Barlow"/>
              </a:rPr>
              <a:t>Skup V</a:t>
            </a: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– skup vrhova grafa</a:t>
            </a:r>
            <a:endParaRPr sz="27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•</a:t>
            </a:r>
            <a:r>
              <a:rPr lang="en" sz="2700">
                <a:solidFill>
                  <a:srgbClr val="C00000"/>
                </a:solidFill>
                <a:latin typeface="Barlow"/>
                <a:ea typeface="Barlow"/>
                <a:cs typeface="Barlow"/>
                <a:sym typeface="Barlow"/>
              </a:rPr>
              <a:t>Skup E</a:t>
            </a: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– skup bridova grafa</a:t>
            </a:r>
            <a:endParaRPr sz="27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•</a:t>
            </a:r>
            <a:r>
              <a:rPr lang="en" sz="2700">
                <a:solidFill>
                  <a:srgbClr val="C00000"/>
                </a:solidFill>
                <a:latin typeface="Barlow"/>
                <a:ea typeface="Barlow"/>
                <a:cs typeface="Barlow"/>
                <a:sym typeface="Barlow"/>
              </a:rPr>
              <a:t>Funkcija j</a:t>
            </a: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- svakom bridu iz skupa E pridružuje neuređeni par vrhova iz V</a:t>
            </a:r>
            <a:endParaRPr sz="27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Pišemo:   </a:t>
            </a:r>
            <a:r>
              <a:rPr lang="en" sz="270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  G=(V(G), E(G), j)</a:t>
            </a:r>
            <a:endParaRPr sz="27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•Vrhove prikazujemo kao </a:t>
            </a:r>
            <a:r>
              <a:rPr lang="en" sz="27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kružiće</a:t>
            </a: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 bridove kao </a:t>
            </a:r>
            <a:r>
              <a:rPr lang="en" sz="27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linije</a:t>
            </a:r>
            <a:r>
              <a:rPr lang="en" sz="2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koje povezuju vrhove (kružiće).</a:t>
            </a:r>
            <a:endParaRPr sz="27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860" name="Google Shape;38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75" y="4312000"/>
            <a:ext cx="3107500" cy="23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1" name="Google Shape;38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8850" y="4453750"/>
            <a:ext cx="1433475" cy="14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Google Shape;3866;p27"/>
          <p:cNvSpPr txBox="1">
            <a:spLocks noGrp="1"/>
          </p:cNvSpPr>
          <p:nvPr>
            <p:ph type="title"/>
          </p:nvPr>
        </p:nvSpPr>
        <p:spPr>
          <a:xfrm>
            <a:off x="784063" y="256800"/>
            <a:ext cx="3785700" cy="1247100"/>
          </a:xfrm>
          <a:prstGeom prst="rect">
            <a:avLst/>
          </a:prstGeom>
          <a:solidFill>
            <a:srgbClr val="6AA84F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Zaključak</a:t>
            </a:r>
            <a:endParaRPr/>
          </a:p>
        </p:txBody>
      </p:sp>
      <p:sp>
        <p:nvSpPr>
          <p:cNvPr id="3867" name="Google Shape;3867;p27"/>
          <p:cNvSpPr txBox="1">
            <a:spLocks noGrp="1"/>
          </p:cNvSpPr>
          <p:nvPr>
            <p:ph type="body" idx="2"/>
          </p:nvPr>
        </p:nvSpPr>
        <p:spPr>
          <a:xfrm>
            <a:off x="4888300" y="664300"/>
            <a:ext cx="7092900" cy="221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latin typeface="Barlow Medium"/>
                <a:ea typeface="Barlow Medium"/>
                <a:cs typeface="Barlow Medium"/>
                <a:sym typeface="Barlow Medium"/>
              </a:rPr>
              <a:t>Iz svake se karte može konstruirati planarni graf u kojem </a:t>
            </a:r>
            <a:r>
              <a:rPr lang="en" sz="2800">
                <a:solidFill>
                  <a:srgbClr val="C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države</a:t>
            </a:r>
            <a:r>
              <a:rPr lang="en" sz="2800">
                <a:latin typeface="Barlow Medium"/>
                <a:ea typeface="Barlow Medium"/>
                <a:cs typeface="Barlow Medium"/>
                <a:sym typeface="Barlow Medium"/>
              </a:rPr>
              <a:t> zamjenjujemo </a:t>
            </a:r>
            <a:r>
              <a:rPr lang="en" sz="2800">
                <a:solidFill>
                  <a:srgbClr val="C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vrhovima</a:t>
            </a:r>
            <a:r>
              <a:rPr lang="en" sz="2800">
                <a:latin typeface="Barlow Medium"/>
                <a:ea typeface="Barlow Medium"/>
                <a:cs typeface="Barlow Medium"/>
                <a:sym typeface="Barlow Medium"/>
              </a:rPr>
              <a:t>, a dva vrha spajamo </a:t>
            </a:r>
            <a:r>
              <a:rPr lang="en" sz="2800">
                <a:solidFill>
                  <a:srgbClr val="C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bridom </a:t>
            </a:r>
            <a:r>
              <a:rPr lang="en" sz="2800">
                <a:latin typeface="Barlow Medium"/>
                <a:ea typeface="Barlow Medium"/>
                <a:cs typeface="Barlow Medium"/>
                <a:sym typeface="Barlow Medium"/>
              </a:rPr>
              <a:t>ako su odgovarajuće države </a:t>
            </a:r>
            <a:r>
              <a:rPr lang="en" sz="2800">
                <a:solidFill>
                  <a:srgbClr val="C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susjedne.</a:t>
            </a:r>
            <a:endParaRPr sz="2800">
              <a:solidFill>
                <a:srgbClr val="C00000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C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latin typeface="Barlow Medium"/>
                <a:ea typeface="Barlow Medium"/>
                <a:cs typeface="Barlow Medium"/>
                <a:sym typeface="Barlow Medium"/>
              </a:rPr>
              <a:t>Problem bojanja država se svodi na </a:t>
            </a:r>
            <a:r>
              <a:rPr lang="en" sz="2800">
                <a:solidFill>
                  <a:srgbClr val="FF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problem bojanja vrhova planarnog grafa tako da niti jedan od dva povezana vrha nemaju istu boju!</a:t>
            </a:r>
            <a:endParaRPr sz="2800">
              <a:solidFill>
                <a:srgbClr val="FF0000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FF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latin typeface="Barlow Medium"/>
                <a:ea typeface="Barlow Medium"/>
                <a:cs typeface="Barlow Medium"/>
                <a:sym typeface="Barlow Medium"/>
              </a:rPr>
              <a:t>Države su susjedne ako se dodiruju nekom dužinom, a ne samo u jednoj točki.</a:t>
            </a:r>
            <a:endParaRPr sz="28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28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868" name="Google Shape;38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850" y="2328775"/>
            <a:ext cx="3044876" cy="15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9" name="Google Shape;38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862" y="4360000"/>
            <a:ext cx="3044875" cy="1806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p28"/>
          <p:cNvSpPr txBox="1">
            <a:spLocks noGrp="1"/>
          </p:cNvSpPr>
          <p:nvPr>
            <p:ph type="title"/>
          </p:nvPr>
        </p:nvSpPr>
        <p:spPr>
          <a:xfrm>
            <a:off x="3181625" y="0"/>
            <a:ext cx="8885100" cy="82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chemeClr val="accent1"/>
                </a:solidFill>
              </a:rPr>
              <a:t>Početci digitalizacije - pametna ploča</a:t>
            </a:r>
            <a:endParaRPr sz="40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28"/>
          <p:cNvSpPr/>
          <p:nvPr/>
        </p:nvSpPr>
        <p:spPr>
          <a:xfrm>
            <a:off x="986700" y="1014376"/>
            <a:ext cx="1454767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arlow;900"/>
              </a:rPr>
              <a:t>01</a:t>
            </a:r>
          </a:p>
        </p:txBody>
      </p:sp>
      <p:pic>
        <p:nvPicPr>
          <p:cNvPr id="3876" name="Google Shape;38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298" y="948013"/>
            <a:ext cx="2999001" cy="23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7" name="Google Shape;38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9399" y="1014375"/>
            <a:ext cx="2823201" cy="19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8" name="Google Shape;387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687" y="3307795"/>
            <a:ext cx="2243199" cy="21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9" name="Google Shape;387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1475" y="3429025"/>
            <a:ext cx="3102589" cy="17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0" name="Google Shape;388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1575" y="3652249"/>
            <a:ext cx="2999000" cy="136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1" name="Google Shape;388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78351" y="3652251"/>
            <a:ext cx="2647294" cy="1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2" name="Google Shape;3882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5193" y="5358891"/>
            <a:ext cx="2419657" cy="1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3" name="Google Shape;3883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07050" y="5590630"/>
            <a:ext cx="337025" cy="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4" name="Google Shape;3884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0950" y="5479305"/>
            <a:ext cx="337025" cy="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5" name="Google Shape;3885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30624" y="5358902"/>
            <a:ext cx="2419650" cy="136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6" name="Google Shape;3886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04175" y="5408625"/>
            <a:ext cx="2243200" cy="1263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" name="Google Shape;3891;p29"/>
          <p:cNvSpPr txBox="1">
            <a:spLocks noGrp="1"/>
          </p:cNvSpPr>
          <p:nvPr>
            <p:ph type="title"/>
          </p:nvPr>
        </p:nvSpPr>
        <p:spPr>
          <a:xfrm>
            <a:off x="490800" y="0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Svijet u četiri boje</a:t>
            </a:r>
            <a:endParaRPr/>
          </a:p>
        </p:txBody>
      </p:sp>
      <p:pic>
        <p:nvPicPr>
          <p:cNvPr id="3892" name="Google Shape;38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025" y="1885150"/>
            <a:ext cx="4822624" cy="474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3" name="Google Shape;3893;p29"/>
          <p:cNvPicPr preferRelativeResize="0"/>
          <p:nvPr/>
        </p:nvPicPr>
        <p:blipFill rotWithShape="1">
          <a:blip r:embed="rId4">
            <a:alphaModFix/>
          </a:blip>
          <a:srcRect t="18046"/>
          <a:stretch/>
        </p:blipFill>
        <p:spPr>
          <a:xfrm>
            <a:off x="7123125" y="1979100"/>
            <a:ext cx="3558425" cy="23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4" name="Google Shape;38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3975" y="4597775"/>
            <a:ext cx="2796749" cy="19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9" name="Google Shape;3899;p30"/>
          <p:cNvSpPr txBox="1">
            <a:spLocks noGrp="1"/>
          </p:cNvSpPr>
          <p:nvPr>
            <p:ph type="title"/>
          </p:nvPr>
        </p:nvSpPr>
        <p:spPr>
          <a:xfrm>
            <a:off x="490800" y="0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Europa i županije RH u 4 boje</a:t>
            </a:r>
            <a:endParaRPr/>
          </a:p>
        </p:txBody>
      </p:sp>
      <p:pic>
        <p:nvPicPr>
          <p:cNvPr id="3900" name="Google Shape;39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925" y="1270813"/>
            <a:ext cx="3945700" cy="26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1" name="Google Shape;390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3800" y="4092925"/>
            <a:ext cx="3467962" cy="27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2" name="Google Shape;390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0400" y="1128350"/>
            <a:ext cx="2983299" cy="28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3" name="Google Shape;390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8542" y="4092925"/>
            <a:ext cx="2727008" cy="27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p31"/>
          <p:cNvSpPr txBox="1">
            <a:spLocks noGrp="1"/>
          </p:cNvSpPr>
          <p:nvPr>
            <p:ph type="title"/>
          </p:nvPr>
        </p:nvSpPr>
        <p:spPr>
          <a:xfrm>
            <a:off x="490800" y="0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Općine i kvartovi u 4 boje</a:t>
            </a:r>
            <a:endParaRPr/>
          </a:p>
        </p:txBody>
      </p:sp>
      <p:pic>
        <p:nvPicPr>
          <p:cNvPr id="3909" name="Google Shape;39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725" y="1199400"/>
            <a:ext cx="4172200" cy="27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0" name="Google Shape;39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8788" y="4312475"/>
            <a:ext cx="2948075" cy="23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1" name="Google Shape;391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7700" y="2261300"/>
            <a:ext cx="4279850" cy="15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2" name="Google Shape;391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0239" y="4487525"/>
            <a:ext cx="3743736" cy="15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D1D1D1"/>
      </a:lt2>
      <a:accent1>
        <a:srgbClr val="E6252C"/>
      </a:accent1>
      <a:accent2>
        <a:srgbClr val="DA1DB6"/>
      </a:accent2>
      <a:accent3>
        <a:srgbClr val="1297FB"/>
      </a:accent3>
      <a:accent4>
        <a:srgbClr val="1C72E1"/>
      </a:accent4>
      <a:accent5>
        <a:srgbClr val="F2D61B"/>
      </a:accent5>
      <a:accent6>
        <a:srgbClr val="FFAB1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Široki zaslon</PresentationFormat>
  <Paragraphs>67</Paragraphs>
  <Slides>22</Slides>
  <Notes>22</Notes>
  <HiddenSlides>0</HiddenSlides>
  <MMClips>0</MMClips>
  <ScaleCrop>false</ScaleCrop>
  <HeadingPairs>
    <vt:vector size="6" baseType="variant">
      <vt:variant>
        <vt:lpstr>Korišteni fontovi</vt:lpstr>
      </vt:variant>
      <vt:variant>
        <vt:i4>13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36" baseType="lpstr">
      <vt:lpstr>Aldrich</vt:lpstr>
      <vt:lpstr>Barlow Medium</vt:lpstr>
      <vt:lpstr>Barlow;900</vt:lpstr>
      <vt:lpstr>Homemade Apple</vt:lpstr>
      <vt:lpstr>Calibri</vt:lpstr>
      <vt:lpstr>Arial</vt:lpstr>
      <vt:lpstr>Abril Fatface</vt:lpstr>
      <vt:lpstr>DM Sans</vt:lpstr>
      <vt:lpstr>Barlow SemiBold</vt:lpstr>
      <vt:lpstr>Poppins</vt:lpstr>
      <vt:lpstr>Barlow</vt:lpstr>
      <vt:lpstr>Century Gothic</vt:lpstr>
      <vt:lpstr>Barlow Black</vt:lpstr>
      <vt:lpstr>SlidesMania</vt:lpstr>
      <vt:lpstr>OBOJIMO SVIJET!</vt:lpstr>
      <vt:lpstr>Teorem o četiri boje - kroz tri faze digitalizacije škola</vt:lpstr>
      <vt:lpstr>Teorem o četiri boje</vt:lpstr>
      <vt:lpstr>Veza matematike i bojanja susjednih država </vt:lpstr>
      <vt:lpstr>Zaključak</vt:lpstr>
      <vt:lpstr>Početci digitalizacije - pametna ploča </vt:lpstr>
      <vt:lpstr>Svijet u četiri boje</vt:lpstr>
      <vt:lpstr>Europa i županije RH u 4 boje</vt:lpstr>
      <vt:lpstr>Općine i kvartovi u 4 boje</vt:lpstr>
      <vt:lpstr>Moj kvart u 4 boje!</vt:lpstr>
      <vt:lpstr>Faza e-škola - niz digitalnih alata </vt:lpstr>
      <vt:lpstr>AI faza - AI alati  Online meeting - učenici iz OŠ Visoka educiraju učenike iz COOR Podravsko sunce, Koprivnica Učenici s teškoćama se uključuju u projekt odrađujući aktivnosti iz 1. i 2. faze 3. faza projekta kroz AI alate </vt:lpstr>
      <vt:lpstr>Online meeting učenika </vt:lpstr>
      <vt:lpstr>PowerPoint prezentacija</vt:lpstr>
      <vt:lpstr>AI alati i Teorem o četiri boje</vt:lpstr>
      <vt:lpstr>PowerPoint prezentacija</vt:lpstr>
      <vt:lpstr>PowerPoint prezentacija</vt:lpstr>
      <vt:lpstr>Zaključak</vt:lpstr>
      <vt:lpstr>Hvala!</vt:lpstr>
      <vt:lpstr>PowerPoint prezentacija</vt:lpstr>
      <vt:lpstr>Editable Icons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OBOJIMO SVIJET!</dc:title>
  <cp:lastModifiedBy>Marica Brzica</cp:lastModifiedBy>
  <cp:revision>1</cp:revision>
  <dcterms:modified xsi:type="dcterms:W3CDTF">2024-03-25T21:45:43Z</dcterms:modified>
</cp:coreProperties>
</file>