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4" r:id="rId9"/>
    <p:sldId id="263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D7E33-B1DC-2494-569E-59C113FF7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840B22-08F5-A156-CE6C-F8AEEE59F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ACC195-8E93-CD36-A7EC-D76CE0E9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B8EA58A-AB30-51BF-A5ED-0F6F1049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56558C-CA46-12BB-CAC3-586F2F51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4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A052BA-D812-D56D-05EC-2FEAF61C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AF079A7-529C-16DD-ADF1-AAB402644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CDFA23-C0E5-15E7-08D8-7AEA1358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E31216-86D9-4E75-5D7B-6DD9C705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F8879B-66DE-7085-DE4B-D8B46FB9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417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34831D6-12D1-F512-01AF-2C503AF6C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B883A0E-AC21-009F-B0A4-15E9AB5E2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9C28A3-5C0B-90CB-F93D-D3C8EC53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250D34-B9A5-57D5-8C7A-302D3FE6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27043A-C4EC-7DBF-6715-C9DB7D4C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636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EBA091-CE31-3087-CAC8-48F8C049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1532DF-88FF-88E8-350A-C99F21C9E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8C4999-DD04-847A-28E9-64388888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630730-74DB-F2B5-3A72-8DCA8258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EF6471-B73D-05CC-62BE-02F854E3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07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98B2BA-0439-63AD-C7F7-1DEF45F7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4C5844F-700C-B583-656A-BC2BDEC5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0CD399-6736-DFD0-D7F7-786A8327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A0B792-040E-81D9-DE31-A5C1F59E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2386E3-D219-7FEB-F64E-078D2861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16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CDABBD-442E-20E5-0C32-3D9FCCB7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CAA2F8-EBEE-A59F-D347-D39C6863F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EF3D2D2-EFD4-C3B4-D5CF-7F70C9299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294604-C8F2-173F-3B79-007F7290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697489E-6DEF-C29D-EADF-E3AD8D74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C5F78C-BD91-AB78-89CC-D549545F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91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DA09DD-737B-F5F8-CAFB-7814FED6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C743D37-3A27-3325-2727-C7699B82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D5C74AB-3969-2DFF-885C-29A292081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6292DBA-2AFA-CA44-2C59-E063D3738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A66BFCE-32F9-3BAA-138F-5FFD55B1C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F8C8722-210E-41C2-A3B2-71F46CFC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E9464F6-8677-3976-93E7-15ABF1A2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6B9D4D2-88CD-7C79-D8AE-22CB70F2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950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F1A7FE-65CE-ABCE-300C-C3261FD4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DB59E38-3FE1-C8DA-28BD-A27C159D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E616819-BC3D-E13D-0F03-389D62BA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1360713-1317-E4F0-6348-C586FDC2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48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3094E58-58A4-9B17-50BC-38F53F1E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1BA68FF-919C-2B2B-039F-B4292082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78361DE-5DE1-63E1-B438-2361EA31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3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040029-9A38-C4B9-6344-B2B02891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153951-C88E-C39A-261E-ECCA598DB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28E3934-CC4C-41E7-C318-247269B23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7D0114C-AE52-3F6D-43F4-8CEAC47B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834E441-2B4B-1B11-5896-728DDA38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458F344-6114-D706-1A26-8EE08839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73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25B972-D671-3729-43E0-0AA56485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B6F729D-B7D6-DCA5-F5AF-9AF1C0CA1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DC0AD4F-160E-76E8-381F-A0FC3432E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1391981-71B1-EA63-C92B-9DC087B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17130A4-DE91-3CB3-22DD-0F87A882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0796806-D927-17F6-32B5-173EB94B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381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533F995-F38E-86BB-B76F-9BBF1D82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DA7EB7-7F1B-4147-4FC9-3FC1AE62A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53A6D5-A104-94E0-5758-C92F68982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1812-2D06-4AEA-BB65-6CA98C43D3C7}" type="datetimeFigureOut">
              <a:rPr lang="hr-HR" smtClean="0"/>
              <a:t>30.3.2024.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2EB85D-B3F1-F102-E03A-C253A1AA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3E8F2D-21E3-FCEA-2A01-358075EEF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5C2F-08F5-42E8-9ED2-28A37E07A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113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30CEE9-1F9D-887B-5166-D2AA4E6FC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C8F2F21-8A29-FA87-7F70-EF63E2F46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Slika na kojoj se prikazuje jastuk, u dvorani, spavaća soba, posteljina&#10;&#10;Opis je automatski generiran">
            <a:extLst>
              <a:ext uri="{FF2B5EF4-FFF2-40B4-BE49-F238E27FC236}">
                <a16:creationId xmlns:a16="http://schemas.microsoft.com/office/drawing/2014/main" id="{64CDF71D-EDFF-C8DA-A2CE-144B2A7B7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88"/>
            <a:ext cx="12192000" cy="60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električno plava&#10;&#10;Opis je automatski generiran">
            <a:extLst>
              <a:ext uri="{FF2B5EF4-FFF2-40B4-BE49-F238E27FC236}">
                <a16:creationId xmlns:a16="http://schemas.microsoft.com/office/drawing/2014/main" id="{EAC2E7E7-9FB8-8CE1-9E27-3EACDA5E6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57" y="1871445"/>
            <a:ext cx="8135485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&#10;&#10;Opis je automatski generiran">
            <a:extLst>
              <a:ext uri="{FF2B5EF4-FFF2-40B4-BE49-F238E27FC236}">
                <a16:creationId xmlns:a16="http://schemas.microsoft.com/office/drawing/2014/main" id="{29B09B63-B1E7-A923-9EEE-C211B63D7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384"/>
            <a:ext cx="12192000" cy="46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&#10;&#10;Opis je automatski generiran">
            <a:extLst>
              <a:ext uri="{FF2B5EF4-FFF2-40B4-BE49-F238E27FC236}">
                <a16:creationId xmlns:a16="http://schemas.microsoft.com/office/drawing/2014/main" id="{323D2F68-9780-6587-24C0-82334BC1C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934"/>
            <a:ext cx="12192000" cy="58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8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&#10;&#10;Opis je automatski generiran">
            <a:extLst>
              <a:ext uri="{FF2B5EF4-FFF2-40B4-BE49-F238E27FC236}">
                <a16:creationId xmlns:a16="http://schemas.microsoft.com/office/drawing/2014/main" id="{7CD5E5CB-DB8F-1CD8-A69F-E1EE7741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95"/>
            <a:ext cx="12192000" cy="60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1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&#10;&#10;Opis je automatski generiran">
            <a:extLst>
              <a:ext uri="{FF2B5EF4-FFF2-40B4-BE49-F238E27FC236}">
                <a16:creationId xmlns:a16="http://schemas.microsoft.com/office/drawing/2014/main" id="{44F7D226-01E0-2D4A-965D-FA72D6271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"/>
            <a:ext cx="12192000" cy="56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3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električno plava&#10;&#10;Opis je automatski generiran">
            <a:extLst>
              <a:ext uri="{FF2B5EF4-FFF2-40B4-BE49-F238E27FC236}">
                <a16:creationId xmlns:a16="http://schemas.microsoft.com/office/drawing/2014/main" id="{C67121B6-264D-E77C-E3FA-F3A2AC90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171"/>
            <a:ext cx="12192000" cy="36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dizajn&#10;&#10;Opis je automatski generiran">
            <a:extLst>
              <a:ext uri="{FF2B5EF4-FFF2-40B4-BE49-F238E27FC236}">
                <a16:creationId xmlns:a16="http://schemas.microsoft.com/office/drawing/2014/main" id="{1A7D5E65-2424-1C18-E4A4-EAE4BDF74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261"/>
            <a:ext cx="12192000" cy="59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0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automatizacija, igračka, tekst, robot&#10;&#10;Opis je automatski generiran">
            <a:extLst>
              <a:ext uri="{FF2B5EF4-FFF2-40B4-BE49-F238E27FC236}">
                <a16:creationId xmlns:a16="http://schemas.microsoft.com/office/drawing/2014/main" id="{3B566ECF-9E4B-3A2F-97C4-7C07ABFC4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10"/>
            <a:ext cx="12192000" cy="62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izbornik&#10;&#10;Opis je automatski generiran">
            <a:extLst>
              <a:ext uri="{FF2B5EF4-FFF2-40B4-BE49-F238E27FC236}">
                <a16:creationId xmlns:a16="http://schemas.microsoft.com/office/drawing/2014/main" id="{AB996D5E-64F7-7607-3730-91B0672E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965"/>
            <a:ext cx="12192000" cy="42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izbornik&#10;&#10;Opis je automatski generiran">
            <a:extLst>
              <a:ext uri="{FF2B5EF4-FFF2-40B4-BE49-F238E27FC236}">
                <a16:creationId xmlns:a16="http://schemas.microsoft.com/office/drawing/2014/main" id="{FFCE3FB8-2C60-E902-3BFD-6D6D47DC0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782"/>
            <a:ext cx="12192000" cy="41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3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dizajn&#10;&#10;Opis je automatski generiran">
            <a:extLst>
              <a:ext uri="{FF2B5EF4-FFF2-40B4-BE49-F238E27FC236}">
                <a16:creationId xmlns:a16="http://schemas.microsoft.com/office/drawing/2014/main" id="{5338499D-4ED6-B8E0-3E33-DA5B36D2D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47" y="0"/>
            <a:ext cx="7604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0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Široki zaslon</PresentationFormat>
  <Paragraphs>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Marija Jurić</dc:creator>
  <cp:lastModifiedBy>Marija Jurić</cp:lastModifiedBy>
  <cp:revision>1</cp:revision>
  <dcterms:created xsi:type="dcterms:W3CDTF">2024-03-30T18:53:25Z</dcterms:created>
  <dcterms:modified xsi:type="dcterms:W3CDTF">2024-03-30T18:58:11Z</dcterms:modified>
</cp:coreProperties>
</file>