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15"/>
  </p:notesMasterIdLst>
  <p:sldIdLst>
    <p:sldId id="268" r:id="rId2"/>
    <p:sldId id="319" r:id="rId3"/>
    <p:sldId id="320" r:id="rId4"/>
    <p:sldId id="318" r:id="rId5"/>
    <p:sldId id="321" r:id="rId6"/>
    <p:sldId id="326" r:id="rId7"/>
    <p:sldId id="322" r:id="rId8"/>
    <p:sldId id="327" r:id="rId9"/>
    <p:sldId id="258" r:id="rId10"/>
    <p:sldId id="260" r:id="rId11"/>
    <p:sldId id="261" r:id="rId12"/>
    <p:sldId id="259" r:id="rId13"/>
    <p:sldId id="324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ZXpCmKr+kIbHUq2eWRZdzDrmQ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BD15-4859-487A-8EE2-CE5839AA5FC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038B31-21C5-4B0D-BE8B-07ABB4CFBF28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Koordinator: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DDA7CD00-38B3-442E-A11E-AA4DABAAC3DB}" type="parTrans" cxnId="{C4B489BA-B216-4D66-A215-47A451EE415C}">
      <dgm:prSet/>
      <dgm:spPr/>
      <dgm:t>
        <a:bodyPr/>
        <a:lstStyle/>
        <a:p>
          <a:endParaRPr lang="en-US"/>
        </a:p>
      </dgm:t>
    </dgm:pt>
    <dgm:pt modelId="{B4D93A92-4AB3-4721-8691-10715D4D85B5}" type="sibTrans" cxnId="{C4B489BA-B216-4D66-A215-47A451EE415C}">
      <dgm:prSet/>
      <dgm:spPr/>
      <dgm:t>
        <a:bodyPr/>
        <a:lstStyle/>
        <a:p>
          <a:endParaRPr lang="en-US"/>
        </a:p>
      </dgm:t>
    </dgm:pt>
    <dgm:pt modelId="{5D91712E-DCD6-489A-ADBB-6CD1B9DBFE94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Fakultet </a:t>
          </a:r>
          <a:r>
            <a:rPr lang="hr-HR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primjenjenje</a:t>
          </a:r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matematike i informatike Osijek, Sveučilište u Osijeku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73F9DEB-2EC3-4215-A2AE-9E56E12B29C1}" type="parTrans" cxnId="{12728B61-275F-46A0-9E43-60F2A44326F9}">
      <dgm:prSet/>
      <dgm:spPr/>
      <dgm:t>
        <a:bodyPr/>
        <a:lstStyle/>
        <a:p>
          <a:endParaRPr lang="en-US"/>
        </a:p>
      </dgm:t>
    </dgm:pt>
    <dgm:pt modelId="{900F4928-887D-48DA-B34A-80F7703E51FA}" type="sibTrans" cxnId="{12728B61-275F-46A0-9E43-60F2A44326F9}">
      <dgm:prSet/>
      <dgm:spPr/>
      <dgm:t>
        <a:bodyPr/>
        <a:lstStyle/>
        <a:p>
          <a:endParaRPr lang="en-US"/>
        </a:p>
      </dgm:t>
    </dgm:pt>
    <dgm:pt modelId="{ABE86066-AF49-4A12-83E4-01EFA6805EFC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Partneri: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E98DB54-762B-462F-B47C-1C100605B436}" type="parTrans" cxnId="{F257C5BF-C17B-43DE-BA08-0836BB0027B1}">
      <dgm:prSet/>
      <dgm:spPr/>
      <dgm:t>
        <a:bodyPr/>
        <a:lstStyle/>
        <a:p>
          <a:endParaRPr lang="en-US"/>
        </a:p>
      </dgm:t>
    </dgm:pt>
    <dgm:pt modelId="{D634D275-95B5-42A5-A649-991C42350D4F}" type="sibTrans" cxnId="{F257C5BF-C17B-43DE-BA08-0836BB0027B1}">
      <dgm:prSet/>
      <dgm:spPr/>
      <dgm:t>
        <a:bodyPr/>
        <a:lstStyle/>
        <a:p>
          <a:endParaRPr lang="en-US"/>
        </a:p>
      </dgm:t>
    </dgm:pt>
    <dgm:pt modelId="{52B13B1E-4E70-42D3-AA29-3A74C6952A1D}">
      <dgm:prSet/>
      <dgm:spPr/>
      <dgm:t>
        <a:bodyPr/>
        <a:lstStyle/>
        <a:p>
          <a:r>
            <a:rPr lang="en-US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Srednja</a:t>
          </a:r>
          <a:r>
            <a:rPr lang="en-US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skola</a:t>
          </a:r>
          <a:r>
            <a:rPr lang="en-US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Markantuna</a:t>
          </a:r>
          <a:r>
            <a:rPr lang="en-US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de </a:t>
          </a:r>
          <a:r>
            <a:rPr lang="en-US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Dominisa</a:t>
          </a:r>
          <a:r>
            <a:rPr lang="en-US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Rab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BC8BCF74-3DB4-4398-9E2A-684E785D754C}" type="parTrans" cxnId="{E2D295AD-CAA7-4849-8F28-5DB31608EAF3}">
      <dgm:prSet/>
      <dgm:spPr/>
      <dgm:t>
        <a:bodyPr/>
        <a:lstStyle/>
        <a:p>
          <a:endParaRPr lang="en-US"/>
        </a:p>
      </dgm:t>
    </dgm:pt>
    <dgm:pt modelId="{0146163A-AB5F-4827-B48E-694D18D32E52}" type="sibTrans" cxnId="{E2D295AD-CAA7-4849-8F28-5DB31608EAF3}">
      <dgm:prSet/>
      <dgm:spPr/>
      <dgm:t>
        <a:bodyPr/>
        <a:lstStyle/>
        <a:p>
          <a:endParaRPr lang="en-US"/>
        </a:p>
      </dgm:t>
    </dgm:pt>
    <dgm:pt modelId="{F890D822-4B02-4934-B8F8-D7418DF0E09B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Elektrotehnička i prometna škola Osijek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CCC8D69C-C2AA-410D-BE1A-0757261D9534}" type="parTrans" cxnId="{1139E59A-7872-4834-A03A-6A33C5339273}">
      <dgm:prSet/>
      <dgm:spPr/>
      <dgm:t>
        <a:bodyPr/>
        <a:lstStyle/>
        <a:p>
          <a:endParaRPr lang="en-US"/>
        </a:p>
      </dgm:t>
    </dgm:pt>
    <dgm:pt modelId="{2EA5C530-56F6-420A-AE1C-D41BF2F5CA17}" type="sibTrans" cxnId="{1139E59A-7872-4834-A03A-6A33C5339273}">
      <dgm:prSet/>
      <dgm:spPr/>
      <dgm:t>
        <a:bodyPr/>
        <a:lstStyle/>
        <a:p>
          <a:endParaRPr lang="en-US"/>
        </a:p>
      </dgm:t>
    </dgm:pt>
    <dgm:pt modelId="{0DBE52F2-D0EC-45A5-92AB-2196FD362318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Agencija za odgoj i obrazovanje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0C99C09-26D0-4403-9177-28D4D4DE4280}" type="parTrans" cxnId="{2A9D1AE2-5974-4C71-B001-7AAA34DAF75F}">
      <dgm:prSet/>
      <dgm:spPr/>
      <dgm:t>
        <a:bodyPr/>
        <a:lstStyle/>
        <a:p>
          <a:endParaRPr lang="en-US"/>
        </a:p>
      </dgm:t>
    </dgm:pt>
    <dgm:pt modelId="{E38B8FE9-E94D-466A-8CE7-F19EDCEB94CD}" type="sibTrans" cxnId="{2A9D1AE2-5974-4C71-B001-7AAA34DAF75F}">
      <dgm:prSet/>
      <dgm:spPr/>
      <dgm:t>
        <a:bodyPr/>
        <a:lstStyle/>
        <a:p>
          <a:endParaRPr lang="en-US"/>
        </a:p>
      </dgm:t>
    </dgm:pt>
    <dgm:pt modelId="{50660E7F-4D7E-42DA-9F76-949CD6DCB1F6}">
      <dgm:prSet/>
      <dgm:spPr/>
      <dgm:t>
        <a:bodyPr/>
        <a:lstStyle/>
        <a:p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First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High</a:t>
          </a:r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School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of</a:t>
          </a:r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Peristeri</a:t>
          </a:r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Athens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7D6C474-20BD-4D23-A416-C9335313A725}" type="parTrans" cxnId="{6A8E5531-A154-43F6-AF23-E878BBCEB99A}">
      <dgm:prSet/>
      <dgm:spPr/>
      <dgm:t>
        <a:bodyPr/>
        <a:lstStyle/>
        <a:p>
          <a:endParaRPr lang="en-US"/>
        </a:p>
      </dgm:t>
    </dgm:pt>
    <dgm:pt modelId="{D8B18CC8-654E-444B-A779-B1CF477A17F2}" type="sibTrans" cxnId="{6A8E5531-A154-43F6-AF23-E878BBCEB99A}">
      <dgm:prSet/>
      <dgm:spPr/>
      <dgm:t>
        <a:bodyPr/>
        <a:lstStyle/>
        <a:p>
          <a:endParaRPr lang="en-US"/>
        </a:p>
      </dgm:t>
    </dgm:pt>
    <dgm:pt modelId="{FC9106AC-71B2-4396-BA08-EBED68E405B5}">
      <dgm:prSet/>
      <dgm:spPr/>
      <dgm:t>
        <a:bodyPr/>
        <a:lstStyle/>
        <a:p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Porin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Lyseon</a:t>
          </a:r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b="0" i="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lukio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BA39E08F-96EB-4333-A1BF-D8CF0877ACAB}" type="parTrans" cxnId="{662E27C9-A113-4B9C-AB3F-0892E678A5FA}">
      <dgm:prSet/>
      <dgm:spPr/>
      <dgm:t>
        <a:bodyPr/>
        <a:lstStyle/>
        <a:p>
          <a:endParaRPr lang="en-US"/>
        </a:p>
      </dgm:t>
    </dgm:pt>
    <dgm:pt modelId="{30FA9433-9BF7-4CAE-96B2-1C6B0ECD80C9}" type="sibTrans" cxnId="{662E27C9-A113-4B9C-AB3F-0892E678A5FA}">
      <dgm:prSet/>
      <dgm:spPr/>
      <dgm:t>
        <a:bodyPr/>
        <a:lstStyle/>
        <a:p>
          <a:endParaRPr lang="en-US"/>
        </a:p>
      </dgm:t>
    </dgm:pt>
    <dgm:pt modelId="{9CFE5CEE-7506-4714-88B3-DD037F3DEC99}">
      <dgm:prSet/>
      <dgm:spPr/>
      <dgm:t>
        <a:bodyPr/>
        <a:lstStyle/>
        <a:p>
          <a:r>
            <a:rPr lang="fi-FI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ETHNIKO KAI KAPODISTRIAKO PANEPISTIMIO ATHINON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C9C6F4F3-980D-40E7-9E95-4A71BDD65D80}" type="parTrans" cxnId="{0E1BB72D-2C23-40B2-AE8B-E642569917CF}">
      <dgm:prSet/>
      <dgm:spPr/>
      <dgm:t>
        <a:bodyPr/>
        <a:lstStyle/>
        <a:p>
          <a:endParaRPr lang="en-US"/>
        </a:p>
      </dgm:t>
    </dgm:pt>
    <dgm:pt modelId="{A859F3C8-5357-4719-8E3D-38B688225ADE}" type="sibTrans" cxnId="{0E1BB72D-2C23-40B2-AE8B-E642569917CF}">
      <dgm:prSet/>
      <dgm:spPr/>
      <dgm:t>
        <a:bodyPr/>
        <a:lstStyle/>
        <a:p>
          <a:endParaRPr lang="en-US"/>
        </a:p>
      </dgm:t>
    </dgm:pt>
    <dgm:pt modelId="{D8D91C91-D6DE-44B4-82C6-285ECD4B4023}">
      <dgm:prSet/>
      <dgm:spPr/>
      <dgm:t>
        <a:bodyPr/>
        <a:lstStyle/>
        <a:p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SATAKUNNAN AMMATTIKORKEAKOULU OY STICHTING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51384BA5-6D12-42DE-8C72-542097ED1842}" type="parTrans" cxnId="{A3182C37-99B3-461A-9437-AA05BBAEDC39}">
      <dgm:prSet/>
      <dgm:spPr/>
      <dgm:t>
        <a:bodyPr/>
        <a:lstStyle/>
        <a:p>
          <a:endParaRPr lang="en-US"/>
        </a:p>
      </dgm:t>
    </dgm:pt>
    <dgm:pt modelId="{E3D8D53F-12DA-4B07-AF00-7FA69B56C435}" type="sibTrans" cxnId="{A3182C37-99B3-461A-9437-AA05BBAEDC39}">
      <dgm:prSet/>
      <dgm:spPr/>
      <dgm:t>
        <a:bodyPr/>
        <a:lstStyle/>
        <a:p>
          <a:endParaRPr lang="en-US"/>
        </a:p>
      </dgm:t>
    </dgm:pt>
    <dgm:pt modelId="{626BEC37-8030-425C-851F-43CD0D6FEC4E}">
      <dgm:prSet/>
      <dgm:spPr/>
      <dgm:t>
        <a:bodyPr/>
        <a:lstStyle/>
        <a:p>
          <a:r>
            <a:rPr lang="hr-HR" b="0" i="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HOGESCHOOL VAN AMSTERDAM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7FA0612-6113-4C3C-A055-860C5339A5E2}" type="parTrans" cxnId="{B77AD02B-DE7A-48F4-8927-538955E93237}">
      <dgm:prSet/>
      <dgm:spPr/>
      <dgm:t>
        <a:bodyPr/>
        <a:lstStyle/>
        <a:p>
          <a:endParaRPr lang="en-US"/>
        </a:p>
      </dgm:t>
    </dgm:pt>
    <dgm:pt modelId="{368A7EEC-5240-4FE4-9764-BB9877CA8639}" type="sibTrans" cxnId="{B77AD02B-DE7A-48F4-8927-538955E93237}">
      <dgm:prSet/>
      <dgm:spPr/>
      <dgm:t>
        <a:bodyPr/>
        <a:lstStyle/>
        <a:p>
          <a:endParaRPr lang="en-US"/>
        </a:p>
      </dgm:t>
    </dgm:pt>
    <dgm:pt modelId="{F4725DD0-2742-4DFF-BBC9-0020FE9E0FA3}" type="pres">
      <dgm:prSet presAssocID="{EFFCBD15-4859-487A-8EE2-CE5839AA5FC9}" presName="linear" presStyleCnt="0">
        <dgm:presLayoutVars>
          <dgm:animLvl val="lvl"/>
          <dgm:resizeHandles val="exact"/>
        </dgm:presLayoutVars>
      </dgm:prSet>
      <dgm:spPr/>
    </dgm:pt>
    <dgm:pt modelId="{21BF4D0F-3782-41B8-95E6-E1CE8FCAA139}" type="pres">
      <dgm:prSet presAssocID="{84038B31-21C5-4B0D-BE8B-07ABB4CFBF28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5B05C7F4-088E-4D48-BBC2-2F12A4744BAD}" type="pres">
      <dgm:prSet presAssocID="{B4D93A92-4AB3-4721-8691-10715D4D85B5}" presName="spacer" presStyleCnt="0"/>
      <dgm:spPr/>
    </dgm:pt>
    <dgm:pt modelId="{330B7B72-2842-40C8-B104-A4A9F53850B8}" type="pres">
      <dgm:prSet presAssocID="{5D91712E-DCD6-489A-ADBB-6CD1B9DBFE94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7EF045A1-02A3-432E-9E83-3BD12EB1C872}" type="pres">
      <dgm:prSet presAssocID="{900F4928-887D-48DA-B34A-80F7703E51FA}" presName="spacer" presStyleCnt="0"/>
      <dgm:spPr/>
    </dgm:pt>
    <dgm:pt modelId="{0F6F20BA-F0EA-42D2-9779-BA3928E1018C}" type="pres">
      <dgm:prSet presAssocID="{ABE86066-AF49-4A12-83E4-01EFA6805EF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BBAC8092-A92D-47F8-9F8D-12947E86750C}" type="pres">
      <dgm:prSet presAssocID="{D634D275-95B5-42A5-A649-991C42350D4F}" presName="spacer" presStyleCnt="0"/>
      <dgm:spPr/>
    </dgm:pt>
    <dgm:pt modelId="{E9F40E1B-E4CB-4FC4-82B2-921E7FC81465}" type="pres">
      <dgm:prSet presAssocID="{52B13B1E-4E70-42D3-AA29-3A74C6952A1D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1744CA66-D84C-4C4C-B88F-0622EB843BD5}" type="pres">
      <dgm:prSet presAssocID="{0146163A-AB5F-4827-B48E-694D18D32E52}" presName="spacer" presStyleCnt="0"/>
      <dgm:spPr/>
    </dgm:pt>
    <dgm:pt modelId="{6C8D9FC3-64BE-459E-9781-AE5896A46293}" type="pres">
      <dgm:prSet presAssocID="{F890D822-4B02-4934-B8F8-D7418DF0E09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FCF2E295-1E28-44FA-9B7C-E02171B0F9DE}" type="pres">
      <dgm:prSet presAssocID="{2EA5C530-56F6-420A-AE1C-D41BF2F5CA17}" presName="spacer" presStyleCnt="0"/>
      <dgm:spPr/>
    </dgm:pt>
    <dgm:pt modelId="{B1BE116A-94C1-46E0-8430-F035A8855086}" type="pres">
      <dgm:prSet presAssocID="{0DBE52F2-D0EC-45A5-92AB-2196FD362318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E97ABE3F-9179-43D8-8DC6-D84DA5199018}" type="pres">
      <dgm:prSet presAssocID="{E38B8FE9-E94D-466A-8CE7-F19EDCEB94CD}" presName="spacer" presStyleCnt="0"/>
      <dgm:spPr/>
    </dgm:pt>
    <dgm:pt modelId="{BA4F356D-80FE-4377-97B4-5D1F65A47657}" type="pres">
      <dgm:prSet presAssocID="{50660E7F-4D7E-42DA-9F76-949CD6DCB1F6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8704D8C5-AA5A-4CAB-9F41-E29D6630B982}" type="pres">
      <dgm:prSet presAssocID="{D8B18CC8-654E-444B-A779-B1CF477A17F2}" presName="spacer" presStyleCnt="0"/>
      <dgm:spPr/>
    </dgm:pt>
    <dgm:pt modelId="{DE99DF33-8ED0-4CCE-B478-BCE16544975F}" type="pres">
      <dgm:prSet presAssocID="{FC9106AC-71B2-4396-BA08-EBED68E405B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464805E5-6227-41A3-B9EA-0E0B04D478BC}" type="pres">
      <dgm:prSet presAssocID="{30FA9433-9BF7-4CAE-96B2-1C6B0ECD80C9}" presName="spacer" presStyleCnt="0"/>
      <dgm:spPr/>
    </dgm:pt>
    <dgm:pt modelId="{569AAB9B-7C29-4035-9B63-F77D3D45D6A4}" type="pres">
      <dgm:prSet presAssocID="{9CFE5CEE-7506-4714-88B3-DD037F3DEC9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6CA7023-6A60-4DE8-AA08-4496128B30F7}" type="pres">
      <dgm:prSet presAssocID="{A859F3C8-5357-4719-8E3D-38B688225ADE}" presName="spacer" presStyleCnt="0"/>
      <dgm:spPr/>
    </dgm:pt>
    <dgm:pt modelId="{802E3119-C565-45D1-BEB8-DD3DFEE0BB59}" type="pres">
      <dgm:prSet presAssocID="{D8D91C91-D6DE-44B4-82C6-285ECD4B4023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739C1095-600C-4EE2-9C90-95BFFFB1CE23}" type="pres">
      <dgm:prSet presAssocID="{E3D8D53F-12DA-4B07-AF00-7FA69B56C435}" presName="spacer" presStyleCnt="0"/>
      <dgm:spPr/>
    </dgm:pt>
    <dgm:pt modelId="{794E922F-1580-4514-A77F-D650A65CC0F9}" type="pres">
      <dgm:prSet presAssocID="{626BEC37-8030-425C-851F-43CD0D6FEC4E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D02EEF0E-C29F-4E65-8C64-2CA991AC3E44}" type="presOf" srcId="{9CFE5CEE-7506-4714-88B3-DD037F3DEC99}" destId="{569AAB9B-7C29-4035-9B63-F77D3D45D6A4}" srcOrd="0" destOrd="0" presId="urn:microsoft.com/office/officeart/2005/8/layout/vList2"/>
    <dgm:cxn modelId="{B77AD02B-DE7A-48F4-8927-538955E93237}" srcId="{EFFCBD15-4859-487A-8EE2-CE5839AA5FC9}" destId="{626BEC37-8030-425C-851F-43CD0D6FEC4E}" srcOrd="10" destOrd="0" parTransId="{E7FA0612-6113-4C3C-A055-860C5339A5E2}" sibTransId="{368A7EEC-5240-4FE4-9764-BB9877CA8639}"/>
    <dgm:cxn modelId="{0E1BB72D-2C23-40B2-AE8B-E642569917CF}" srcId="{EFFCBD15-4859-487A-8EE2-CE5839AA5FC9}" destId="{9CFE5CEE-7506-4714-88B3-DD037F3DEC99}" srcOrd="8" destOrd="0" parTransId="{C9C6F4F3-980D-40E7-9E95-4A71BDD65D80}" sibTransId="{A859F3C8-5357-4719-8E3D-38B688225ADE}"/>
    <dgm:cxn modelId="{6A8E5531-A154-43F6-AF23-E878BBCEB99A}" srcId="{EFFCBD15-4859-487A-8EE2-CE5839AA5FC9}" destId="{50660E7F-4D7E-42DA-9F76-949CD6DCB1F6}" srcOrd="6" destOrd="0" parTransId="{77D6C474-20BD-4D23-A416-C9335313A725}" sibTransId="{D8B18CC8-654E-444B-A779-B1CF477A17F2}"/>
    <dgm:cxn modelId="{A3182C37-99B3-461A-9437-AA05BBAEDC39}" srcId="{EFFCBD15-4859-487A-8EE2-CE5839AA5FC9}" destId="{D8D91C91-D6DE-44B4-82C6-285ECD4B4023}" srcOrd="9" destOrd="0" parTransId="{51384BA5-6D12-42DE-8C72-542097ED1842}" sibTransId="{E3D8D53F-12DA-4B07-AF00-7FA69B56C435}"/>
    <dgm:cxn modelId="{12728B61-275F-46A0-9E43-60F2A44326F9}" srcId="{EFFCBD15-4859-487A-8EE2-CE5839AA5FC9}" destId="{5D91712E-DCD6-489A-ADBB-6CD1B9DBFE94}" srcOrd="1" destOrd="0" parTransId="{173F9DEB-2EC3-4215-A2AE-9E56E12B29C1}" sibTransId="{900F4928-887D-48DA-B34A-80F7703E51FA}"/>
    <dgm:cxn modelId="{AEB3AB4B-7548-49C7-B9FF-0A18EB637840}" type="presOf" srcId="{ABE86066-AF49-4A12-83E4-01EFA6805EFC}" destId="{0F6F20BA-F0EA-42D2-9779-BA3928E1018C}" srcOrd="0" destOrd="0" presId="urn:microsoft.com/office/officeart/2005/8/layout/vList2"/>
    <dgm:cxn modelId="{6636546E-592B-4574-BEB3-8B1EB4A5255C}" type="presOf" srcId="{52B13B1E-4E70-42D3-AA29-3A74C6952A1D}" destId="{E9F40E1B-E4CB-4FC4-82B2-921E7FC81465}" srcOrd="0" destOrd="0" presId="urn:microsoft.com/office/officeart/2005/8/layout/vList2"/>
    <dgm:cxn modelId="{00F4B457-AB64-4E2D-9FE3-11395CD2875F}" type="presOf" srcId="{5D91712E-DCD6-489A-ADBB-6CD1B9DBFE94}" destId="{330B7B72-2842-40C8-B104-A4A9F53850B8}" srcOrd="0" destOrd="0" presId="urn:microsoft.com/office/officeart/2005/8/layout/vList2"/>
    <dgm:cxn modelId="{1E5DA782-298F-4830-BE3D-FCEB928B236D}" type="presOf" srcId="{EFFCBD15-4859-487A-8EE2-CE5839AA5FC9}" destId="{F4725DD0-2742-4DFF-BBC9-0020FE9E0FA3}" srcOrd="0" destOrd="0" presId="urn:microsoft.com/office/officeart/2005/8/layout/vList2"/>
    <dgm:cxn modelId="{1139E59A-7872-4834-A03A-6A33C5339273}" srcId="{EFFCBD15-4859-487A-8EE2-CE5839AA5FC9}" destId="{F890D822-4B02-4934-B8F8-D7418DF0E09B}" srcOrd="4" destOrd="0" parTransId="{CCC8D69C-C2AA-410D-BE1A-0757261D9534}" sibTransId="{2EA5C530-56F6-420A-AE1C-D41BF2F5CA17}"/>
    <dgm:cxn modelId="{63CE07A4-0085-499E-8DC1-00DC0D87F77B}" type="presOf" srcId="{F890D822-4B02-4934-B8F8-D7418DF0E09B}" destId="{6C8D9FC3-64BE-459E-9781-AE5896A46293}" srcOrd="0" destOrd="0" presId="urn:microsoft.com/office/officeart/2005/8/layout/vList2"/>
    <dgm:cxn modelId="{CF2E22AC-43DE-4280-8C04-18660333A747}" type="presOf" srcId="{D8D91C91-D6DE-44B4-82C6-285ECD4B4023}" destId="{802E3119-C565-45D1-BEB8-DD3DFEE0BB59}" srcOrd="0" destOrd="0" presId="urn:microsoft.com/office/officeart/2005/8/layout/vList2"/>
    <dgm:cxn modelId="{E2D295AD-CAA7-4849-8F28-5DB31608EAF3}" srcId="{EFFCBD15-4859-487A-8EE2-CE5839AA5FC9}" destId="{52B13B1E-4E70-42D3-AA29-3A74C6952A1D}" srcOrd="3" destOrd="0" parTransId="{BC8BCF74-3DB4-4398-9E2A-684E785D754C}" sibTransId="{0146163A-AB5F-4827-B48E-694D18D32E52}"/>
    <dgm:cxn modelId="{E7D98FB3-3335-4351-9E2B-14E36F8AC0A5}" type="presOf" srcId="{0DBE52F2-D0EC-45A5-92AB-2196FD362318}" destId="{B1BE116A-94C1-46E0-8430-F035A8855086}" srcOrd="0" destOrd="0" presId="urn:microsoft.com/office/officeart/2005/8/layout/vList2"/>
    <dgm:cxn modelId="{8D9F25B5-C2A6-4F99-9F22-6FFE19B828BA}" type="presOf" srcId="{84038B31-21C5-4B0D-BE8B-07ABB4CFBF28}" destId="{21BF4D0F-3782-41B8-95E6-E1CE8FCAA139}" srcOrd="0" destOrd="0" presId="urn:microsoft.com/office/officeart/2005/8/layout/vList2"/>
    <dgm:cxn modelId="{C4B489BA-B216-4D66-A215-47A451EE415C}" srcId="{EFFCBD15-4859-487A-8EE2-CE5839AA5FC9}" destId="{84038B31-21C5-4B0D-BE8B-07ABB4CFBF28}" srcOrd="0" destOrd="0" parTransId="{DDA7CD00-38B3-442E-A11E-AA4DABAAC3DB}" sibTransId="{B4D93A92-4AB3-4721-8691-10715D4D85B5}"/>
    <dgm:cxn modelId="{F257C5BF-C17B-43DE-BA08-0836BB0027B1}" srcId="{EFFCBD15-4859-487A-8EE2-CE5839AA5FC9}" destId="{ABE86066-AF49-4A12-83E4-01EFA6805EFC}" srcOrd="2" destOrd="0" parTransId="{7E98DB54-762B-462F-B47C-1C100605B436}" sibTransId="{D634D275-95B5-42A5-A649-991C42350D4F}"/>
    <dgm:cxn modelId="{662E27C9-A113-4B9C-AB3F-0892E678A5FA}" srcId="{EFFCBD15-4859-487A-8EE2-CE5839AA5FC9}" destId="{FC9106AC-71B2-4396-BA08-EBED68E405B5}" srcOrd="7" destOrd="0" parTransId="{BA39E08F-96EB-4333-A1BF-D8CF0877ACAB}" sibTransId="{30FA9433-9BF7-4CAE-96B2-1C6B0ECD80C9}"/>
    <dgm:cxn modelId="{5FEE3CE0-89D3-47F2-9D61-ED5269228FE7}" type="presOf" srcId="{626BEC37-8030-425C-851F-43CD0D6FEC4E}" destId="{794E922F-1580-4514-A77F-D650A65CC0F9}" srcOrd="0" destOrd="0" presId="urn:microsoft.com/office/officeart/2005/8/layout/vList2"/>
    <dgm:cxn modelId="{2A9D1AE2-5974-4C71-B001-7AAA34DAF75F}" srcId="{EFFCBD15-4859-487A-8EE2-CE5839AA5FC9}" destId="{0DBE52F2-D0EC-45A5-92AB-2196FD362318}" srcOrd="5" destOrd="0" parTransId="{70C99C09-26D0-4403-9177-28D4D4DE4280}" sibTransId="{E38B8FE9-E94D-466A-8CE7-F19EDCEB94CD}"/>
    <dgm:cxn modelId="{A2B282E9-AF62-4E89-80CA-4DB71CE4DB3D}" type="presOf" srcId="{FC9106AC-71B2-4396-BA08-EBED68E405B5}" destId="{DE99DF33-8ED0-4CCE-B478-BCE16544975F}" srcOrd="0" destOrd="0" presId="urn:microsoft.com/office/officeart/2005/8/layout/vList2"/>
    <dgm:cxn modelId="{119E85E9-FA36-4BD2-A311-925730D75490}" type="presOf" srcId="{50660E7F-4D7E-42DA-9F76-949CD6DCB1F6}" destId="{BA4F356D-80FE-4377-97B4-5D1F65A47657}" srcOrd="0" destOrd="0" presId="urn:microsoft.com/office/officeart/2005/8/layout/vList2"/>
    <dgm:cxn modelId="{4E791196-8F2A-4FC2-A07D-381098ACB37A}" type="presParOf" srcId="{F4725DD0-2742-4DFF-BBC9-0020FE9E0FA3}" destId="{21BF4D0F-3782-41B8-95E6-E1CE8FCAA139}" srcOrd="0" destOrd="0" presId="urn:microsoft.com/office/officeart/2005/8/layout/vList2"/>
    <dgm:cxn modelId="{3D23626B-0072-4C3D-A0D5-D9F847999823}" type="presParOf" srcId="{F4725DD0-2742-4DFF-BBC9-0020FE9E0FA3}" destId="{5B05C7F4-088E-4D48-BBC2-2F12A4744BAD}" srcOrd="1" destOrd="0" presId="urn:microsoft.com/office/officeart/2005/8/layout/vList2"/>
    <dgm:cxn modelId="{27D3E283-BF2E-4471-8EF5-2EFFAAD65C4C}" type="presParOf" srcId="{F4725DD0-2742-4DFF-BBC9-0020FE9E0FA3}" destId="{330B7B72-2842-40C8-B104-A4A9F53850B8}" srcOrd="2" destOrd="0" presId="urn:microsoft.com/office/officeart/2005/8/layout/vList2"/>
    <dgm:cxn modelId="{19C8C12D-7453-4470-B566-1735663AB7D6}" type="presParOf" srcId="{F4725DD0-2742-4DFF-BBC9-0020FE9E0FA3}" destId="{7EF045A1-02A3-432E-9E83-3BD12EB1C872}" srcOrd="3" destOrd="0" presId="urn:microsoft.com/office/officeart/2005/8/layout/vList2"/>
    <dgm:cxn modelId="{A58A41C9-2BD1-4800-9E28-DE5D871CCEA6}" type="presParOf" srcId="{F4725DD0-2742-4DFF-BBC9-0020FE9E0FA3}" destId="{0F6F20BA-F0EA-42D2-9779-BA3928E1018C}" srcOrd="4" destOrd="0" presId="urn:microsoft.com/office/officeart/2005/8/layout/vList2"/>
    <dgm:cxn modelId="{F3C7B7D1-E725-4E9B-A289-4BCD54BD5365}" type="presParOf" srcId="{F4725DD0-2742-4DFF-BBC9-0020FE9E0FA3}" destId="{BBAC8092-A92D-47F8-9F8D-12947E86750C}" srcOrd="5" destOrd="0" presId="urn:microsoft.com/office/officeart/2005/8/layout/vList2"/>
    <dgm:cxn modelId="{D24ACD74-1EE3-4C58-9A35-4B174322FC91}" type="presParOf" srcId="{F4725DD0-2742-4DFF-BBC9-0020FE9E0FA3}" destId="{E9F40E1B-E4CB-4FC4-82B2-921E7FC81465}" srcOrd="6" destOrd="0" presId="urn:microsoft.com/office/officeart/2005/8/layout/vList2"/>
    <dgm:cxn modelId="{8612C31C-159F-45C7-94F5-21BFD3C488E6}" type="presParOf" srcId="{F4725DD0-2742-4DFF-BBC9-0020FE9E0FA3}" destId="{1744CA66-D84C-4C4C-B88F-0622EB843BD5}" srcOrd="7" destOrd="0" presId="urn:microsoft.com/office/officeart/2005/8/layout/vList2"/>
    <dgm:cxn modelId="{EF97C39D-7D9E-429E-A86B-F799D96CDC4F}" type="presParOf" srcId="{F4725DD0-2742-4DFF-BBC9-0020FE9E0FA3}" destId="{6C8D9FC3-64BE-459E-9781-AE5896A46293}" srcOrd="8" destOrd="0" presId="urn:microsoft.com/office/officeart/2005/8/layout/vList2"/>
    <dgm:cxn modelId="{2DE845EB-ECFE-4F29-9691-698A7440664C}" type="presParOf" srcId="{F4725DD0-2742-4DFF-BBC9-0020FE9E0FA3}" destId="{FCF2E295-1E28-44FA-9B7C-E02171B0F9DE}" srcOrd="9" destOrd="0" presId="urn:microsoft.com/office/officeart/2005/8/layout/vList2"/>
    <dgm:cxn modelId="{6965399D-E404-44C2-A61F-1EA80D700076}" type="presParOf" srcId="{F4725DD0-2742-4DFF-BBC9-0020FE9E0FA3}" destId="{B1BE116A-94C1-46E0-8430-F035A8855086}" srcOrd="10" destOrd="0" presId="urn:microsoft.com/office/officeart/2005/8/layout/vList2"/>
    <dgm:cxn modelId="{5ACDE95D-ECA5-4F1D-B748-2FDFA098393D}" type="presParOf" srcId="{F4725DD0-2742-4DFF-BBC9-0020FE9E0FA3}" destId="{E97ABE3F-9179-43D8-8DC6-D84DA5199018}" srcOrd="11" destOrd="0" presId="urn:microsoft.com/office/officeart/2005/8/layout/vList2"/>
    <dgm:cxn modelId="{4FCBC8E6-FF82-460F-9D90-D22E50759BF1}" type="presParOf" srcId="{F4725DD0-2742-4DFF-BBC9-0020FE9E0FA3}" destId="{BA4F356D-80FE-4377-97B4-5D1F65A47657}" srcOrd="12" destOrd="0" presId="urn:microsoft.com/office/officeart/2005/8/layout/vList2"/>
    <dgm:cxn modelId="{D9A9095C-A81F-40F7-9296-3AE8B4B6A0DA}" type="presParOf" srcId="{F4725DD0-2742-4DFF-BBC9-0020FE9E0FA3}" destId="{8704D8C5-AA5A-4CAB-9F41-E29D6630B982}" srcOrd="13" destOrd="0" presId="urn:microsoft.com/office/officeart/2005/8/layout/vList2"/>
    <dgm:cxn modelId="{6A655BF9-D41B-4082-B9F3-F44E2DAB6083}" type="presParOf" srcId="{F4725DD0-2742-4DFF-BBC9-0020FE9E0FA3}" destId="{DE99DF33-8ED0-4CCE-B478-BCE16544975F}" srcOrd="14" destOrd="0" presId="urn:microsoft.com/office/officeart/2005/8/layout/vList2"/>
    <dgm:cxn modelId="{455B9E0E-23B2-425A-BEE8-DB28A2342FD4}" type="presParOf" srcId="{F4725DD0-2742-4DFF-BBC9-0020FE9E0FA3}" destId="{464805E5-6227-41A3-B9EA-0E0B04D478BC}" srcOrd="15" destOrd="0" presId="urn:microsoft.com/office/officeart/2005/8/layout/vList2"/>
    <dgm:cxn modelId="{F7356CFC-DC52-4C77-9410-D51361A6D7CE}" type="presParOf" srcId="{F4725DD0-2742-4DFF-BBC9-0020FE9E0FA3}" destId="{569AAB9B-7C29-4035-9B63-F77D3D45D6A4}" srcOrd="16" destOrd="0" presId="urn:microsoft.com/office/officeart/2005/8/layout/vList2"/>
    <dgm:cxn modelId="{B0E9447B-6B03-4257-9C44-4D5958B80C2F}" type="presParOf" srcId="{F4725DD0-2742-4DFF-BBC9-0020FE9E0FA3}" destId="{E6CA7023-6A60-4DE8-AA08-4496128B30F7}" srcOrd="17" destOrd="0" presId="urn:microsoft.com/office/officeart/2005/8/layout/vList2"/>
    <dgm:cxn modelId="{B21F53B3-4E15-4787-8DBE-9025539156B3}" type="presParOf" srcId="{F4725DD0-2742-4DFF-BBC9-0020FE9E0FA3}" destId="{802E3119-C565-45D1-BEB8-DD3DFEE0BB59}" srcOrd="18" destOrd="0" presId="urn:microsoft.com/office/officeart/2005/8/layout/vList2"/>
    <dgm:cxn modelId="{169BEF21-9B61-47CF-93BF-81E64974183E}" type="presParOf" srcId="{F4725DD0-2742-4DFF-BBC9-0020FE9E0FA3}" destId="{739C1095-600C-4EE2-9C90-95BFFFB1CE23}" srcOrd="19" destOrd="0" presId="urn:microsoft.com/office/officeart/2005/8/layout/vList2"/>
    <dgm:cxn modelId="{03F90B26-33C8-4AA9-ACFA-FA44B443F658}" type="presParOf" srcId="{F4725DD0-2742-4DFF-BBC9-0020FE9E0FA3}" destId="{794E922F-1580-4514-A77F-D650A65CC0F9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D404A-CED4-4A98-9145-85D5400C76F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DD5526-D3FA-4F91-9FC3-184033C57E94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pružiti uvid u različite obrazovne sustave europskih zemalja, posebno u kontekstu nastave matematike putem GBL-a utemeljenog na digitalnoj tehnologiji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5C8B8AAE-1B4E-436C-8F12-F423E66E41E9}" type="parTrans" cxnId="{ACC0FBA3-4515-48A3-86E4-9815D243585E}">
      <dgm:prSet/>
      <dgm:spPr/>
      <dgm:t>
        <a:bodyPr/>
        <a:lstStyle/>
        <a:p>
          <a:endParaRPr lang="en-US"/>
        </a:p>
      </dgm:t>
    </dgm:pt>
    <dgm:pt modelId="{8C814CAB-2B1A-4E4B-9055-04BDCF481ECD}" type="sibTrans" cxnId="{ACC0FBA3-4515-48A3-86E4-9815D243585E}">
      <dgm:prSet/>
      <dgm:spPr/>
      <dgm:t>
        <a:bodyPr/>
        <a:lstStyle/>
        <a:p>
          <a:endParaRPr lang="en-US"/>
        </a:p>
      </dgm:t>
    </dgm:pt>
    <dgm:pt modelId="{66D4330D-04A5-44DB-B92D-5EFDA0D18397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pripremiti nastavne materijale za GBL iz matematike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DF90E4E6-3A25-490D-B5F7-B48FAF606BE3}" type="parTrans" cxnId="{12C4C8A1-BF68-436F-9FFD-BAD9E52E91B2}">
      <dgm:prSet/>
      <dgm:spPr/>
      <dgm:t>
        <a:bodyPr/>
        <a:lstStyle/>
        <a:p>
          <a:endParaRPr lang="en-US"/>
        </a:p>
      </dgm:t>
    </dgm:pt>
    <dgm:pt modelId="{1C8F1BB3-1345-46EE-BA14-0A53073D167E}" type="sibTrans" cxnId="{12C4C8A1-BF68-436F-9FFD-BAD9E52E91B2}">
      <dgm:prSet/>
      <dgm:spPr/>
      <dgm:t>
        <a:bodyPr/>
        <a:lstStyle/>
        <a:p>
          <a:endParaRPr lang="en-US"/>
        </a:p>
      </dgm:t>
    </dgm:pt>
    <dgm:pt modelId="{15B451D4-454D-4BD8-9458-DFE08CED4439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predložak za nastavni scenarij i 8 primjera scenarija koji se odnose na GBL iz matematike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7E530BF-512F-413A-980E-A7AD4ECB7C5F}" type="parTrans" cxnId="{3449B010-BFAF-4B85-B3A5-F0DE8C0603B0}">
      <dgm:prSet/>
      <dgm:spPr/>
      <dgm:t>
        <a:bodyPr/>
        <a:lstStyle/>
        <a:p>
          <a:endParaRPr lang="en-US"/>
        </a:p>
      </dgm:t>
    </dgm:pt>
    <dgm:pt modelId="{46D5CE3E-5F45-4FE0-A8A3-49418428A6BC}" type="sibTrans" cxnId="{3449B010-BFAF-4B85-B3A5-F0DE8C0603B0}">
      <dgm:prSet/>
      <dgm:spPr/>
      <dgm:t>
        <a:bodyPr/>
        <a:lstStyle/>
        <a:p>
          <a:endParaRPr lang="en-US"/>
        </a:p>
      </dgm:t>
    </dgm:pt>
    <dgm:pt modelId="{CD397084-2F1C-47B1-8529-09775AB0F5BE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razviti sustav (FAS) za izradu digitalnih igara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F21AA5FC-AEA2-4A65-9505-4DFDA0B8145E}" type="parTrans" cxnId="{0FF6B042-1936-4C75-93FE-312911BA212E}">
      <dgm:prSet/>
      <dgm:spPr/>
      <dgm:t>
        <a:bodyPr/>
        <a:lstStyle/>
        <a:p>
          <a:endParaRPr lang="en-US"/>
        </a:p>
      </dgm:t>
    </dgm:pt>
    <dgm:pt modelId="{5AC4285C-0046-4DE2-9104-48F23615E339}" type="sibTrans" cxnId="{0FF6B042-1936-4C75-93FE-312911BA212E}">
      <dgm:prSet/>
      <dgm:spPr/>
      <dgm:t>
        <a:bodyPr/>
        <a:lstStyle/>
        <a:p>
          <a:endParaRPr lang="en-US"/>
        </a:p>
      </dgm:t>
    </dgm:pt>
    <dgm:pt modelId="{CF0C9A7F-CD2E-410A-93ED-1A353A9C2F7D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5 igrica povezanih sa scenarijima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DF427A8-7B43-49C7-8FF3-7DF7D77512AC}" type="parTrans" cxnId="{6A63E1CB-4DD3-49FE-80F7-00F812BA41BD}">
      <dgm:prSet/>
      <dgm:spPr/>
      <dgm:t>
        <a:bodyPr/>
        <a:lstStyle/>
        <a:p>
          <a:endParaRPr lang="en-US"/>
        </a:p>
      </dgm:t>
    </dgm:pt>
    <dgm:pt modelId="{6B038927-4471-4DD6-BCB9-6F89AC3FD94C}" type="sibTrans" cxnId="{6A63E1CB-4DD3-49FE-80F7-00F812BA41BD}">
      <dgm:prSet/>
      <dgm:spPr/>
      <dgm:t>
        <a:bodyPr/>
        <a:lstStyle/>
        <a:p>
          <a:endParaRPr lang="en-US"/>
        </a:p>
      </dgm:t>
    </dgm:pt>
    <dgm:pt modelId="{48CDEE55-BA3E-4F75-BC3B-8850B49FAE4B}">
      <dgm:prSet/>
      <dgm:spPr/>
      <dgm:t>
        <a:bodyPr/>
        <a:lstStyle/>
        <a:p>
          <a:r>
            <a: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web stranicu na kojoj će svi materijali, pripremljeni tijekom projekta, biti javno dostupni </a:t>
          </a:r>
          <a:endParaRPr lang="en-US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5BA5344B-3823-4BF6-98DE-097FFF1652A0}" type="parTrans" cxnId="{0128F264-80AE-41EE-A9F7-52674431880E}">
      <dgm:prSet/>
      <dgm:spPr/>
      <dgm:t>
        <a:bodyPr/>
        <a:lstStyle/>
        <a:p>
          <a:endParaRPr lang="en-US"/>
        </a:p>
      </dgm:t>
    </dgm:pt>
    <dgm:pt modelId="{6C489D73-0BBB-408E-9F69-6EEA4AA638C7}" type="sibTrans" cxnId="{0128F264-80AE-41EE-A9F7-52674431880E}">
      <dgm:prSet/>
      <dgm:spPr/>
      <dgm:t>
        <a:bodyPr/>
        <a:lstStyle/>
        <a:p>
          <a:endParaRPr lang="en-US"/>
        </a:p>
      </dgm:t>
    </dgm:pt>
    <dgm:pt modelId="{56456EAB-DC5D-4AF8-8730-C65640771D97}" type="pres">
      <dgm:prSet presAssocID="{0AAD404A-CED4-4A98-9145-85D5400C76FC}" presName="diagram" presStyleCnt="0">
        <dgm:presLayoutVars>
          <dgm:dir/>
          <dgm:resizeHandles val="exact"/>
        </dgm:presLayoutVars>
      </dgm:prSet>
      <dgm:spPr/>
    </dgm:pt>
    <dgm:pt modelId="{C54B656F-5145-4828-A609-93DA92228937}" type="pres">
      <dgm:prSet presAssocID="{88DD5526-D3FA-4F91-9FC3-184033C57E94}" presName="node" presStyleLbl="node1" presStyleIdx="0" presStyleCnt="6">
        <dgm:presLayoutVars>
          <dgm:bulletEnabled val="1"/>
        </dgm:presLayoutVars>
      </dgm:prSet>
      <dgm:spPr/>
    </dgm:pt>
    <dgm:pt modelId="{6A818000-9CCE-4DE0-BBE4-6B3FA6C5231A}" type="pres">
      <dgm:prSet presAssocID="{8C814CAB-2B1A-4E4B-9055-04BDCF481ECD}" presName="sibTrans" presStyleCnt="0"/>
      <dgm:spPr/>
    </dgm:pt>
    <dgm:pt modelId="{91BF56D3-3B90-42E4-93AA-044177FC5BB6}" type="pres">
      <dgm:prSet presAssocID="{66D4330D-04A5-44DB-B92D-5EFDA0D18397}" presName="node" presStyleLbl="node1" presStyleIdx="1" presStyleCnt="6">
        <dgm:presLayoutVars>
          <dgm:bulletEnabled val="1"/>
        </dgm:presLayoutVars>
      </dgm:prSet>
      <dgm:spPr/>
    </dgm:pt>
    <dgm:pt modelId="{25AE96A3-DBC3-4C1C-8591-6AA5E765390C}" type="pres">
      <dgm:prSet presAssocID="{1C8F1BB3-1345-46EE-BA14-0A53073D167E}" presName="sibTrans" presStyleCnt="0"/>
      <dgm:spPr/>
    </dgm:pt>
    <dgm:pt modelId="{885691A3-1B8F-411D-9FFE-837ACB9E8293}" type="pres">
      <dgm:prSet presAssocID="{15B451D4-454D-4BD8-9458-DFE08CED4439}" presName="node" presStyleLbl="node1" presStyleIdx="2" presStyleCnt="6">
        <dgm:presLayoutVars>
          <dgm:bulletEnabled val="1"/>
        </dgm:presLayoutVars>
      </dgm:prSet>
      <dgm:spPr/>
    </dgm:pt>
    <dgm:pt modelId="{361AAF11-FCCF-4AB0-B0F2-43C0A8C05CC9}" type="pres">
      <dgm:prSet presAssocID="{46D5CE3E-5F45-4FE0-A8A3-49418428A6BC}" presName="sibTrans" presStyleCnt="0"/>
      <dgm:spPr/>
    </dgm:pt>
    <dgm:pt modelId="{A44CC5F0-F639-4B97-8AA6-13FCB08E1A2F}" type="pres">
      <dgm:prSet presAssocID="{CD397084-2F1C-47B1-8529-09775AB0F5BE}" presName="node" presStyleLbl="node1" presStyleIdx="3" presStyleCnt="6">
        <dgm:presLayoutVars>
          <dgm:bulletEnabled val="1"/>
        </dgm:presLayoutVars>
      </dgm:prSet>
      <dgm:spPr/>
    </dgm:pt>
    <dgm:pt modelId="{CF993DEB-756C-4644-AA69-2FF2C853E865}" type="pres">
      <dgm:prSet presAssocID="{5AC4285C-0046-4DE2-9104-48F23615E339}" presName="sibTrans" presStyleCnt="0"/>
      <dgm:spPr/>
    </dgm:pt>
    <dgm:pt modelId="{27844DF5-7800-4780-AC1E-470767845989}" type="pres">
      <dgm:prSet presAssocID="{CF0C9A7F-CD2E-410A-93ED-1A353A9C2F7D}" presName="node" presStyleLbl="node1" presStyleIdx="4" presStyleCnt="6">
        <dgm:presLayoutVars>
          <dgm:bulletEnabled val="1"/>
        </dgm:presLayoutVars>
      </dgm:prSet>
      <dgm:spPr/>
    </dgm:pt>
    <dgm:pt modelId="{A857FE14-46BC-434F-B30F-C13A36685BB8}" type="pres">
      <dgm:prSet presAssocID="{6B038927-4471-4DD6-BCB9-6F89AC3FD94C}" presName="sibTrans" presStyleCnt="0"/>
      <dgm:spPr/>
    </dgm:pt>
    <dgm:pt modelId="{B846818B-944C-4B25-B1B2-164694EB743A}" type="pres">
      <dgm:prSet presAssocID="{48CDEE55-BA3E-4F75-BC3B-8850B49FAE4B}" presName="node" presStyleLbl="node1" presStyleIdx="5" presStyleCnt="6">
        <dgm:presLayoutVars>
          <dgm:bulletEnabled val="1"/>
        </dgm:presLayoutVars>
      </dgm:prSet>
      <dgm:spPr/>
    </dgm:pt>
  </dgm:ptLst>
  <dgm:cxnLst>
    <dgm:cxn modelId="{3449B010-BFAF-4B85-B3A5-F0DE8C0603B0}" srcId="{0AAD404A-CED4-4A98-9145-85D5400C76FC}" destId="{15B451D4-454D-4BD8-9458-DFE08CED4439}" srcOrd="2" destOrd="0" parTransId="{07E530BF-512F-413A-980E-A7AD4ECB7C5F}" sibTransId="{46D5CE3E-5F45-4FE0-A8A3-49418428A6BC}"/>
    <dgm:cxn modelId="{E2915640-FBA7-4AA8-8D4C-AC0A23B5D057}" type="presOf" srcId="{88DD5526-D3FA-4F91-9FC3-184033C57E94}" destId="{C54B656F-5145-4828-A609-93DA92228937}" srcOrd="0" destOrd="0" presId="urn:microsoft.com/office/officeart/2005/8/layout/default"/>
    <dgm:cxn modelId="{0FF6B042-1936-4C75-93FE-312911BA212E}" srcId="{0AAD404A-CED4-4A98-9145-85D5400C76FC}" destId="{CD397084-2F1C-47B1-8529-09775AB0F5BE}" srcOrd="3" destOrd="0" parTransId="{F21AA5FC-AEA2-4A65-9505-4DFDA0B8145E}" sibTransId="{5AC4285C-0046-4DE2-9104-48F23615E339}"/>
    <dgm:cxn modelId="{0128F264-80AE-41EE-A9F7-52674431880E}" srcId="{0AAD404A-CED4-4A98-9145-85D5400C76FC}" destId="{48CDEE55-BA3E-4F75-BC3B-8850B49FAE4B}" srcOrd="5" destOrd="0" parTransId="{5BA5344B-3823-4BF6-98DE-097FFF1652A0}" sibTransId="{6C489D73-0BBB-408E-9F69-6EEA4AA638C7}"/>
    <dgm:cxn modelId="{12C4C8A1-BF68-436F-9FFD-BAD9E52E91B2}" srcId="{0AAD404A-CED4-4A98-9145-85D5400C76FC}" destId="{66D4330D-04A5-44DB-B92D-5EFDA0D18397}" srcOrd="1" destOrd="0" parTransId="{DF90E4E6-3A25-490D-B5F7-B48FAF606BE3}" sibTransId="{1C8F1BB3-1345-46EE-BA14-0A53073D167E}"/>
    <dgm:cxn modelId="{ACC0FBA3-4515-48A3-86E4-9815D243585E}" srcId="{0AAD404A-CED4-4A98-9145-85D5400C76FC}" destId="{88DD5526-D3FA-4F91-9FC3-184033C57E94}" srcOrd="0" destOrd="0" parTransId="{5C8B8AAE-1B4E-436C-8F12-F423E66E41E9}" sibTransId="{8C814CAB-2B1A-4E4B-9055-04BDCF481ECD}"/>
    <dgm:cxn modelId="{1FFB54C3-4960-4304-AF05-4728711DF5AD}" type="presOf" srcId="{CD397084-2F1C-47B1-8529-09775AB0F5BE}" destId="{A44CC5F0-F639-4B97-8AA6-13FCB08E1A2F}" srcOrd="0" destOrd="0" presId="urn:microsoft.com/office/officeart/2005/8/layout/default"/>
    <dgm:cxn modelId="{6A63E1CB-4DD3-49FE-80F7-00F812BA41BD}" srcId="{0AAD404A-CED4-4A98-9145-85D5400C76FC}" destId="{CF0C9A7F-CD2E-410A-93ED-1A353A9C2F7D}" srcOrd="4" destOrd="0" parTransId="{1DF427A8-7B43-49C7-8FF3-7DF7D77512AC}" sibTransId="{6B038927-4471-4DD6-BCB9-6F89AC3FD94C}"/>
    <dgm:cxn modelId="{294E13EB-8B67-4A19-BD84-594931740FC2}" type="presOf" srcId="{0AAD404A-CED4-4A98-9145-85D5400C76FC}" destId="{56456EAB-DC5D-4AF8-8730-C65640771D97}" srcOrd="0" destOrd="0" presId="urn:microsoft.com/office/officeart/2005/8/layout/default"/>
    <dgm:cxn modelId="{47D030EE-6B24-4203-988E-166781A2DCB2}" type="presOf" srcId="{66D4330D-04A5-44DB-B92D-5EFDA0D18397}" destId="{91BF56D3-3B90-42E4-93AA-044177FC5BB6}" srcOrd="0" destOrd="0" presId="urn:microsoft.com/office/officeart/2005/8/layout/default"/>
    <dgm:cxn modelId="{76E25EF1-F531-48FF-9C04-DE9A7B023959}" type="presOf" srcId="{48CDEE55-BA3E-4F75-BC3B-8850B49FAE4B}" destId="{B846818B-944C-4B25-B1B2-164694EB743A}" srcOrd="0" destOrd="0" presId="urn:microsoft.com/office/officeart/2005/8/layout/default"/>
    <dgm:cxn modelId="{8F5544FB-4CF9-4136-B5E1-D729F6E58E41}" type="presOf" srcId="{15B451D4-454D-4BD8-9458-DFE08CED4439}" destId="{885691A3-1B8F-411D-9FFE-837ACB9E8293}" srcOrd="0" destOrd="0" presId="urn:microsoft.com/office/officeart/2005/8/layout/default"/>
    <dgm:cxn modelId="{E9C7A2FB-12D6-45B1-B337-44785385BE98}" type="presOf" srcId="{CF0C9A7F-CD2E-410A-93ED-1A353A9C2F7D}" destId="{27844DF5-7800-4780-AC1E-470767845989}" srcOrd="0" destOrd="0" presId="urn:microsoft.com/office/officeart/2005/8/layout/default"/>
    <dgm:cxn modelId="{AC904C8D-123B-4E19-9923-C2B439B90A21}" type="presParOf" srcId="{56456EAB-DC5D-4AF8-8730-C65640771D97}" destId="{C54B656F-5145-4828-A609-93DA92228937}" srcOrd="0" destOrd="0" presId="urn:microsoft.com/office/officeart/2005/8/layout/default"/>
    <dgm:cxn modelId="{0346BE32-E87C-4E0C-9AF0-677A4DAAD8DE}" type="presParOf" srcId="{56456EAB-DC5D-4AF8-8730-C65640771D97}" destId="{6A818000-9CCE-4DE0-BBE4-6B3FA6C5231A}" srcOrd="1" destOrd="0" presId="urn:microsoft.com/office/officeart/2005/8/layout/default"/>
    <dgm:cxn modelId="{881F8310-AF41-4C41-9D14-7D5D142FD872}" type="presParOf" srcId="{56456EAB-DC5D-4AF8-8730-C65640771D97}" destId="{91BF56D3-3B90-42E4-93AA-044177FC5BB6}" srcOrd="2" destOrd="0" presId="urn:microsoft.com/office/officeart/2005/8/layout/default"/>
    <dgm:cxn modelId="{A0B44E58-72CE-4CD6-BEF0-D45C111382FC}" type="presParOf" srcId="{56456EAB-DC5D-4AF8-8730-C65640771D97}" destId="{25AE96A3-DBC3-4C1C-8591-6AA5E765390C}" srcOrd="3" destOrd="0" presId="urn:microsoft.com/office/officeart/2005/8/layout/default"/>
    <dgm:cxn modelId="{5658F2FB-B87A-4AEA-93F9-3AD032F94AAF}" type="presParOf" srcId="{56456EAB-DC5D-4AF8-8730-C65640771D97}" destId="{885691A3-1B8F-411D-9FFE-837ACB9E8293}" srcOrd="4" destOrd="0" presId="urn:microsoft.com/office/officeart/2005/8/layout/default"/>
    <dgm:cxn modelId="{FA6781DB-AF7A-4481-8C7A-2EAAE653E2B7}" type="presParOf" srcId="{56456EAB-DC5D-4AF8-8730-C65640771D97}" destId="{361AAF11-FCCF-4AB0-B0F2-43C0A8C05CC9}" srcOrd="5" destOrd="0" presId="urn:microsoft.com/office/officeart/2005/8/layout/default"/>
    <dgm:cxn modelId="{AE2FF28E-65DA-4BAE-9F41-AA78B17E2B13}" type="presParOf" srcId="{56456EAB-DC5D-4AF8-8730-C65640771D97}" destId="{A44CC5F0-F639-4B97-8AA6-13FCB08E1A2F}" srcOrd="6" destOrd="0" presId="urn:microsoft.com/office/officeart/2005/8/layout/default"/>
    <dgm:cxn modelId="{3743DFB6-4A83-48F9-8717-232363BCDF2F}" type="presParOf" srcId="{56456EAB-DC5D-4AF8-8730-C65640771D97}" destId="{CF993DEB-756C-4644-AA69-2FF2C853E865}" srcOrd="7" destOrd="0" presId="urn:microsoft.com/office/officeart/2005/8/layout/default"/>
    <dgm:cxn modelId="{D82E60BD-2EEB-458E-8328-360EF2EC9974}" type="presParOf" srcId="{56456EAB-DC5D-4AF8-8730-C65640771D97}" destId="{27844DF5-7800-4780-AC1E-470767845989}" srcOrd="8" destOrd="0" presId="urn:microsoft.com/office/officeart/2005/8/layout/default"/>
    <dgm:cxn modelId="{84545FD9-B03A-4E67-8C25-A09E8B4EFF90}" type="presParOf" srcId="{56456EAB-DC5D-4AF8-8730-C65640771D97}" destId="{A857FE14-46BC-434F-B30F-C13A36685BB8}" srcOrd="9" destOrd="0" presId="urn:microsoft.com/office/officeart/2005/8/layout/default"/>
    <dgm:cxn modelId="{1A539B21-C024-4C33-A70A-A33CD62E8FE1}" type="presParOf" srcId="{56456EAB-DC5D-4AF8-8730-C65640771D97}" destId="{B846818B-944C-4B25-B1B2-164694EB74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4D0F-3782-41B8-95E6-E1CE8FCAA139}">
      <dsp:nvSpPr>
        <dsp:cNvPr id="0" name=""/>
        <dsp:cNvSpPr/>
      </dsp:nvSpPr>
      <dsp:spPr>
        <a:xfrm>
          <a:off x="0" y="391552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Koordinator: 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408258"/>
        <a:ext cx="6595392" cy="308813"/>
      </dsp:txXfrm>
    </dsp:sp>
    <dsp:sp modelId="{330B7B72-2842-40C8-B104-A4A9F53850B8}">
      <dsp:nvSpPr>
        <dsp:cNvPr id="0" name=""/>
        <dsp:cNvSpPr/>
      </dsp:nvSpPr>
      <dsp:spPr>
        <a:xfrm>
          <a:off x="0" y="776977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145536"/>
                <a:satOff val="-8393"/>
                <a:lumOff val="8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5536"/>
                <a:satOff val="-8393"/>
                <a:lumOff val="8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Fakultet </a:t>
          </a:r>
          <a:r>
            <a:rPr lang="hr-HR" sz="15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primjenjenje</a:t>
          </a: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matematike i informatike Osijek, Sveučilište u Osijeku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793683"/>
        <a:ext cx="6595392" cy="308813"/>
      </dsp:txXfrm>
    </dsp:sp>
    <dsp:sp modelId="{0F6F20BA-F0EA-42D2-9779-BA3928E1018C}">
      <dsp:nvSpPr>
        <dsp:cNvPr id="0" name=""/>
        <dsp:cNvSpPr/>
      </dsp:nvSpPr>
      <dsp:spPr>
        <a:xfrm>
          <a:off x="0" y="1162402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Partneri: 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1179108"/>
        <a:ext cx="6595392" cy="308813"/>
      </dsp:txXfrm>
    </dsp:sp>
    <dsp:sp modelId="{E9F40E1B-E4CB-4FC4-82B2-921E7FC81465}">
      <dsp:nvSpPr>
        <dsp:cNvPr id="0" name=""/>
        <dsp:cNvSpPr/>
      </dsp:nvSpPr>
      <dsp:spPr>
        <a:xfrm>
          <a:off x="0" y="1547827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436609"/>
                <a:satOff val="-25178"/>
                <a:lumOff val="2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36609"/>
                <a:satOff val="-25178"/>
                <a:lumOff val="2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Srednja</a:t>
          </a:r>
          <a:r>
            <a:rPr lang="en-US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skola</a:t>
          </a:r>
          <a:r>
            <a:rPr lang="en-US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Markantuna</a:t>
          </a:r>
          <a:r>
            <a:rPr lang="en-US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de </a:t>
          </a:r>
          <a:r>
            <a:rPr lang="en-US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Dominisa</a:t>
          </a:r>
          <a:r>
            <a:rPr lang="en-US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Rab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1564533"/>
        <a:ext cx="6595392" cy="308813"/>
      </dsp:txXfrm>
    </dsp:sp>
    <dsp:sp modelId="{6C8D9FC3-64BE-459E-9781-AE5896A46293}">
      <dsp:nvSpPr>
        <dsp:cNvPr id="0" name=""/>
        <dsp:cNvSpPr/>
      </dsp:nvSpPr>
      <dsp:spPr>
        <a:xfrm>
          <a:off x="0" y="1933252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Elektrotehnička i prometna škola Osijek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1949958"/>
        <a:ext cx="6595392" cy="308813"/>
      </dsp:txXfrm>
    </dsp:sp>
    <dsp:sp modelId="{B1BE116A-94C1-46E0-8430-F035A8855086}">
      <dsp:nvSpPr>
        <dsp:cNvPr id="0" name=""/>
        <dsp:cNvSpPr/>
      </dsp:nvSpPr>
      <dsp:spPr>
        <a:xfrm>
          <a:off x="0" y="2318677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Agencija za odgoj i obrazovanje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2335383"/>
        <a:ext cx="6595392" cy="308813"/>
      </dsp:txXfrm>
    </dsp:sp>
    <dsp:sp modelId="{BA4F356D-80FE-4377-97B4-5D1F65A47657}">
      <dsp:nvSpPr>
        <dsp:cNvPr id="0" name=""/>
        <dsp:cNvSpPr/>
      </dsp:nvSpPr>
      <dsp:spPr>
        <a:xfrm>
          <a:off x="0" y="2704102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First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High</a:t>
          </a: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School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of</a:t>
          </a: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Peristeri</a:t>
          </a: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Athens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2720808"/>
        <a:ext cx="6595392" cy="308813"/>
      </dsp:txXfrm>
    </dsp:sp>
    <dsp:sp modelId="{DE99DF33-8ED0-4CCE-B478-BCE16544975F}">
      <dsp:nvSpPr>
        <dsp:cNvPr id="0" name=""/>
        <dsp:cNvSpPr/>
      </dsp:nvSpPr>
      <dsp:spPr>
        <a:xfrm>
          <a:off x="0" y="3089527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1018754"/>
                <a:satOff val="-58750"/>
                <a:lumOff val="6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18754"/>
                <a:satOff val="-58750"/>
                <a:lumOff val="6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Porin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Lyseon</a:t>
          </a: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hr-HR" sz="1500" b="0" i="0" kern="1200" baseline="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lukio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3106233"/>
        <a:ext cx="6595392" cy="308813"/>
      </dsp:txXfrm>
    </dsp:sp>
    <dsp:sp modelId="{569AAB9B-7C29-4035-9B63-F77D3D45D6A4}">
      <dsp:nvSpPr>
        <dsp:cNvPr id="0" name=""/>
        <dsp:cNvSpPr/>
      </dsp:nvSpPr>
      <dsp:spPr>
        <a:xfrm>
          <a:off x="0" y="3474952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ETHNIKO KAI KAPODISTRIAKO PANEPISTIMIO ATHINON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3491658"/>
        <a:ext cx="6595392" cy="308813"/>
      </dsp:txXfrm>
    </dsp:sp>
    <dsp:sp modelId="{802E3119-C565-45D1-BEB8-DD3DFEE0BB59}">
      <dsp:nvSpPr>
        <dsp:cNvPr id="0" name=""/>
        <dsp:cNvSpPr/>
      </dsp:nvSpPr>
      <dsp:spPr>
        <a:xfrm>
          <a:off x="0" y="3860378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1309827"/>
                <a:satOff val="-75535"/>
                <a:lumOff val="77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309827"/>
                <a:satOff val="-75535"/>
                <a:lumOff val="7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SATAKUNNAN AMMATTIKORKEAKOULU OY STICHTING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3877084"/>
        <a:ext cx="6595392" cy="308813"/>
      </dsp:txXfrm>
    </dsp:sp>
    <dsp:sp modelId="{794E922F-1580-4514-A77F-D650A65CC0F9}">
      <dsp:nvSpPr>
        <dsp:cNvPr id="0" name=""/>
        <dsp:cNvSpPr/>
      </dsp:nvSpPr>
      <dsp:spPr>
        <a:xfrm>
          <a:off x="0" y="4245803"/>
          <a:ext cx="6628804" cy="34222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HOGESCHOOL VAN AMSTERDAM</a:t>
          </a:r>
          <a:endParaRPr lang="en-US" sz="15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706" y="4262509"/>
        <a:ext cx="6595392" cy="308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656F-5145-4828-A609-93DA92228937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pružiti uvid u različite obrazovne sustave europskih zemalja, posebno u kontekstu nastave matematike putem GBL-a utemeljenog na digitalnoj tehnologiji 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0" y="93057"/>
        <a:ext cx="3005666" cy="1803399"/>
      </dsp:txXfrm>
    </dsp:sp>
    <dsp:sp modelId="{91BF56D3-3B90-42E4-93AA-044177FC5BB6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pripremiti nastavne materijale za GBL iz matematike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306233" y="93057"/>
        <a:ext cx="3005666" cy="1803399"/>
      </dsp:txXfrm>
    </dsp:sp>
    <dsp:sp modelId="{885691A3-1B8F-411D-9FFE-837ACB9E8293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predložak za nastavni scenarij i 8 primjera scenarija koji se odnose na GBL iz matematike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6612466" y="93057"/>
        <a:ext cx="3005666" cy="1803399"/>
      </dsp:txXfrm>
    </dsp:sp>
    <dsp:sp modelId="{A44CC5F0-F639-4B97-8AA6-13FCB08E1A2F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razviti sustav (FAS) za izradu digitalnih igara 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0" y="2197024"/>
        <a:ext cx="3005666" cy="1803399"/>
      </dsp:txXfrm>
    </dsp:sp>
    <dsp:sp modelId="{27844DF5-7800-4780-AC1E-470767845989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5 igrica povezanih sa scenarijima 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306233" y="2197024"/>
        <a:ext cx="3005666" cy="1803399"/>
      </dsp:txXfrm>
    </dsp:sp>
    <dsp:sp modelId="{B846818B-944C-4B25-B1B2-164694EB743A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izraditi web stranicu na kojoj će svi materijali, pripremljeni tijekom projekta, biti javno dostupni </a:t>
          </a:r>
          <a:endParaRPr lang="en-US" sz="1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6612466" y="2197024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3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1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LETIBal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tl.ppp.uoa.gr/choic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ChoiCoga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38009" y="1457967"/>
            <a:ext cx="9144000" cy="292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ChoiCo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moj izbor</a:t>
            </a:r>
            <a:b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hr-H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667693"/>
            <a:ext cx="9144000" cy="82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Jelena </a:t>
            </a:r>
            <a:r>
              <a:rPr lang="hr-HR" sz="2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Noskov</a:t>
            </a:r>
            <a:r>
              <a:rPr lang="hr-HR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viša savjetnica AZOO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Karolina Brleković, prof.</a:t>
            </a:r>
            <a:r>
              <a:rPr lang="hr-HR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savjetnik Elektrotehnička i prometna škola Osijek</a:t>
            </a:r>
            <a:endParaRPr lang="en-US" sz="2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6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3072353" y="327417"/>
            <a:ext cx="88337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 Hot-Air </a:t>
            </a:r>
            <a:r>
              <a:rPr lang="hr-HR" sz="6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Balloon</a:t>
            </a:r>
            <a:r>
              <a:rPr lang="hr-HR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opis igre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715652" y="17973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 Hot Air </a:t>
            </a:r>
            <a:r>
              <a:rPr lang="hr-H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Baloon</a:t>
            </a: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online igra za jednog igrača koja se može igrati u učionici na računalima, tabletima (idealno) ili mobilnim telefonima (grafika se možda neće dobro uklopiti na ekran).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Igrači donose odluke birajući između različitih opcija s različitim posljedicama u smislu vrijednosti koje utječu na specifične parametre (masu zraka u balonu, volumen zraka u balonu, zabavu, ugodu). 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>
              <a:spcBef>
                <a:spcPts val="0"/>
              </a:spcBef>
              <a:buSzPts val="2800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 igre je donijeti što je moguće više odluka – igrači se natječu ili sa svojim kolegama ili sa samim sobom.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3062926" y="365125"/>
            <a:ext cx="87017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 Hot-Air </a:t>
            </a:r>
            <a:r>
              <a:rPr lang="hr-HR" sz="6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Balloon</a:t>
            </a:r>
            <a:r>
              <a:rPr lang="hr-HR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opis igre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762786" y="22309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Igrači mogu odabrati ili plinsku bocu kako bi u balon dodali određenu vrstu i količinu plina ili ventil za ispuštanje zraka kako bi ispustili zrak iz balona. 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>
              <a:spcBef>
                <a:spcPts val="0"/>
              </a:spcBef>
              <a:buSzPts val="2800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Svaki odabir ima specifične posljedice na:</a:t>
            </a:r>
          </a:p>
          <a:p>
            <a:pPr marL="2006600" lvl="3" indent="-457200">
              <a:spcBef>
                <a:spcPts val="0"/>
              </a:spcBef>
              <a:buSzPts val="2800"/>
            </a:pPr>
            <a:r>
              <a:rPr lang="hr-H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masu (u kg) zraka koja će se dodati ili oduzeti iz balona</a:t>
            </a:r>
            <a:endParaRPr lang="hr-H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06600" lvl="3" indent="-457200">
              <a:spcBef>
                <a:spcPts val="0"/>
              </a:spcBef>
              <a:buSzPts val="2800"/>
            </a:pPr>
            <a:r>
              <a:rPr lang="hr-H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volumen (u kl) zraka koji će se dodati ili oduzeti iz balona</a:t>
            </a:r>
          </a:p>
          <a:p>
            <a:pPr marL="2006600" lvl="3" indent="-457200">
              <a:spcBef>
                <a:spcPts val="0"/>
              </a:spcBef>
              <a:buSzPts val="2800"/>
            </a:pPr>
            <a:r>
              <a:rPr lang="hr-H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razinu zabave putnika</a:t>
            </a:r>
            <a:endParaRPr lang="hr-H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06600" lvl="3" indent="-457200">
              <a:spcBef>
                <a:spcPts val="0"/>
              </a:spcBef>
              <a:buSzPts val="2800"/>
            </a:pPr>
            <a:r>
              <a:rPr lang="hr-H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razinu udobnosti putnika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3194901" y="2695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60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Igra Hot-Air </a:t>
            </a:r>
            <a:r>
              <a:rPr lang="hr-HR" sz="6000" b="1" i="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Balloon</a:t>
            </a:r>
            <a:r>
              <a:rPr lang="hr-HR" sz="60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hr-HR" sz="4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br>
              <a:rPr lang="hr-HR" sz="4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r-HR" sz="2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https://tinyurl.com/LETIBalon</a:t>
            </a:r>
            <a:endParaRPr sz="2800"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AB5C1-3075-8268-FE36-CE14A6D7E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6" t="13191" r="9840" b="9930"/>
          <a:stretch/>
        </p:blipFill>
        <p:spPr>
          <a:xfrm>
            <a:off x="448575" y="1595144"/>
            <a:ext cx="10048672" cy="4897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0016-18D6-21BC-958F-B389E4BB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540" y="365125"/>
            <a:ext cx="8139260" cy="1325563"/>
          </a:xfrm>
        </p:spPr>
        <p:txBody>
          <a:bodyPr/>
          <a:lstStyle/>
          <a:p>
            <a:r>
              <a:rPr lang="hr-H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ChoiCo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 line platforma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Google Shape;772;p95">
            <a:extLst>
              <a:ext uri="{FF2B5EF4-FFF2-40B4-BE49-F238E27FC236}">
                <a16:creationId xmlns:a16="http://schemas.microsoft.com/office/drawing/2014/main" id="{A7211A24-AFAD-9D7E-87A0-290A67DC0D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45237" y="1128041"/>
            <a:ext cx="6956982" cy="43513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hr-HR" sz="426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http://etl.ppp.uoa.gr/choico/</a:t>
            </a:r>
            <a:r>
              <a:rPr lang="hr-HR" sz="426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76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7971-D9E4-4871-99A0-CEEFF885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 projektu: </a:t>
            </a:r>
            <a:r>
              <a:rPr lang="hr-HR" sz="3400" b="0" i="0" u="none" strike="noStrike" baseline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GAMe-based</a:t>
            </a:r>
            <a:r>
              <a:rPr lang="hr-HR" sz="3400" b="0" i="0" u="none" strike="noStrike" baseline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r-HR" sz="3400" b="0" i="0" u="none" strike="noStrike" baseline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learning</a:t>
            </a:r>
            <a:r>
              <a:rPr lang="hr-HR" sz="3400" b="0" i="0" u="none" strike="noStrike" baseline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r-HR" sz="3400" b="0" i="0" u="none" strike="noStrike" baseline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</a:t>
            </a:r>
            <a:r>
              <a:rPr lang="hr-HR" sz="3400" b="0" i="0" u="none" strike="noStrike" baseline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r-HR" sz="3400" b="0" i="0" u="none" strike="noStrike" baseline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Mathematics</a:t>
            </a:r>
            <a:r>
              <a:rPr lang="hr-HR" sz="3400" b="0" i="0" u="none" strike="noStrike" baseline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Učenje temeljeno na igrama u matematici</a:t>
            </a:r>
            <a:endParaRPr lang="hr-HR" sz="3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0" name="Content Placeholder 2">
            <a:extLst>
              <a:ext uri="{FF2B5EF4-FFF2-40B4-BE49-F238E27FC236}">
                <a16:creationId xmlns:a16="http://schemas.microsoft.com/office/drawing/2014/main" id="{0C2A8B88-2FE0-342B-D03D-F973C62CC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276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8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1B37-A60C-4534-9F41-941500C0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89" y="619027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Ciljevi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projekta</a:t>
            </a:r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6852E-B743-4164-8147-2B686083B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4222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6BEB-763E-5F28-C465-623F201F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20" y="365125"/>
            <a:ext cx="8110979" cy="1325563"/>
          </a:xfrm>
        </p:spPr>
        <p:txBody>
          <a:bodyPr/>
          <a:lstStyle/>
          <a:p>
            <a:r>
              <a:rPr lang="hr-HR" dirty="0"/>
              <a:t>Sustav za izradu digitalnih igara - </a:t>
            </a:r>
            <a:r>
              <a:rPr lang="hr-HR" dirty="0" err="1"/>
              <a:t>ChoiCo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C40D4-62CA-9802-6E38-E1F7AFCD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626" y="2506662"/>
            <a:ext cx="10515600" cy="2687507"/>
          </a:xfrm>
        </p:spPr>
        <p:txBody>
          <a:bodyPr/>
          <a:lstStyle/>
          <a:p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ChoiCo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komplet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dizajniranje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igranje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digitalnih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igara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koji se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obrazovnom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kontekstu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bi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unaprijedil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strategije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poučavanja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interaktivnih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igara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Aplikacija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temelji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logičkom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sklopu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"IF THEN", koji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uključuje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koncepte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izbora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posljedice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".</a:t>
            </a:r>
            <a:endParaRPr lang="hr-H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6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E54F-DE83-D93B-7B26-8231032D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6" y="365125"/>
            <a:ext cx="8422064" cy="1325563"/>
          </a:xfrm>
        </p:spPr>
        <p:txBody>
          <a:bodyPr/>
          <a:lstStyle/>
          <a:p>
            <a:r>
              <a:rPr lang="hr-HR" dirty="0"/>
              <a:t>Sustav za izradu digitalnih igara - </a:t>
            </a:r>
            <a:r>
              <a:rPr lang="hr-HR" dirty="0" err="1"/>
              <a:t>ChoiCo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1C9A-5EF5-6096-93F0-031CF2F87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5563"/>
            <a:ext cx="10515600" cy="4351338"/>
          </a:xfrm>
        </p:spPr>
        <p:txBody>
          <a:bodyPr/>
          <a:lstStyle/>
          <a:p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ChoiCo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predmetn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područja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matematik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građansk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odgoj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zdrav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prehran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menadžment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održivost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ekološk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etik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kemij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Prednosti: -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kori</a:t>
            </a:r>
            <a:r>
              <a:rPr lang="hr-H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štenje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već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razvijen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ih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</a:p>
          <a:p>
            <a:pPr marL="114300" indent="0">
              <a:buNone/>
            </a:pP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-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stvaranje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vlastitih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igara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8302-6EC1-1D2A-A644-399B6B83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126" y="365125"/>
            <a:ext cx="8214674" cy="1325563"/>
          </a:xfrm>
        </p:spPr>
        <p:txBody>
          <a:bodyPr/>
          <a:lstStyle/>
          <a:p>
            <a:r>
              <a:rPr lang="hr-HR" dirty="0" err="1"/>
              <a:t>ChoiCo</a:t>
            </a:r>
            <a:r>
              <a:rPr lang="hr-HR" dirty="0"/>
              <a:t> korisničko sučelje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13E9B-69F7-07FA-AB78-872BC727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11" y="1493533"/>
            <a:ext cx="8913124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0FB9-5C04-170F-3B5F-6590446E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564" y="365125"/>
            <a:ext cx="8271235" cy="1325563"/>
          </a:xfrm>
        </p:spPr>
        <p:txBody>
          <a:bodyPr/>
          <a:lstStyle/>
          <a:p>
            <a:r>
              <a:rPr lang="hr-H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ChoiCo</a:t>
            </a:r>
            <a:r>
              <a:rPr lang="hr-H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dizajniranje novih igara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9D3E-A40F-ADDB-7BA0-954DBC65F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 izradu nove igre biramo opciju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a Game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8EDDFC86-6D54-9F68-B42E-A81817678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" t="1295" r="632" b="1080"/>
          <a:stretch/>
        </p:blipFill>
        <p:spPr>
          <a:xfrm>
            <a:off x="4176762" y="3196128"/>
            <a:ext cx="3562350" cy="1181101"/>
          </a:xfrm>
          <a:prstGeom prst="roundRect">
            <a:avLst>
              <a:gd name="adj" fmla="val 75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03B532-B1DB-99BD-6B3C-74DBCA7E0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5" t="31631" r="22686" b="5816"/>
          <a:stretch/>
        </p:blipFill>
        <p:spPr>
          <a:xfrm>
            <a:off x="4418163" y="782625"/>
            <a:ext cx="6935822" cy="4289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D9814-EB2B-1A5A-B97E-0E72514C69CC}"/>
              </a:ext>
            </a:extLst>
          </p:cNvPr>
          <p:cNvSpPr txBox="1"/>
          <p:nvPr/>
        </p:nvSpPr>
        <p:spPr>
          <a:xfrm>
            <a:off x="794183" y="1813957"/>
            <a:ext cx="33630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https://tinyurl.com/ChoiCogame</a:t>
            </a:r>
            <a:endParaRPr lang="en-GB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7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3308800" y="365125"/>
            <a:ext cx="804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Igra Hot-Air </a:t>
            </a:r>
            <a:r>
              <a:rPr lang="hr-HR" sz="6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Balloon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630810" y="18916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Ishodi učenja: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situacijama iz stvarnoga života prepoznaje i objašnjava proporcionalnost i obrnutu proporcionalnost.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Određuje i tumači koeficijent proporcionalnosti  i obrnute proporcionalnosti. 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Povezuje koeficijent proporcionalnosti s omjerom  dviju proporcionalnih veličina.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 se svojstvima proporcionalnosti i obrnute proporcionalnosti  pri rješavanju problemskih situacija.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BB8C3-6448-38DD-04FD-38DA6BAC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072" y="1027975"/>
            <a:ext cx="999831" cy="12497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542</Words>
  <Application>Microsoft Office PowerPoint</Application>
  <PresentationFormat>Widescreen</PresentationFormat>
  <Paragraphs>53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Microsoft Sans Serif</vt:lpstr>
      <vt:lpstr>Office Theme</vt:lpstr>
      <vt:lpstr>ChoiCo - moj izbor  </vt:lpstr>
      <vt:lpstr>O projektu: GAMe-based learning in Mathematics – Učenje temeljeno na igrama u matematici</vt:lpstr>
      <vt:lpstr>Ciljevi projekta</vt:lpstr>
      <vt:lpstr>Sustav za izradu digitalnih igara - ChoiCo</vt:lpstr>
      <vt:lpstr>Sustav za izradu digitalnih igara - ChoiCo</vt:lpstr>
      <vt:lpstr>ChoiCo korisničko sučelje</vt:lpstr>
      <vt:lpstr>ChoiCo – dizajniranje novih igara</vt:lpstr>
      <vt:lpstr>PowerPoint Presentation</vt:lpstr>
      <vt:lpstr>Igra Hot-Air Balloon</vt:lpstr>
      <vt:lpstr>Igra Hot-Air Balloon – opis igre</vt:lpstr>
      <vt:lpstr>Igra Hot-Air Balloon – opis igre</vt:lpstr>
      <vt:lpstr>Igra Hot-Air Balloon   https://tinyurl.com/LETIBalon</vt:lpstr>
      <vt:lpstr>ChoiCo on line platforma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radionica za nastavnike</dc:title>
  <dc:creator>Mirela Jukić Bokun</dc:creator>
  <cp:lastModifiedBy>Karolina</cp:lastModifiedBy>
  <cp:revision>14</cp:revision>
  <dcterms:created xsi:type="dcterms:W3CDTF">2020-11-01T09:47:17Z</dcterms:created>
  <dcterms:modified xsi:type="dcterms:W3CDTF">2024-03-30T14:34:18Z</dcterms:modified>
</cp:coreProperties>
</file>