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6"/>
  </p:notesMasterIdLst>
  <p:handoutMasterIdLst>
    <p:handoutMasterId r:id="rId27"/>
  </p:handoutMasterIdLst>
  <p:sldIdLst>
    <p:sldId id="264" r:id="rId5"/>
    <p:sldId id="276" r:id="rId6"/>
    <p:sldId id="266" r:id="rId7"/>
    <p:sldId id="283" r:id="rId8"/>
    <p:sldId id="284" r:id="rId9"/>
    <p:sldId id="281" r:id="rId10"/>
    <p:sldId id="282" r:id="rId11"/>
    <p:sldId id="268" r:id="rId12"/>
    <p:sldId id="285" r:id="rId13"/>
    <p:sldId id="289" r:id="rId14"/>
    <p:sldId id="287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0" r:id="rId23"/>
    <p:sldId id="269" r:id="rId24"/>
    <p:sldId id="270" r:id="rId25"/>
  </p:sldIdLst>
  <p:sldSz cx="12188825" cy="6858000"/>
  <p:notesSz cx="6858000" cy="9144000"/>
  <p:defaultTextStyle>
    <a:defPPr rtl="0">
      <a:defRPr lang="hr-hr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pos="3839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D9AD5D-DB4C-4A05-9151-A1CA9F32EAF4}" v="154" dt="2024-03-30T17:32:53.112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howGuides="1">
      <p:cViewPr varScale="1">
        <p:scale>
          <a:sx n="63" d="100"/>
          <a:sy n="63" d="100"/>
        </p:scale>
        <p:origin x="84" y="296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0" d="100"/>
          <a:sy n="100" d="100"/>
        </p:scale>
        <p:origin x="3552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mara Banović" userId="01d05b9c8fc3c50b" providerId="LiveId" clId="{E0D9AD5D-DB4C-4A05-9151-A1CA9F32EAF4}"/>
    <pc:docChg chg="undo custSel addSld delSld modSld sldOrd">
      <pc:chgData name="Tamara Banović" userId="01d05b9c8fc3c50b" providerId="LiveId" clId="{E0D9AD5D-DB4C-4A05-9151-A1CA9F32EAF4}" dt="2024-03-30T17:35:07.295" v="1043" actId="14100"/>
      <pc:docMkLst>
        <pc:docMk/>
      </pc:docMkLst>
      <pc:sldChg chg="addSp delSp modSp mod">
        <pc:chgData name="Tamara Banović" userId="01d05b9c8fc3c50b" providerId="LiveId" clId="{E0D9AD5D-DB4C-4A05-9151-A1CA9F32EAF4}" dt="2024-03-29T08:27:57.270" v="32" actId="1076"/>
        <pc:sldMkLst>
          <pc:docMk/>
          <pc:sldMk cId="3650340329" sldId="264"/>
        </pc:sldMkLst>
        <pc:spChg chg="mod">
          <ac:chgData name="Tamara Banović" userId="01d05b9c8fc3c50b" providerId="LiveId" clId="{E0D9AD5D-DB4C-4A05-9151-A1CA9F32EAF4}" dt="2024-03-29T08:27:57.270" v="32" actId="1076"/>
          <ac:spMkLst>
            <pc:docMk/>
            <pc:sldMk cId="3650340329" sldId="264"/>
            <ac:spMk id="2" creationId="{00000000-0000-0000-0000-000000000000}"/>
          </ac:spMkLst>
        </pc:spChg>
        <pc:spChg chg="del">
          <ac:chgData name="Tamara Banović" userId="01d05b9c8fc3c50b" providerId="LiveId" clId="{E0D9AD5D-DB4C-4A05-9151-A1CA9F32EAF4}" dt="2024-03-29T08:26:08.519" v="27" actId="478"/>
          <ac:spMkLst>
            <pc:docMk/>
            <pc:sldMk cId="3650340329" sldId="264"/>
            <ac:spMk id="3" creationId="{00000000-0000-0000-0000-000000000000}"/>
          </ac:spMkLst>
        </pc:spChg>
        <pc:spChg chg="add del mod">
          <ac:chgData name="Tamara Banović" userId="01d05b9c8fc3c50b" providerId="LiveId" clId="{E0D9AD5D-DB4C-4A05-9151-A1CA9F32EAF4}" dt="2024-03-29T08:26:11.465" v="28" actId="478"/>
          <ac:spMkLst>
            <pc:docMk/>
            <pc:sldMk cId="3650340329" sldId="264"/>
            <ac:spMk id="6" creationId="{07EEC6DA-05F7-45C5-388E-9D7172770772}"/>
          </ac:spMkLst>
        </pc:spChg>
        <pc:picChg chg="add mod">
          <ac:chgData name="Tamara Banović" userId="01d05b9c8fc3c50b" providerId="LiveId" clId="{E0D9AD5D-DB4C-4A05-9151-A1CA9F32EAF4}" dt="2024-03-29T08:26:24.044" v="31" actId="1076"/>
          <ac:picMkLst>
            <pc:docMk/>
            <pc:sldMk cId="3650340329" sldId="264"/>
            <ac:picMk id="4" creationId="{8474CDF2-0D01-E259-72A2-9156D0236592}"/>
          </ac:picMkLst>
        </pc:picChg>
      </pc:sldChg>
      <pc:sldChg chg="addSp delSp modSp mod ord">
        <pc:chgData name="Tamara Banović" userId="01d05b9c8fc3c50b" providerId="LiveId" clId="{E0D9AD5D-DB4C-4A05-9151-A1CA9F32EAF4}" dt="2024-03-30T00:21:01.112" v="849" actId="207"/>
        <pc:sldMkLst>
          <pc:docMk/>
          <pc:sldMk cId="1997697987" sldId="266"/>
        </pc:sldMkLst>
        <pc:spChg chg="del">
          <ac:chgData name="Tamara Banović" userId="01d05b9c8fc3c50b" providerId="LiveId" clId="{E0D9AD5D-DB4C-4A05-9151-A1CA9F32EAF4}" dt="2024-03-29T08:31:20.510" v="61" actId="478"/>
          <ac:spMkLst>
            <pc:docMk/>
            <pc:sldMk cId="1997697987" sldId="266"/>
            <ac:spMk id="2" creationId="{00000000-0000-0000-0000-000000000000}"/>
          </ac:spMkLst>
        </pc:spChg>
        <pc:spChg chg="mod">
          <ac:chgData name="Tamara Banović" userId="01d05b9c8fc3c50b" providerId="LiveId" clId="{E0D9AD5D-DB4C-4A05-9151-A1CA9F32EAF4}" dt="2024-03-30T00:21:01.112" v="849" actId="207"/>
          <ac:spMkLst>
            <pc:docMk/>
            <pc:sldMk cId="1997697987" sldId="266"/>
            <ac:spMk id="3" creationId="{00000000-0000-0000-0000-000000000000}"/>
          </ac:spMkLst>
        </pc:spChg>
        <pc:spChg chg="add mod">
          <ac:chgData name="Tamara Banović" userId="01d05b9c8fc3c50b" providerId="LiveId" clId="{E0D9AD5D-DB4C-4A05-9151-A1CA9F32EAF4}" dt="2024-03-30T00:20:56.452" v="848" actId="207"/>
          <ac:spMkLst>
            <pc:docMk/>
            <pc:sldMk cId="1997697987" sldId="266"/>
            <ac:spMk id="5" creationId="{1383C21C-16F4-7D00-2B83-3177CDF9066C}"/>
          </ac:spMkLst>
        </pc:spChg>
      </pc:sldChg>
      <pc:sldChg chg="addSp delSp modSp mod ord modClrScheme chgLayout">
        <pc:chgData name="Tamara Banović" userId="01d05b9c8fc3c50b" providerId="LiveId" clId="{E0D9AD5D-DB4C-4A05-9151-A1CA9F32EAF4}" dt="2024-03-29T08:54:23.399" v="378" actId="1076"/>
        <pc:sldMkLst>
          <pc:docMk/>
          <pc:sldMk cId="3296948863" sldId="268"/>
        </pc:sldMkLst>
        <pc:spChg chg="del">
          <ac:chgData name="Tamara Banović" userId="01d05b9c8fc3c50b" providerId="LiveId" clId="{E0D9AD5D-DB4C-4A05-9151-A1CA9F32EAF4}" dt="2024-03-29T08:53:48.054" v="368" actId="700"/>
          <ac:spMkLst>
            <pc:docMk/>
            <pc:sldMk cId="3296948863" sldId="268"/>
            <ac:spMk id="2" creationId="{00000000-0000-0000-0000-000000000000}"/>
          </ac:spMkLst>
        </pc:spChg>
        <pc:spChg chg="del">
          <ac:chgData name="Tamara Banović" userId="01d05b9c8fc3c50b" providerId="LiveId" clId="{E0D9AD5D-DB4C-4A05-9151-A1CA9F32EAF4}" dt="2024-03-29T08:53:48.054" v="368" actId="700"/>
          <ac:spMkLst>
            <pc:docMk/>
            <pc:sldMk cId="3296948863" sldId="268"/>
            <ac:spMk id="3" creationId="{00000000-0000-0000-0000-000000000000}"/>
          </ac:spMkLst>
        </pc:spChg>
        <pc:spChg chg="del">
          <ac:chgData name="Tamara Banović" userId="01d05b9c8fc3c50b" providerId="LiveId" clId="{E0D9AD5D-DB4C-4A05-9151-A1CA9F32EAF4}" dt="2024-03-29T08:53:48.054" v="368" actId="700"/>
          <ac:spMkLst>
            <pc:docMk/>
            <pc:sldMk cId="3296948863" sldId="268"/>
            <ac:spMk id="4" creationId="{00000000-0000-0000-0000-000000000000}"/>
          </ac:spMkLst>
        </pc:spChg>
        <pc:spChg chg="del">
          <ac:chgData name="Tamara Banović" userId="01d05b9c8fc3c50b" providerId="LiveId" clId="{E0D9AD5D-DB4C-4A05-9151-A1CA9F32EAF4}" dt="2024-03-29T08:53:48.054" v="368" actId="700"/>
          <ac:spMkLst>
            <pc:docMk/>
            <pc:sldMk cId="3296948863" sldId="268"/>
            <ac:spMk id="5" creationId="{00000000-0000-0000-0000-000000000000}"/>
          </ac:spMkLst>
        </pc:spChg>
        <pc:spChg chg="del">
          <ac:chgData name="Tamara Banović" userId="01d05b9c8fc3c50b" providerId="LiveId" clId="{E0D9AD5D-DB4C-4A05-9151-A1CA9F32EAF4}" dt="2024-03-29T08:53:48.054" v="368" actId="700"/>
          <ac:spMkLst>
            <pc:docMk/>
            <pc:sldMk cId="3296948863" sldId="268"/>
            <ac:spMk id="6" creationId="{00000000-0000-0000-0000-000000000000}"/>
          </ac:spMkLst>
        </pc:spChg>
        <pc:picChg chg="add mod">
          <ac:chgData name="Tamara Banović" userId="01d05b9c8fc3c50b" providerId="LiveId" clId="{E0D9AD5D-DB4C-4A05-9151-A1CA9F32EAF4}" dt="2024-03-29T08:54:23.399" v="378" actId="1076"/>
          <ac:picMkLst>
            <pc:docMk/>
            <pc:sldMk cId="3296948863" sldId="268"/>
            <ac:picMk id="7" creationId="{B0F0D7E9-7469-B9CB-3C2E-B69F74CDF2F6}"/>
          </ac:picMkLst>
        </pc:picChg>
        <pc:picChg chg="add mod">
          <ac:chgData name="Tamara Banović" userId="01d05b9c8fc3c50b" providerId="LiveId" clId="{E0D9AD5D-DB4C-4A05-9151-A1CA9F32EAF4}" dt="2024-03-29T08:54:21.760" v="377" actId="1076"/>
          <ac:picMkLst>
            <pc:docMk/>
            <pc:sldMk cId="3296948863" sldId="268"/>
            <ac:picMk id="8" creationId="{8294EF94-6FE6-5813-8C12-0D1A2BEE6F76}"/>
          </ac:picMkLst>
        </pc:picChg>
      </pc:sldChg>
      <pc:sldChg chg="addSp delSp modSp mod ord modClrScheme chgLayout">
        <pc:chgData name="Tamara Banović" userId="01d05b9c8fc3c50b" providerId="LiveId" clId="{E0D9AD5D-DB4C-4A05-9151-A1CA9F32EAF4}" dt="2024-03-30T00:36:50.992" v="891" actId="1076"/>
        <pc:sldMkLst>
          <pc:docMk/>
          <pc:sldMk cId="1653943558" sldId="269"/>
        </pc:sldMkLst>
        <pc:spChg chg="del">
          <ac:chgData name="Tamara Banović" userId="01d05b9c8fc3c50b" providerId="LiveId" clId="{E0D9AD5D-DB4C-4A05-9151-A1CA9F32EAF4}" dt="2024-03-29T08:56:21.337" v="399" actId="478"/>
          <ac:spMkLst>
            <pc:docMk/>
            <pc:sldMk cId="1653943558" sldId="269"/>
            <ac:spMk id="2" creationId="{00000000-0000-0000-0000-000000000000}"/>
          </ac:spMkLst>
        </pc:spChg>
        <pc:spChg chg="add del mod">
          <ac:chgData name="Tamara Banović" userId="01d05b9c8fc3c50b" providerId="LiveId" clId="{E0D9AD5D-DB4C-4A05-9151-A1CA9F32EAF4}" dt="2024-03-30T00:33:55.821" v="860" actId="26606"/>
          <ac:spMkLst>
            <pc:docMk/>
            <pc:sldMk cId="1653943558" sldId="269"/>
            <ac:spMk id="9" creationId="{41DF2A38-D515-C7DE-02EA-6FB5DD2BB1A2}"/>
          </ac:spMkLst>
        </pc:spChg>
        <pc:spChg chg="add del mod">
          <ac:chgData name="Tamara Banović" userId="01d05b9c8fc3c50b" providerId="LiveId" clId="{E0D9AD5D-DB4C-4A05-9151-A1CA9F32EAF4}" dt="2024-03-30T00:33:55.821" v="860" actId="26606"/>
          <ac:spMkLst>
            <pc:docMk/>
            <pc:sldMk cId="1653943558" sldId="269"/>
            <ac:spMk id="11" creationId="{98E0DCCE-EE04-62CC-CC23-86A52632FDE6}"/>
          </ac:spMkLst>
        </pc:spChg>
        <pc:spChg chg="add del mod">
          <ac:chgData name="Tamara Banović" userId="01d05b9c8fc3c50b" providerId="LiveId" clId="{E0D9AD5D-DB4C-4A05-9151-A1CA9F32EAF4}" dt="2024-03-30T00:33:55.821" v="860" actId="26606"/>
          <ac:spMkLst>
            <pc:docMk/>
            <pc:sldMk cId="1653943558" sldId="269"/>
            <ac:spMk id="13" creationId="{D1E77F6A-D4AF-5883-1BA1-68FB5C82AE6C}"/>
          </ac:spMkLst>
        </pc:spChg>
        <pc:spChg chg="add del mod">
          <ac:chgData name="Tamara Banović" userId="01d05b9c8fc3c50b" providerId="LiveId" clId="{E0D9AD5D-DB4C-4A05-9151-A1CA9F32EAF4}" dt="2024-03-30T00:33:55.821" v="860" actId="26606"/>
          <ac:spMkLst>
            <pc:docMk/>
            <pc:sldMk cId="1653943558" sldId="269"/>
            <ac:spMk id="15" creationId="{8079ECFF-7961-E39F-BD16-A202807CDCB1}"/>
          </ac:spMkLst>
        </pc:spChg>
        <pc:picChg chg="add del mod">
          <ac:chgData name="Tamara Banović" userId="01d05b9c8fc3c50b" providerId="LiveId" clId="{E0D9AD5D-DB4C-4A05-9151-A1CA9F32EAF4}" dt="2024-03-30T00:36:35.554" v="887" actId="478"/>
          <ac:picMkLst>
            <pc:docMk/>
            <pc:sldMk cId="1653943558" sldId="269"/>
            <ac:picMk id="2" creationId="{796B158D-637D-C8F1-8296-8AEEF0C2DB66}"/>
          </ac:picMkLst>
        </pc:picChg>
        <pc:picChg chg="add mod">
          <ac:chgData name="Tamara Banović" userId="01d05b9c8fc3c50b" providerId="LiveId" clId="{E0D9AD5D-DB4C-4A05-9151-A1CA9F32EAF4}" dt="2024-03-30T00:34:41.831" v="874" actId="1076"/>
          <ac:picMkLst>
            <pc:docMk/>
            <pc:sldMk cId="1653943558" sldId="269"/>
            <ac:picMk id="3" creationId="{86F6A6B7-36DA-69D4-14FB-4A73719BC96E}"/>
          </ac:picMkLst>
        </pc:picChg>
        <pc:picChg chg="add mod">
          <ac:chgData name="Tamara Banović" userId="01d05b9c8fc3c50b" providerId="LiveId" clId="{E0D9AD5D-DB4C-4A05-9151-A1CA9F32EAF4}" dt="2024-03-30T00:36:50.992" v="891" actId="1076"/>
          <ac:picMkLst>
            <pc:docMk/>
            <pc:sldMk cId="1653943558" sldId="269"/>
            <ac:picMk id="4" creationId="{73BF01FC-DB32-0950-E61C-F6B96D7E2022}"/>
          </ac:picMkLst>
        </pc:picChg>
      </pc:sldChg>
      <pc:sldChg chg="addSp delSp modSp mod modClrScheme chgLayout">
        <pc:chgData name="Tamara Banović" userId="01d05b9c8fc3c50b" providerId="LiveId" clId="{E0D9AD5D-DB4C-4A05-9151-A1CA9F32EAF4}" dt="2024-03-30T00:36:00.147" v="879" actId="478"/>
        <pc:sldMkLst>
          <pc:docMk/>
          <pc:sldMk cId="3030984589" sldId="270"/>
        </pc:sldMkLst>
        <pc:spChg chg="add del mod">
          <ac:chgData name="Tamara Banović" userId="01d05b9c8fc3c50b" providerId="LiveId" clId="{E0D9AD5D-DB4C-4A05-9151-A1CA9F32EAF4}" dt="2024-03-30T00:36:00.147" v="879" actId="478"/>
          <ac:spMkLst>
            <pc:docMk/>
            <pc:sldMk cId="3030984589" sldId="270"/>
            <ac:spMk id="7" creationId="{68CA9658-3AAC-F0B8-A0D3-521D4E8611E7}"/>
          </ac:spMkLst>
        </pc:spChg>
        <pc:picChg chg="add mod">
          <ac:chgData name="Tamara Banović" userId="01d05b9c8fc3c50b" providerId="LiveId" clId="{E0D9AD5D-DB4C-4A05-9151-A1CA9F32EAF4}" dt="2024-03-30T00:35:56.541" v="878" actId="26606"/>
          <ac:picMkLst>
            <pc:docMk/>
            <pc:sldMk cId="3030984589" sldId="270"/>
            <ac:picMk id="2" creationId="{35854DE2-7313-84B9-ABC6-B578868F9803}"/>
          </ac:picMkLst>
        </pc:picChg>
      </pc:sldChg>
      <pc:sldChg chg="del">
        <pc:chgData name="Tamara Banović" userId="01d05b9c8fc3c50b" providerId="LiveId" clId="{E0D9AD5D-DB4C-4A05-9151-A1CA9F32EAF4}" dt="2024-03-30T00:34:45.960" v="875" actId="47"/>
        <pc:sldMkLst>
          <pc:docMk/>
          <pc:sldMk cId="3761302454" sldId="274"/>
        </pc:sldMkLst>
      </pc:sldChg>
      <pc:sldChg chg="addSp delSp modSp mod">
        <pc:chgData name="Tamara Banović" userId="01d05b9c8fc3c50b" providerId="LiveId" clId="{E0D9AD5D-DB4C-4A05-9151-A1CA9F32EAF4}" dt="2024-03-30T00:20:50.787" v="847" actId="207"/>
        <pc:sldMkLst>
          <pc:docMk/>
          <pc:sldMk cId="711182959" sldId="276"/>
        </pc:sldMkLst>
        <pc:spChg chg="add del mod">
          <ac:chgData name="Tamara Banović" userId="01d05b9c8fc3c50b" providerId="LiveId" clId="{E0D9AD5D-DB4C-4A05-9151-A1CA9F32EAF4}" dt="2024-03-29T08:28:20.521" v="34" actId="478"/>
          <ac:spMkLst>
            <pc:docMk/>
            <pc:sldMk cId="711182959" sldId="276"/>
            <ac:spMk id="3" creationId="{1486CFFE-0C0F-FDCF-2242-4A24237E1602}"/>
          </ac:spMkLst>
        </pc:spChg>
        <pc:spChg chg="add del mod">
          <ac:chgData name="Tamara Banović" userId="01d05b9c8fc3c50b" providerId="LiveId" clId="{E0D9AD5D-DB4C-4A05-9151-A1CA9F32EAF4}" dt="2024-03-29T08:28:28.013" v="36" actId="478"/>
          <ac:spMkLst>
            <pc:docMk/>
            <pc:sldMk cId="711182959" sldId="276"/>
            <ac:spMk id="5" creationId="{926B676F-6912-1115-A02D-4BEB179E91F8}"/>
          </ac:spMkLst>
        </pc:spChg>
        <pc:spChg chg="add mod">
          <ac:chgData name="Tamara Banović" userId="01d05b9c8fc3c50b" providerId="LiveId" clId="{E0D9AD5D-DB4C-4A05-9151-A1CA9F32EAF4}" dt="2024-03-30T00:20:50.787" v="847" actId="207"/>
          <ac:spMkLst>
            <pc:docMk/>
            <pc:sldMk cId="711182959" sldId="276"/>
            <ac:spMk id="10" creationId="{6CEE67E2-1E48-CF37-43DA-AA4D9DA7DE87}"/>
          </ac:spMkLst>
        </pc:spChg>
        <pc:spChg chg="del">
          <ac:chgData name="Tamara Banović" userId="01d05b9c8fc3c50b" providerId="LiveId" clId="{E0D9AD5D-DB4C-4A05-9151-A1CA9F32EAF4}" dt="2024-03-29T08:28:23.819" v="35" actId="478"/>
          <ac:spMkLst>
            <pc:docMk/>
            <pc:sldMk cId="711182959" sldId="276"/>
            <ac:spMk id="13" creationId="{00000000-0000-0000-0000-000000000000}"/>
          </ac:spMkLst>
        </pc:spChg>
        <pc:spChg chg="del">
          <ac:chgData name="Tamara Banović" userId="01d05b9c8fc3c50b" providerId="LiveId" clId="{E0D9AD5D-DB4C-4A05-9151-A1CA9F32EAF4}" dt="2024-03-29T08:28:18.308" v="33" actId="478"/>
          <ac:spMkLst>
            <pc:docMk/>
            <pc:sldMk cId="711182959" sldId="276"/>
            <ac:spMk id="14" creationId="{00000000-0000-0000-0000-000000000000}"/>
          </ac:spMkLst>
        </pc:spChg>
        <pc:picChg chg="add mod">
          <ac:chgData name="Tamara Banović" userId="01d05b9c8fc3c50b" providerId="LiveId" clId="{E0D9AD5D-DB4C-4A05-9151-A1CA9F32EAF4}" dt="2024-03-29T08:29:44.183" v="52" actId="1076"/>
          <ac:picMkLst>
            <pc:docMk/>
            <pc:sldMk cId="711182959" sldId="276"/>
            <ac:picMk id="6" creationId="{8D490297-CA97-4567-30E1-5258AD35B93F}"/>
          </ac:picMkLst>
        </pc:picChg>
        <pc:picChg chg="add del mod">
          <ac:chgData name="Tamara Banović" userId="01d05b9c8fc3c50b" providerId="LiveId" clId="{E0D9AD5D-DB4C-4A05-9151-A1CA9F32EAF4}" dt="2024-03-29T08:29:14.264" v="48" actId="478"/>
          <ac:picMkLst>
            <pc:docMk/>
            <pc:sldMk cId="711182959" sldId="276"/>
            <ac:picMk id="8" creationId="{1D2DFF30-A207-96CA-A4FF-A12E0C377533}"/>
          </ac:picMkLst>
        </pc:picChg>
      </pc:sldChg>
      <pc:sldChg chg="del">
        <pc:chgData name="Tamara Banović" userId="01d05b9c8fc3c50b" providerId="LiveId" clId="{E0D9AD5D-DB4C-4A05-9151-A1CA9F32EAF4}" dt="2024-03-29T23:48:17.474" v="804" actId="47"/>
        <pc:sldMkLst>
          <pc:docMk/>
          <pc:sldMk cId="2474917317" sldId="277"/>
        </pc:sldMkLst>
      </pc:sldChg>
      <pc:sldChg chg="del">
        <pc:chgData name="Tamara Banović" userId="01d05b9c8fc3c50b" providerId="LiveId" clId="{E0D9AD5D-DB4C-4A05-9151-A1CA9F32EAF4}" dt="2024-03-29T23:48:20.160" v="805" actId="47"/>
        <pc:sldMkLst>
          <pc:docMk/>
          <pc:sldMk cId="6860444" sldId="278"/>
        </pc:sldMkLst>
      </pc:sldChg>
      <pc:sldChg chg="del">
        <pc:chgData name="Tamara Banović" userId="01d05b9c8fc3c50b" providerId="LiveId" clId="{E0D9AD5D-DB4C-4A05-9151-A1CA9F32EAF4}" dt="2024-03-29T23:48:21.516" v="806" actId="47"/>
        <pc:sldMkLst>
          <pc:docMk/>
          <pc:sldMk cId="13403576" sldId="279"/>
        </pc:sldMkLst>
      </pc:sldChg>
      <pc:sldChg chg="del">
        <pc:chgData name="Tamara Banović" userId="01d05b9c8fc3c50b" providerId="LiveId" clId="{E0D9AD5D-DB4C-4A05-9151-A1CA9F32EAF4}" dt="2024-03-30T00:34:47.157" v="876" actId="47"/>
        <pc:sldMkLst>
          <pc:docMk/>
          <pc:sldMk cId="1750688946" sldId="280"/>
        </pc:sldMkLst>
      </pc:sldChg>
      <pc:sldChg chg="addSp delSp modSp add mod ord">
        <pc:chgData name="Tamara Banović" userId="01d05b9c8fc3c50b" providerId="LiveId" clId="{E0D9AD5D-DB4C-4A05-9151-A1CA9F32EAF4}" dt="2024-03-30T16:54:25.573" v="911" actId="1076"/>
        <pc:sldMkLst>
          <pc:docMk/>
          <pc:sldMk cId="1478127167" sldId="281"/>
        </pc:sldMkLst>
        <pc:spChg chg="add mod">
          <ac:chgData name="Tamara Banović" userId="01d05b9c8fc3c50b" providerId="LiveId" clId="{E0D9AD5D-DB4C-4A05-9151-A1CA9F32EAF4}" dt="2024-03-29T08:45:10.639" v="297" actId="1076"/>
          <ac:spMkLst>
            <pc:docMk/>
            <pc:sldMk cId="1478127167" sldId="281"/>
            <ac:spMk id="3" creationId="{1E77A3C0-75F7-DDF5-BCC5-44C998810CE7}"/>
          </ac:spMkLst>
        </pc:spChg>
        <pc:spChg chg="add mod">
          <ac:chgData name="Tamara Banović" userId="01d05b9c8fc3c50b" providerId="LiveId" clId="{E0D9AD5D-DB4C-4A05-9151-A1CA9F32EAF4}" dt="2024-03-30T16:54:25.573" v="911" actId="1076"/>
          <ac:spMkLst>
            <pc:docMk/>
            <pc:sldMk cId="1478127167" sldId="281"/>
            <ac:spMk id="7" creationId="{7D26C2A4-78DA-0F29-DBA0-5FF94D059999}"/>
          </ac:spMkLst>
        </pc:spChg>
        <pc:spChg chg="add del mod">
          <ac:chgData name="Tamara Banović" userId="01d05b9c8fc3c50b" providerId="LiveId" clId="{E0D9AD5D-DB4C-4A05-9151-A1CA9F32EAF4}" dt="2024-03-30T16:52:21.892" v="897" actId="478"/>
          <ac:spMkLst>
            <pc:docMk/>
            <pc:sldMk cId="1478127167" sldId="281"/>
            <ac:spMk id="8" creationId="{F60B9820-AA9B-2D71-8203-443DBA9ABB94}"/>
          </ac:spMkLst>
        </pc:spChg>
        <pc:picChg chg="add del mod">
          <ac:chgData name="Tamara Banović" userId="01d05b9c8fc3c50b" providerId="LiveId" clId="{E0D9AD5D-DB4C-4A05-9151-A1CA9F32EAF4}" dt="2024-03-29T08:32:37.282" v="70" actId="478"/>
          <ac:picMkLst>
            <pc:docMk/>
            <pc:sldMk cId="1478127167" sldId="281"/>
            <ac:picMk id="2" creationId="{71A346D3-88F0-7668-D857-292E654BBC84}"/>
          </ac:picMkLst>
        </pc:picChg>
        <pc:picChg chg="add mod">
          <ac:chgData name="Tamara Banović" userId="01d05b9c8fc3c50b" providerId="LiveId" clId="{E0D9AD5D-DB4C-4A05-9151-A1CA9F32EAF4}" dt="2024-03-30T16:54:20.392" v="910" actId="1076"/>
          <ac:picMkLst>
            <pc:docMk/>
            <pc:sldMk cId="1478127167" sldId="281"/>
            <ac:picMk id="4" creationId="{0E2C0529-8E5E-C39B-AF53-31B82B5FB60A}"/>
          </ac:picMkLst>
        </pc:picChg>
        <pc:picChg chg="add del mod">
          <ac:chgData name="Tamara Banović" userId="01d05b9c8fc3c50b" providerId="LiveId" clId="{E0D9AD5D-DB4C-4A05-9151-A1CA9F32EAF4}" dt="2024-03-30T16:52:24.537" v="898" actId="478"/>
          <ac:picMkLst>
            <pc:docMk/>
            <pc:sldMk cId="1478127167" sldId="281"/>
            <ac:picMk id="5" creationId="{E5F8DFD7-1C1E-2F8E-69EE-9B1AF72C1C90}"/>
          </ac:picMkLst>
        </pc:picChg>
        <pc:picChg chg="add mod">
          <ac:chgData name="Tamara Banović" userId="01d05b9c8fc3c50b" providerId="LiveId" clId="{E0D9AD5D-DB4C-4A05-9151-A1CA9F32EAF4}" dt="2024-03-30T16:54:17.967" v="909" actId="1076"/>
          <ac:picMkLst>
            <pc:docMk/>
            <pc:sldMk cId="1478127167" sldId="281"/>
            <ac:picMk id="6" creationId="{2F11F212-C095-765A-A140-49F52BFD3867}"/>
          </ac:picMkLst>
        </pc:picChg>
      </pc:sldChg>
      <pc:sldChg chg="addSp delSp modSp add mod">
        <pc:chgData name="Tamara Banović" userId="01d05b9c8fc3c50b" providerId="LiveId" clId="{E0D9AD5D-DB4C-4A05-9151-A1CA9F32EAF4}" dt="2024-03-29T08:52:57.987" v="365" actId="1076"/>
        <pc:sldMkLst>
          <pc:docMk/>
          <pc:sldMk cId="1651038708" sldId="282"/>
        </pc:sldMkLst>
        <pc:picChg chg="add mod">
          <ac:chgData name="Tamara Banović" userId="01d05b9c8fc3c50b" providerId="LiveId" clId="{E0D9AD5D-DB4C-4A05-9151-A1CA9F32EAF4}" dt="2024-03-29T08:52:57.987" v="365" actId="1076"/>
          <ac:picMkLst>
            <pc:docMk/>
            <pc:sldMk cId="1651038708" sldId="282"/>
            <ac:picMk id="2" creationId="{D9EF958D-8F56-75D4-C5D7-1CDA02D2E214}"/>
          </ac:picMkLst>
        </pc:picChg>
        <pc:picChg chg="add mod">
          <ac:chgData name="Tamara Banović" userId="01d05b9c8fc3c50b" providerId="LiveId" clId="{E0D9AD5D-DB4C-4A05-9151-A1CA9F32EAF4}" dt="2024-03-29T08:52:37.915" v="362" actId="1076"/>
          <ac:picMkLst>
            <pc:docMk/>
            <pc:sldMk cId="1651038708" sldId="282"/>
            <ac:picMk id="3" creationId="{DC60D985-BD05-61C2-9EF4-8EBF21047B3B}"/>
          </ac:picMkLst>
        </pc:picChg>
        <pc:picChg chg="add del">
          <ac:chgData name="Tamara Banović" userId="01d05b9c8fc3c50b" providerId="LiveId" clId="{E0D9AD5D-DB4C-4A05-9151-A1CA9F32EAF4}" dt="2024-03-29T08:50:07.219" v="356" actId="478"/>
          <ac:picMkLst>
            <pc:docMk/>
            <pc:sldMk cId="1651038708" sldId="282"/>
            <ac:picMk id="1026" creationId="{CFFEDD88-B7BF-1FA8-E3DA-A4F12E6738EA}"/>
          </ac:picMkLst>
        </pc:picChg>
      </pc:sldChg>
      <pc:sldChg chg="addSp modSp add mod ord">
        <pc:chgData name="Tamara Banović" userId="01d05b9c8fc3c50b" providerId="LiveId" clId="{E0D9AD5D-DB4C-4A05-9151-A1CA9F32EAF4}" dt="2024-03-30T00:21:09.198" v="851" actId="207"/>
        <pc:sldMkLst>
          <pc:docMk/>
          <pc:sldMk cId="2484913188" sldId="283"/>
        </pc:sldMkLst>
        <pc:spChg chg="mod">
          <ac:chgData name="Tamara Banović" userId="01d05b9c8fc3c50b" providerId="LiveId" clId="{E0D9AD5D-DB4C-4A05-9151-A1CA9F32EAF4}" dt="2024-03-30T00:21:09.198" v="851" actId="207"/>
          <ac:spMkLst>
            <pc:docMk/>
            <pc:sldMk cId="2484913188" sldId="283"/>
            <ac:spMk id="3" creationId="{00000000-0000-0000-0000-000000000000}"/>
          </ac:spMkLst>
        </pc:spChg>
        <pc:spChg chg="add mod">
          <ac:chgData name="Tamara Banović" userId="01d05b9c8fc3c50b" providerId="LiveId" clId="{E0D9AD5D-DB4C-4A05-9151-A1CA9F32EAF4}" dt="2024-03-30T00:21:06.487" v="850" actId="207"/>
          <ac:spMkLst>
            <pc:docMk/>
            <pc:sldMk cId="2484913188" sldId="283"/>
            <ac:spMk id="4" creationId="{D3069AC3-6F19-8393-C3C3-997D649286DB}"/>
          </ac:spMkLst>
        </pc:spChg>
      </pc:sldChg>
      <pc:sldChg chg="addSp modSp add mod ord">
        <pc:chgData name="Tamara Banović" userId="01d05b9c8fc3c50b" providerId="LiveId" clId="{E0D9AD5D-DB4C-4A05-9151-A1CA9F32EAF4}" dt="2024-03-30T00:21:24.724" v="855" actId="207"/>
        <pc:sldMkLst>
          <pc:docMk/>
          <pc:sldMk cId="2207050684" sldId="284"/>
        </pc:sldMkLst>
        <pc:spChg chg="mod">
          <ac:chgData name="Tamara Banović" userId="01d05b9c8fc3c50b" providerId="LiveId" clId="{E0D9AD5D-DB4C-4A05-9151-A1CA9F32EAF4}" dt="2024-03-30T00:21:24.724" v="855" actId="207"/>
          <ac:spMkLst>
            <pc:docMk/>
            <pc:sldMk cId="2207050684" sldId="284"/>
            <ac:spMk id="3" creationId="{00000000-0000-0000-0000-000000000000}"/>
          </ac:spMkLst>
        </pc:spChg>
        <pc:spChg chg="add mod">
          <ac:chgData name="Tamara Banović" userId="01d05b9c8fc3c50b" providerId="LiveId" clId="{E0D9AD5D-DB4C-4A05-9151-A1CA9F32EAF4}" dt="2024-03-30T00:21:21.093" v="854" actId="20577"/>
          <ac:spMkLst>
            <pc:docMk/>
            <pc:sldMk cId="2207050684" sldId="284"/>
            <ac:spMk id="4" creationId="{760F6F4C-68F1-B91A-35A6-392E810B6C97}"/>
          </ac:spMkLst>
        </pc:spChg>
      </pc:sldChg>
      <pc:sldChg chg="addSp delSp modSp add mod">
        <pc:chgData name="Tamara Banović" userId="01d05b9c8fc3c50b" providerId="LiveId" clId="{E0D9AD5D-DB4C-4A05-9151-A1CA9F32EAF4}" dt="2024-03-29T08:55:42.435" v="396" actId="1076"/>
        <pc:sldMkLst>
          <pc:docMk/>
          <pc:sldMk cId="3846788783" sldId="285"/>
        </pc:sldMkLst>
        <pc:picChg chg="add mod">
          <ac:chgData name="Tamara Banović" userId="01d05b9c8fc3c50b" providerId="LiveId" clId="{E0D9AD5D-DB4C-4A05-9151-A1CA9F32EAF4}" dt="2024-03-29T08:55:38.261" v="395" actId="14100"/>
          <ac:picMkLst>
            <pc:docMk/>
            <pc:sldMk cId="3846788783" sldId="285"/>
            <ac:picMk id="2" creationId="{0CB9F57D-8BD6-21A4-6B79-437FABAAFAC8}"/>
          </ac:picMkLst>
        </pc:picChg>
        <pc:picChg chg="add mod modCrop">
          <ac:chgData name="Tamara Banović" userId="01d05b9c8fc3c50b" providerId="LiveId" clId="{E0D9AD5D-DB4C-4A05-9151-A1CA9F32EAF4}" dt="2024-03-29T08:55:42.435" v="396" actId="1076"/>
          <ac:picMkLst>
            <pc:docMk/>
            <pc:sldMk cId="3846788783" sldId="285"/>
            <ac:picMk id="3" creationId="{0822EF14-5E5A-15DD-F0CA-FFC4220D564C}"/>
          </ac:picMkLst>
        </pc:picChg>
        <pc:picChg chg="del">
          <ac:chgData name="Tamara Banović" userId="01d05b9c8fc3c50b" providerId="LiveId" clId="{E0D9AD5D-DB4C-4A05-9151-A1CA9F32EAF4}" dt="2024-03-29T08:54:32.543" v="380" actId="478"/>
          <ac:picMkLst>
            <pc:docMk/>
            <pc:sldMk cId="3846788783" sldId="285"/>
            <ac:picMk id="7" creationId="{B0F0D7E9-7469-B9CB-3C2E-B69F74CDF2F6}"/>
          </ac:picMkLst>
        </pc:picChg>
        <pc:picChg chg="del">
          <ac:chgData name="Tamara Banović" userId="01d05b9c8fc3c50b" providerId="LiveId" clId="{E0D9AD5D-DB4C-4A05-9151-A1CA9F32EAF4}" dt="2024-03-29T08:54:33.987" v="381" actId="478"/>
          <ac:picMkLst>
            <pc:docMk/>
            <pc:sldMk cId="3846788783" sldId="285"/>
            <ac:picMk id="8" creationId="{8294EF94-6FE6-5813-8C12-0D1A2BEE6F76}"/>
          </ac:picMkLst>
        </pc:picChg>
      </pc:sldChg>
      <pc:sldChg chg="addSp modSp add del mod modClrScheme chgLayout">
        <pc:chgData name="Tamara Banović" userId="01d05b9c8fc3c50b" providerId="LiveId" clId="{E0D9AD5D-DB4C-4A05-9151-A1CA9F32EAF4}" dt="2024-03-29T23:27:17.506" v="588" actId="47"/>
        <pc:sldMkLst>
          <pc:docMk/>
          <pc:sldMk cId="112916269" sldId="286"/>
        </pc:sldMkLst>
        <pc:spChg chg="add mod">
          <ac:chgData name="Tamara Banović" userId="01d05b9c8fc3c50b" providerId="LiveId" clId="{E0D9AD5D-DB4C-4A05-9151-A1CA9F32EAF4}" dt="2024-03-29T09:13:16.544" v="560" actId="26606"/>
          <ac:spMkLst>
            <pc:docMk/>
            <pc:sldMk cId="112916269" sldId="286"/>
            <ac:spMk id="4" creationId="{4DCFBD24-49C2-C249-2A57-28E0A521F1C7}"/>
          </ac:spMkLst>
        </pc:spChg>
        <pc:picChg chg="add mod ord">
          <ac:chgData name="Tamara Banović" userId="01d05b9c8fc3c50b" providerId="LiveId" clId="{E0D9AD5D-DB4C-4A05-9151-A1CA9F32EAF4}" dt="2024-03-29T09:13:07.119" v="558" actId="26606"/>
          <ac:picMkLst>
            <pc:docMk/>
            <pc:sldMk cId="112916269" sldId="286"/>
            <ac:picMk id="2" creationId="{E9950676-EEA3-FE9C-819E-CBFAD9FD8CDB}"/>
          </ac:picMkLst>
        </pc:picChg>
        <pc:picChg chg="add mod ord">
          <ac:chgData name="Tamara Banović" userId="01d05b9c8fc3c50b" providerId="LiveId" clId="{E0D9AD5D-DB4C-4A05-9151-A1CA9F32EAF4}" dt="2024-03-29T09:13:07.119" v="558" actId="26606"/>
          <ac:picMkLst>
            <pc:docMk/>
            <pc:sldMk cId="112916269" sldId="286"/>
            <ac:picMk id="3" creationId="{C566F72C-EF7B-9A6D-71A1-254E7E58AD29}"/>
          </ac:picMkLst>
        </pc:picChg>
      </pc:sldChg>
      <pc:sldChg chg="addSp modSp new mod modClrScheme chgLayout">
        <pc:chgData name="Tamara Banović" userId="01d05b9c8fc3c50b" providerId="LiveId" clId="{E0D9AD5D-DB4C-4A05-9151-A1CA9F32EAF4}" dt="2024-03-29T23:30:55.222" v="647" actId="113"/>
        <pc:sldMkLst>
          <pc:docMk/>
          <pc:sldMk cId="3054846616" sldId="287"/>
        </pc:sldMkLst>
        <pc:spChg chg="mod">
          <ac:chgData name="Tamara Banović" userId="01d05b9c8fc3c50b" providerId="LiveId" clId="{E0D9AD5D-DB4C-4A05-9151-A1CA9F32EAF4}" dt="2024-03-29T23:30:55.222" v="647" actId="113"/>
          <ac:spMkLst>
            <pc:docMk/>
            <pc:sldMk cId="3054846616" sldId="287"/>
            <ac:spMk id="2" creationId="{B4CB05D2-B8A8-7126-21FD-F19BC5CA0B87}"/>
          </ac:spMkLst>
        </pc:spChg>
        <pc:picChg chg="add mod">
          <ac:chgData name="Tamara Banović" userId="01d05b9c8fc3c50b" providerId="LiveId" clId="{E0D9AD5D-DB4C-4A05-9151-A1CA9F32EAF4}" dt="2024-03-29T23:30:22.713" v="643" actId="26606"/>
          <ac:picMkLst>
            <pc:docMk/>
            <pc:sldMk cId="3054846616" sldId="287"/>
            <ac:picMk id="3" creationId="{E820507B-25AE-7063-9F07-0FF95AF79BF3}"/>
          </ac:picMkLst>
        </pc:picChg>
        <pc:picChg chg="add mod">
          <ac:chgData name="Tamara Banović" userId="01d05b9c8fc3c50b" providerId="LiveId" clId="{E0D9AD5D-DB4C-4A05-9151-A1CA9F32EAF4}" dt="2024-03-29T23:30:22.713" v="643" actId="26606"/>
          <ac:picMkLst>
            <pc:docMk/>
            <pc:sldMk cId="3054846616" sldId="287"/>
            <ac:picMk id="4" creationId="{7D0CB214-5637-E6DE-71C6-7EB26FA27938}"/>
          </ac:picMkLst>
        </pc:picChg>
        <pc:picChg chg="add mod">
          <ac:chgData name="Tamara Banović" userId="01d05b9c8fc3c50b" providerId="LiveId" clId="{E0D9AD5D-DB4C-4A05-9151-A1CA9F32EAF4}" dt="2024-03-29T23:30:22.713" v="643" actId="26606"/>
          <ac:picMkLst>
            <pc:docMk/>
            <pc:sldMk cId="3054846616" sldId="287"/>
            <ac:picMk id="5" creationId="{626E3465-421F-364D-6142-D59F17763A14}"/>
          </ac:picMkLst>
        </pc:picChg>
      </pc:sldChg>
      <pc:sldChg chg="addSp delSp modSp add del mod modClrScheme chgLayout">
        <pc:chgData name="Tamara Banović" userId="01d05b9c8fc3c50b" providerId="LiveId" clId="{E0D9AD5D-DB4C-4A05-9151-A1CA9F32EAF4}" dt="2024-03-30T16:37:25.657" v="892" actId="47"/>
        <pc:sldMkLst>
          <pc:docMk/>
          <pc:sldMk cId="1255303702" sldId="288"/>
        </pc:sldMkLst>
        <pc:spChg chg="add mod ord">
          <ac:chgData name="Tamara Banović" userId="01d05b9c8fc3c50b" providerId="LiveId" clId="{E0D9AD5D-DB4C-4A05-9151-A1CA9F32EAF4}" dt="2024-03-29T23:31:00.695" v="648" actId="26606"/>
          <ac:spMkLst>
            <pc:docMk/>
            <pc:sldMk cId="1255303702" sldId="288"/>
            <ac:spMk id="4" creationId="{62ACE4A4-CA2C-42A8-9A40-56F734C73B18}"/>
          </ac:spMkLst>
        </pc:spChg>
        <pc:graphicFrameChg chg="add del modGraphic">
          <ac:chgData name="Tamara Banović" userId="01d05b9c8fc3c50b" providerId="LiveId" clId="{E0D9AD5D-DB4C-4A05-9151-A1CA9F32EAF4}" dt="2024-03-29T23:28:08.113" v="591" actId="478"/>
          <ac:graphicFrameMkLst>
            <pc:docMk/>
            <pc:sldMk cId="1255303702" sldId="288"/>
            <ac:graphicFrameMk id="6" creationId="{75271D46-257F-9A1A-8F41-55E640CE0C63}"/>
          </ac:graphicFrameMkLst>
        </pc:graphicFrameChg>
        <pc:picChg chg="add mod">
          <ac:chgData name="Tamara Banović" userId="01d05b9c8fc3c50b" providerId="LiveId" clId="{E0D9AD5D-DB4C-4A05-9151-A1CA9F32EAF4}" dt="2024-03-29T23:31:24.133" v="649" actId="27614"/>
          <ac:picMkLst>
            <pc:docMk/>
            <pc:sldMk cId="1255303702" sldId="288"/>
            <ac:picMk id="2" creationId="{5FD78095-3D07-089F-0493-BE8CF480C07F}"/>
          </ac:picMkLst>
        </pc:picChg>
        <pc:picChg chg="add mod">
          <ac:chgData name="Tamara Banović" userId="01d05b9c8fc3c50b" providerId="LiveId" clId="{E0D9AD5D-DB4C-4A05-9151-A1CA9F32EAF4}" dt="2024-03-29T09:05:50.801" v="501" actId="26606"/>
          <ac:picMkLst>
            <pc:docMk/>
            <pc:sldMk cId="1255303702" sldId="288"/>
            <ac:picMk id="3" creationId="{A2F98CE7-D990-4CF1-9343-A8F85DEFB68C}"/>
          </ac:picMkLst>
        </pc:picChg>
      </pc:sldChg>
      <pc:sldChg chg="addSp modSp add mod ord modClrScheme chgLayout">
        <pc:chgData name="Tamara Banović" userId="01d05b9c8fc3c50b" providerId="LiveId" clId="{E0D9AD5D-DB4C-4A05-9151-A1CA9F32EAF4}" dt="2024-03-29T23:31:49.905" v="652" actId="27614"/>
        <pc:sldMkLst>
          <pc:docMk/>
          <pc:sldMk cId="3357886453" sldId="289"/>
        </pc:sldMkLst>
        <pc:spChg chg="add mod">
          <ac:chgData name="Tamara Banović" userId="01d05b9c8fc3c50b" providerId="LiveId" clId="{E0D9AD5D-DB4C-4A05-9151-A1CA9F32EAF4}" dt="2024-03-29T23:31:44.800" v="650" actId="26606"/>
          <ac:spMkLst>
            <pc:docMk/>
            <pc:sldMk cId="3357886453" sldId="289"/>
            <ac:spMk id="4" creationId="{D43F7000-0E47-70F0-228E-3F173E56FC9E}"/>
          </ac:spMkLst>
        </pc:spChg>
        <pc:picChg chg="add mod ord">
          <ac:chgData name="Tamara Banović" userId="01d05b9c8fc3c50b" providerId="LiveId" clId="{E0D9AD5D-DB4C-4A05-9151-A1CA9F32EAF4}" dt="2024-03-29T23:31:49.905" v="652" actId="27614"/>
          <ac:picMkLst>
            <pc:docMk/>
            <pc:sldMk cId="3357886453" sldId="289"/>
            <ac:picMk id="2" creationId="{F47A59A9-4527-F5B3-618A-D84C510ECD64}"/>
          </ac:picMkLst>
        </pc:picChg>
        <pc:picChg chg="add mod ord">
          <ac:chgData name="Tamara Banović" userId="01d05b9c8fc3c50b" providerId="LiveId" clId="{E0D9AD5D-DB4C-4A05-9151-A1CA9F32EAF4}" dt="2024-03-29T23:31:49.202" v="651" actId="27614"/>
          <ac:picMkLst>
            <pc:docMk/>
            <pc:sldMk cId="3357886453" sldId="289"/>
            <ac:picMk id="3" creationId="{99D3A759-5214-361A-7806-621F6E642C12}"/>
          </ac:picMkLst>
        </pc:picChg>
      </pc:sldChg>
      <pc:sldChg chg="addSp delSp modSp add mod">
        <pc:chgData name="Tamara Banović" userId="01d05b9c8fc3c50b" providerId="LiveId" clId="{E0D9AD5D-DB4C-4A05-9151-A1CA9F32EAF4}" dt="2024-03-29T23:52:05.033" v="845" actId="1076"/>
        <pc:sldMkLst>
          <pc:docMk/>
          <pc:sldMk cId="3818076685" sldId="290"/>
        </pc:sldMkLst>
        <pc:spChg chg="mod">
          <ac:chgData name="Tamara Banović" userId="01d05b9c8fc3c50b" providerId="LiveId" clId="{E0D9AD5D-DB4C-4A05-9151-A1CA9F32EAF4}" dt="2024-03-29T23:47:07.254" v="798" actId="1076"/>
          <ac:spMkLst>
            <pc:docMk/>
            <pc:sldMk cId="3818076685" sldId="290"/>
            <ac:spMk id="2" creationId="{B4CB05D2-B8A8-7126-21FD-F19BC5CA0B87}"/>
          </ac:spMkLst>
        </pc:spChg>
        <pc:spChg chg="add del mod">
          <ac:chgData name="Tamara Banović" userId="01d05b9c8fc3c50b" providerId="LiveId" clId="{E0D9AD5D-DB4C-4A05-9151-A1CA9F32EAF4}" dt="2024-03-29T23:48:03.580" v="802" actId="478"/>
          <ac:spMkLst>
            <pc:docMk/>
            <pc:sldMk cId="3818076685" sldId="290"/>
            <ac:spMk id="5" creationId="{DA7C0B21-F583-24EB-C444-BD8000DA01EC}"/>
          </ac:spMkLst>
        </pc:spChg>
        <pc:picChg chg="add mod">
          <ac:chgData name="Tamara Banović" userId="01d05b9c8fc3c50b" providerId="LiveId" clId="{E0D9AD5D-DB4C-4A05-9151-A1CA9F32EAF4}" dt="2024-03-29T23:50:55.835" v="831" actId="1076"/>
          <ac:picMkLst>
            <pc:docMk/>
            <pc:sldMk cId="3818076685" sldId="290"/>
            <ac:picMk id="3" creationId="{379354FF-9ADB-FCBC-0CDC-D881E773010F}"/>
          </ac:picMkLst>
        </pc:picChg>
        <pc:picChg chg="add mod">
          <ac:chgData name="Tamara Banović" userId="01d05b9c8fc3c50b" providerId="LiveId" clId="{E0D9AD5D-DB4C-4A05-9151-A1CA9F32EAF4}" dt="2024-03-29T23:50:57.502" v="832" actId="1076"/>
          <ac:picMkLst>
            <pc:docMk/>
            <pc:sldMk cId="3818076685" sldId="290"/>
            <ac:picMk id="4" creationId="{6DDA7828-3AB0-F419-2A1A-ADFC2CB53612}"/>
          </ac:picMkLst>
        </pc:picChg>
        <pc:picChg chg="add mod modCrop">
          <ac:chgData name="Tamara Banović" userId="01d05b9c8fc3c50b" providerId="LiveId" clId="{E0D9AD5D-DB4C-4A05-9151-A1CA9F32EAF4}" dt="2024-03-29T23:52:05.033" v="845" actId="1076"/>
          <ac:picMkLst>
            <pc:docMk/>
            <pc:sldMk cId="3818076685" sldId="290"/>
            <ac:picMk id="7" creationId="{C08F786A-55E5-565C-77E0-5F1BC44FCA0A}"/>
          </ac:picMkLst>
        </pc:picChg>
      </pc:sldChg>
      <pc:sldChg chg="addSp modSp add mod modClrScheme chgLayout">
        <pc:chgData name="Tamara Banović" userId="01d05b9c8fc3c50b" providerId="LiveId" clId="{E0D9AD5D-DB4C-4A05-9151-A1CA9F32EAF4}" dt="2024-03-30T00:33:10.830" v="858" actId="1076"/>
        <pc:sldMkLst>
          <pc:docMk/>
          <pc:sldMk cId="3973560709" sldId="291"/>
        </pc:sldMkLst>
        <pc:spChg chg="mod">
          <ac:chgData name="Tamara Banović" userId="01d05b9c8fc3c50b" providerId="LiveId" clId="{E0D9AD5D-DB4C-4A05-9151-A1CA9F32EAF4}" dt="2024-03-30T00:33:10.830" v="858" actId="1076"/>
          <ac:spMkLst>
            <pc:docMk/>
            <pc:sldMk cId="3973560709" sldId="291"/>
            <ac:spMk id="2" creationId="{B4CB05D2-B8A8-7126-21FD-F19BC5CA0B87}"/>
          </ac:spMkLst>
        </pc:spChg>
        <pc:spChg chg="add mod">
          <ac:chgData name="Tamara Banović" userId="01d05b9c8fc3c50b" providerId="LiveId" clId="{E0D9AD5D-DB4C-4A05-9151-A1CA9F32EAF4}" dt="2024-03-29T23:41:20.966" v="717" actId="26606"/>
          <ac:spMkLst>
            <pc:docMk/>
            <pc:sldMk cId="3973560709" sldId="291"/>
            <ac:spMk id="7" creationId="{1A62D201-09AB-FB80-45AC-314B04EB76F5}"/>
          </ac:spMkLst>
        </pc:spChg>
        <pc:spChg chg="add mod">
          <ac:chgData name="Tamara Banović" userId="01d05b9c8fc3c50b" providerId="LiveId" clId="{E0D9AD5D-DB4C-4A05-9151-A1CA9F32EAF4}" dt="2024-03-29T23:41:20.966" v="717" actId="26606"/>
          <ac:spMkLst>
            <pc:docMk/>
            <pc:sldMk cId="3973560709" sldId="291"/>
            <ac:spMk id="8" creationId="{19394E25-DBE7-95C4-77ED-ED452FDCC70E}"/>
          </ac:spMkLst>
        </pc:spChg>
        <pc:picChg chg="add mod">
          <ac:chgData name="Tamara Banović" userId="01d05b9c8fc3c50b" providerId="LiveId" clId="{E0D9AD5D-DB4C-4A05-9151-A1CA9F32EAF4}" dt="2024-03-29T23:41:20.966" v="717" actId="26606"/>
          <ac:picMkLst>
            <pc:docMk/>
            <pc:sldMk cId="3973560709" sldId="291"/>
            <ac:picMk id="3" creationId="{E7E13D40-DE4B-3537-B488-025E784AAF73}"/>
          </ac:picMkLst>
        </pc:picChg>
        <pc:picChg chg="add mod">
          <ac:chgData name="Tamara Banović" userId="01d05b9c8fc3c50b" providerId="LiveId" clId="{E0D9AD5D-DB4C-4A05-9151-A1CA9F32EAF4}" dt="2024-03-29T23:41:20.966" v="717" actId="26606"/>
          <ac:picMkLst>
            <pc:docMk/>
            <pc:sldMk cId="3973560709" sldId="291"/>
            <ac:picMk id="4" creationId="{C406D393-E991-6CC7-688F-8A0920285104}"/>
          </ac:picMkLst>
        </pc:picChg>
        <pc:picChg chg="add mod">
          <ac:chgData name="Tamara Banović" userId="01d05b9c8fc3c50b" providerId="LiveId" clId="{E0D9AD5D-DB4C-4A05-9151-A1CA9F32EAF4}" dt="2024-03-29T23:41:20.966" v="717" actId="26606"/>
          <ac:picMkLst>
            <pc:docMk/>
            <pc:sldMk cId="3973560709" sldId="291"/>
            <ac:picMk id="5" creationId="{121E100B-0F8D-1344-0603-DC9807578061}"/>
          </ac:picMkLst>
        </pc:picChg>
        <pc:picChg chg="add mod">
          <ac:chgData name="Tamara Banović" userId="01d05b9c8fc3c50b" providerId="LiveId" clId="{E0D9AD5D-DB4C-4A05-9151-A1CA9F32EAF4}" dt="2024-03-29T23:41:20.966" v="717" actId="26606"/>
          <ac:picMkLst>
            <pc:docMk/>
            <pc:sldMk cId="3973560709" sldId="291"/>
            <ac:picMk id="6" creationId="{B4697D89-11E7-45CD-A603-93CDF294EE0D}"/>
          </ac:picMkLst>
        </pc:picChg>
      </pc:sldChg>
      <pc:sldChg chg="addSp modSp add mod">
        <pc:chgData name="Tamara Banović" userId="01d05b9c8fc3c50b" providerId="LiveId" clId="{E0D9AD5D-DB4C-4A05-9151-A1CA9F32EAF4}" dt="2024-03-29T23:45:04.571" v="766" actId="1076"/>
        <pc:sldMkLst>
          <pc:docMk/>
          <pc:sldMk cId="4100550650" sldId="292"/>
        </pc:sldMkLst>
        <pc:spChg chg="mod">
          <ac:chgData name="Tamara Banović" userId="01d05b9c8fc3c50b" providerId="LiveId" clId="{E0D9AD5D-DB4C-4A05-9151-A1CA9F32EAF4}" dt="2024-03-29T23:43:52.290" v="762" actId="113"/>
          <ac:spMkLst>
            <pc:docMk/>
            <pc:sldMk cId="4100550650" sldId="292"/>
            <ac:spMk id="2" creationId="{B4CB05D2-B8A8-7126-21FD-F19BC5CA0B87}"/>
          </ac:spMkLst>
        </pc:spChg>
        <pc:picChg chg="add mod">
          <ac:chgData name="Tamara Banović" userId="01d05b9c8fc3c50b" providerId="LiveId" clId="{E0D9AD5D-DB4C-4A05-9151-A1CA9F32EAF4}" dt="2024-03-29T23:44:37.769" v="764" actId="1076"/>
          <ac:picMkLst>
            <pc:docMk/>
            <pc:sldMk cId="4100550650" sldId="292"/>
            <ac:picMk id="3" creationId="{C69F9716-FA24-5F9F-3BA0-FA72D05D8D6F}"/>
          </ac:picMkLst>
        </pc:picChg>
        <pc:picChg chg="add mod">
          <ac:chgData name="Tamara Banović" userId="01d05b9c8fc3c50b" providerId="LiveId" clId="{E0D9AD5D-DB4C-4A05-9151-A1CA9F32EAF4}" dt="2024-03-29T23:45:04.571" v="766" actId="1076"/>
          <ac:picMkLst>
            <pc:docMk/>
            <pc:sldMk cId="4100550650" sldId="292"/>
            <ac:picMk id="4" creationId="{B08475B3-82D7-076E-ED12-F7E6E5B62AF1}"/>
          </ac:picMkLst>
        </pc:picChg>
      </pc:sldChg>
      <pc:sldChg chg="addSp delSp modSp new mod ord">
        <pc:chgData name="Tamara Banović" userId="01d05b9c8fc3c50b" providerId="LiveId" clId="{E0D9AD5D-DB4C-4A05-9151-A1CA9F32EAF4}" dt="2024-03-30T17:24:34.869" v="927" actId="207"/>
        <pc:sldMkLst>
          <pc:docMk/>
          <pc:sldMk cId="4033595320" sldId="293"/>
        </pc:sldMkLst>
        <pc:spChg chg="del">
          <ac:chgData name="Tamara Banović" userId="01d05b9c8fc3c50b" providerId="LiveId" clId="{E0D9AD5D-DB4C-4A05-9151-A1CA9F32EAF4}" dt="2024-03-30T17:23:50.734" v="917" actId="478"/>
          <ac:spMkLst>
            <pc:docMk/>
            <pc:sldMk cId="4033595320" sldId="293"/>
            <ac:spMk id="2" creationId="{8BD0375D-5887-53BB-B8CC-95B5A9034506}"/>
          </ac:spMkLst>
        </pc:spChg>
        <pc:spChg chg="add mod">
          <ac:chgData name="Tamara Banović" userId="01d05b9c8fc3c50b" providerId="LiveId" clId="{E0D9AD5D-DB4C-4A05-9151-A1CA9F32EAF4}" dt="2024-03-30T17:24:34.869" v="927" actId="207"/>
          <ac:spMkLst>
            <pc:docMk/>
            <pc:sldMk cId="4033595320" sldId="293"/>
            <ac:spMk id="4" creationId="{948A0794-7E61-495A-D3D4-0CB7CBDA2375}"/>
          </ac:spMkLst>
        </pc:spChg>
        <pc:picChg chg="add mod">
          <ac:chgData name="Tamara Banović" userId="01d05b9c8fc3c50b" providerId="LiveId" clId="{E0D9AD5D-DB4C-4A05-9151-A1CA9F32EAF4}" dt="2024-03-30T17:24:28.592" v="926" actId="1076"/>
          <ac:picMkLst>
            <pc:docMk/>
            <pc:sldMk cId="4033595320" sldId="293"/>
            <ac:picMk id="5" creationId="{7FCCD9B2-1BA5-5B99-62A7-C7ECAC5A5216}"/>
          </ac:picMkLst>
        </pc:picChg>
      </pc:sldChg>
      <pc:sldChg chg="addSp delSp modSp new mod modClrScheme chgLayout">
        <pc:chgData name="Tamara Banović" userId="01d05b9c8fc3c50b" providerId="LiveId" clId="{E0D9AD5D-DB4C-4A05-9151-A1CA9F32EAF4}" dt="2024-03-30T17:29:20.229" v="978" actId="14100"/>
        <pc:sldMkLst>
          <pc:docMk/>
          <pc:sldMk cId="3231448017" sldId="294"/>
        </pc:sldMkLst>
        <pc:spChg chg="del">
          <ac:chgData name="Tamara Banović" userId="01d05b9c8fc3c50b" providerId="LiveId" clId="{E0D9AD5D-DB4C-4A05-9151-A1CA9F32EAF4}" dt="2024-03-30T17:25:17.421" v="929" actId="700"/>
          <ac:spMkLst>
            <pc:docMk/>
            <pc:sldMk cId="3231448017" sldId="294"/>
            <ac:spMk id="2" creationId="{27F41163-EAAD-847E-DE4D-5D7722CB701E}"/>
          </ac:spMkLst>
        </pc:spChg>
        <pc:picChg chg="add del">
          <ac:chgData name="Tamara Banović" userId="01d05b9c8fc3c50b" providerId="LiveId" clId="{E0D9AD5D-DB4C-4A05-9151-A1CA9F32EAF4}" dt="2024-03-30T17:25:27.563" v="931" actId="478"/>
          <ac:picMkLst>
            <pc:docMk/>
            <pc:sldMk cId="3231448017" sldId="294"/>
            <ac:picMk id="1026" creationId="{8793FEC6-F2D9-1BA1-A107-F59EB3F88534}"/>
          </ac:picMkLst>
        </pc:picChg>
        <pc:picChg chg="add del">
          <ac:chgData name="Tamara Banović" userId="01d05b9c8fc3c50b" providerId="LiveId" clId="{E0D9AD5D-DB4C-4A05-9151-A1CA9F32EAF4}" dt="2024-03-30T17:25:27.563" v="931" actId="478"/>
          <ac:picMkLst>
            <pc:docMk/>
            <pc:sldMk cId="3231448017" sldId="294"/>
            <ac:picMk id="1027" creationId="{E873D6F6-C2F8-35B6-A7AD-5BB489718E5C}"/>
          </ac:picMkLst>
        </pc:picChg>
        <pc:picChg chg="add mod">
          <ac:chgData name="Tamara Banović" userId="01d05b9c8fc3c50b" providerId="LiveId" clId="{E0D9AD5D-DB4C-4A05-9151-A1CA9F32EAF4}" dt="2024-03-30T17:27:54.579" v="966" actId="1076"/>
          <ac:picMkLst>
            <pc:docMk/>
            <pc:sldMk cId="3231448017" sldId="294"/>
            <ac:picMk id="1029" creationId="{83813ECF-38A3-74ED-4DA2-47108CDDFF4C}"/>
          </ac:picMkLst>
        </pc:picChg>
        <pc:picChg chg="add mod">
          <ac:chgData name="Tamara Banović" userId="01d05b9c8fc3c50b" providerId="LiveId" clId="{E0D9AD5D-DB4C-4A05-9151-A1CA9F32EAF4}" dt="2024-03-30T17:27:53.022" v="965" actId="1076"/>
          <ac:picMkLst>
            <pc:docMk/>
            <pc:sldMk cId="3231448017" sldId="294"/>
            <ac:picMk id="1031" creationId="{C3983803-9C3C-1B05-A9FF-22F9CBA3BD10}"/>
          </ac:picMkLst>
        </pc:picChg>
        <pc:picChg chg="add mod">
          <ac:chgData name="Tamara Banović" userId="01d05b9c8fc3c50b" providerId="LiveId" clId="{E0D9AD5D-DB4C-4A05-9151-A1CA9F32EAF4}" dt="2024-03-30T17:27:56.796" v="967" actId="1076"/>
          <ac:picMkLst>
            <pc:docMk/>
            <pc:sldMk cId="3231448017" sldId="294"/>
            <ac:picMk id="1033" creationId="{4DC152C3-875A-83DF-A65F-8BC26DF84286}"/>
          </ac:picMkLst>
        </pc:picChg>
        <pc:picChg chg="add del mod">
          <ac:chgData name="Tamara Banović" userId="01d05b9c8fc3c50b" providerId="LiveId" clId="{E0D9AD5D-DB4C-4A05-9151-A1CA9F32EAF4}" dt="2024-03-30T17:27:06.669" v="951" actId="478"/>
          <ac:picMkLst>
            <pc:docMk/>
            <pc:sldMk cId="3231448017" sldId="294"/>
            <ac:picMk id="1035" creationId="{CD204770-F823-2EEB-F1FB-C68260C36344}"/>
          </ac:picMkLst>
        </pc:picChg>
        <pc:picChg chg="add mod">
          <ac:chgData name="Tamara Banović" userId="01d05b9c8fc3c50b" providerId="LiveId" clId="{E0D9AD5D-DB4C-4A05-9151-A1CA9F32EAF4}" dt="2024-03-30T17:27:43.165" v="962" actId="1076"/>
          <ac:picMkLst>
            <pc:docMk/>
            <pc:sldMk cId="3231448017" sldId="294"/>
            <ac:picMk id="1037" creationId="{D0093798-F881-840C-5513-B2E8747D1DB7}"/>
          </ac:picMkLst>
        </pc:picChg>
        <pc:picChg chg="add mod">
          <ac:chgData name="Tamara Banović" userId="01d05b9c8fc3c50b" providerId="LiveId" clId="{E0D9AD5D-DB4C-4A05-9151-A1CA9F32EAF4}" dt="2024-03-30T17:28:56.549" v="973" actId="1076"/>
          <ac:picMkLst>
            <pc:docMk/>
            <pc:sldMk cId="3231448017" sldId="294"/>
            <ac:picMk id="1039" creationId="{06557AD4-CAE4-01D0-5387-44669EE1A9D9}"/>
          </ac:picMkLst>
        </pc:picChg>
        <pc:picChg chg="add mod">
          <ac:chgData name="Tamara Banović" userId="01d05b9c8fc3c50b" providerId="LiveId" clId="{E0D9AD5D-DB4C-4A05-9151-A1CA9F32EAF4}" dt="2024-03-30T17:29:20.229" v="978" actId="14100"/>
          <ac:picMkLst>
            <pc:docMk/>
            <pc:sldMk cId="3231448017" sldId="294"/>
            <ac:picMk id="1041" creationId="{705C1399-C293-4DEF-D91A-9305C0C358EE}"/>
          </ac:picMkLst>
        </pc:picChg>
      </pc:sldChg>
      <pc:sldChg chg="addSp delSp modSp new mod">
        <pc:chgData name="Tamara Banović" userId="01d05b9c8fc3c50b" providerId="LiveId" clId="{E0D9AD5D-DB4C-4A05-9151-A1CA9F32EAF4}" dt="2024-03-30T17:33:26.292" v="1029" actId="478"/>
        <pc:sldMkLst>
          <pc:docMk/>
          <pc:sldMk cId="3603762827" sldId="295"/>
        </pc:sldMkLst>
        <pc:spChg chg="add del">
          <ac:chgData name="Tamara Banović" userId="01d05b9c8fc3c50b" providerId="LiveId" clId="{E0D9AD5D-DB4C-4A05-9151-A1CA9F32EAF4}" dt="2024-03-30T17:33:26.292" v="1029" actId="478"/>
          <ac:spMkLst>
            <pc:docMk/>
            <pc:sldMk cId="3603762827" sldId="295"/>
            <ac:spMk id="3" creationId="{4CD6816E-3973-CCAC-6A45-21BDF2CD30C7}"/>
          </ac:spMkLst>
        </pc:spChg>
        <pc:picChg chg="add mod">
          <ac:chgData name="Tamara Banović" userId="01d05b9c8fc3c50b" providerId="LiveId" clId="{E0D9AD5D-DB4C-4A05-9151-A1CA9F32EAF4}" dt="2024-03-30T17:29:57.510" v="982" actId="1076"/>
          <ac:picMkLst>
            <pc:docMk/>
            <pc:sldMk cId="3603762827" sldId="295"/>
            <ac:picMk id="2050" creationId="{93D1B4DD-AA81-8AD9-5139-C958DB156A72}"/>
          </ac:picMkLst>
        </pc:picChg>
        <pc:picChg chg="add mod">
          <ac:chgData name="Tamara Banović" userId="01d05b9c8fc3c50b" providerId="LiveId" clId="{E0D9AD5D-DB4C-4A05-9151-A1CA9F32EAF4}" dt="2024-03-30T17:31:17.313" v="1001" actId="14100"/>
          <ac:picMkLst>
            <pc:docMk/>
            <pc:sldMk cId="3603762827" sldId="295"/>
            <ac:picMk id="2052" creationId="{E31A03AC-AAA5-C591-66C7-11B78D22955D}"/>
          </ac:picMkLst>
        </pc:picChg>
        <pc:picChg chg="add mod">
          <ac:chgData name="Tamara Banović" userId="01d05b9c8fc3c50b" providerId="LiveId" clId="{E0D9AD5D-DB4C-4A05-9151-A1CA9F32EAF4}" dt="2024-03-30T17:32:53.110" v="1027" actId="1076"/>
          <ac:picMkLst>
            <pc:docMk/>
            <pc:sldMk cId="3603762827" sldId="295"/>
            <ac:picMk id="2054" creationId="{AA5FAA69-D08D-D509-408B-6486E7D8F5C7}"/>
          </ac:picMkLst>
        </pc:picChg>
        <pc:picChg chg="add mod">
          <ac:chgData name="Tamara Banović" userId="01d05b9c8fc3c50b" providerId="LiveId" clId="{E0D9AD5D-DB4C-4A05-9151-A1CA9F32EAF4}" dt="2024-03-30T17:32:51.291" v="1026" actId="1076"/>
          <ac:picMkLst>
            <pc:docMk/>
            <pc:sldMk cId="3603762827" sldId="295"/>
            <ac:picMk id="2056" creationId="{B3B28EC9-D88C-07B4-A1EB-888077066790}"/>
          </ac:picMkLst>
        </pc:picChg>
        <pc:picChg chg="add del mod">
          <ac:chgData name="Tamara Banović" userId="01d05b9c8fc3c50b" providerId="LiveId" clId="{E0D9AD5D-DB4C-4A05-9151-A1CA9F32EAF4}" dt="2024-03-30T17:31:40.511" v="1006" actId="478"/>
          <ac:picMkLst>
            <pc:docMk/>
            <pc:sldMk cId="3603762827" sldId="295"/>
            <ac:picMk id="2058" creationId="{69542D8D-CC2E-B944-E91C-AEC0F366DBA4}"/>
          </ac:picMkLst>
        </pc:picChg>
      </pc:sldChg>
      <pc:sldChg chg="addSp delSp modSp new mod">
        <pc:chgData name="Tamara Banović" userId="01d05b9c8fc3c50b" providerId="LiveId" clId="{E0D9AD5D-DB4C-4A05-9151-A1CA9F32EAF4}" dt="2024-03-30T17:34:28.937" v="1039" actId="1076"/>
        <pc:sldMkLst>
          <pc:docMk/>
          <pc:sldMk cId="3014698542" sldId="296"/>
        </pc:sldMkLst>
        <pc:spChg chg="add del">
          <ac:chgData name="Tamara Banović" userId="01d05b9c8fc3c50b" providerId="LiveId" clId="{E0D9AD5D-DB4C-4A05-9151-A1CA9F32EAF4}" dt="2024-03-30T17:33:35.174" v="1032" actId="478"/>
          <ac:spMkLst>
            <pc:docMk/>
            <pc:sldMk cId="3014698542" sldId="296"/>
            <ac:spMk id="3" creationId="{1ED5B486-82C8-C8E6-7B12-5121F4766925}"/>
          </ac:spMkLst>
        </pc:spChg>
        <pc:spChg chg="add del">
          <ac:chgData name="Tamara Banović" userId="01d05b9c8fc3c50b" providerId="LiveId" clId="{E0D9AD5D-DB4C-4A05-9151-A1CA9F32EAF4}" dt="2024-03-30T17:33:50.977" v="1034" actId="478"/>
          <ac:spMkLst>
            <pc:docMk/>
            <pc:sldMk cId="3014698542" sldId="296"/>
            <ac:spMk id="5" creationId="{6DA91D5A-6066-9327-20AD-3B14AF6E9C47}"/>
          </ac:spMkLst>
        </pc:spChg>
        <pc:picChg chg="add mod">
          <ac:chgData name="Tamara Banović" userId="01d05b9c8fc3c50b" providerId="LiveId" clId="{E0D9AD5D-DB4C-4A05-9151-A1CA9F32EAF4}" dt="2024-03-30T17:34:28.937" v="1039" actId="1076"/>
          <ac:picMkLst>
            <pc:docMk/>
            <pc:sldMk cId="3014698542" sldId="296"/>
            <ac:picMk id="7" creationId="{3A2B2DEA-3FC0-0C46-D146-D74A6D815A1C}"/>
          </ac:picMkLst>
        </pc:picChg>
      </pc:sldChg>
      <pc:sldChg chg="addSp modSp new mod">
        <pc:chgData name="Tamara Banović" userId="01d05b9c8fc3c50b" providerId="LiveId" clId="{E0D9AD5D-DB4C-4A05-9151-A1CA9F32EAF4}" dt="2024-03-30T17:35:07.295" v="1043" actId="14100"/>
        <pc:sldMkLst>
          <pc:docMk/>
          <pc:sldMk cId="4146908049" sldId="297"/>
        </pc:sldMkLst>
        <pc:picChg chg="add mod">
          <ac:chgData name="Tamara Banović" userId="01d05b9c8fc3c50b" providerId="LiveId" clId="{E0D9AD5D-DB4C-4A05-9151-A1CA9F32EAF4}" dt="2024-03-30T17:35:07.295" v="1043" actId="14100"/>
          <ac:picMkLst>
            <pc:docMk/>
            <pc:sldMk cId="4146908049" sldId="297"/>
            <ac:picMk id="3" creationId="{5979B33F-3BBE-16DB-05F9-30260749190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hr-HR" dirty="0">
              <a:solidFill>
                <a:schemeClr val="tx2"/>
              </a:solidFill>
            </a:endParaRPr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07B12FFC-6A1E-4F27-BF93-7A197304F290}" type="datetime1">
              <a:rPr lang="hr-HR" smtClean="0">
                <a:solidFill>
                  <a:schemeClr val="tx2"/>
                </a:solidFill>
              </a:rPr>
              <a:t>30.3.2024.</a:t>
            </a:fld>
            <a:endParaRPr lang="hr-HR" dirty="0">
              <a:solidFill>
                <a:schemeClr val="tx2"/>
              </a:solidFill>
            </a:endParaRPr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hr-HR" dirty="0">
              <a:solidFill>
                <a:schemeClr val="tx2"/>
              </a:solidFill>
            </a:endParaRPr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CFD77566-CD65-4859-9FA1-43956DC85B8C}" type="slidenum">
              <a:rPr lang="hr-HR" smtClean="0">
                <a:solidFill>
                  <a:schemeClr val="tx2"/>
                </a:solidFill>
              </a:rPr>
              <a:pPr algn="r" rtl="0"/>
              <a:t>‹#›</a:t>
            </a:fld>
            <a:endParaRPr lang="hr-H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C366462F-910E-47C3-89C0-F600CDC392F4}" type="datetime1">
              <a:rPr lang="hr-HR" smtClean="0"/>
              <a:pPr/>
              <a:t>30.3.2024.</a:t>
            </a:fld>
            <a:endParaRPr lang="hr-HR" dirty="0"/>
          </a:p>
        </p:txBody>
      </p:sp>
      <p:sp>
        <p:nvSpPr>
          <p:cNvPr id="4" name="Rezervirano mjesto za sliku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r-HR" dirty="0"/>
          </a:p>
        </p:txBody>
      </p:sp>
      <p:sp>
        <p:nvSpPr>
          <p:cNvPr id="5" name="Rezervirano mjesto za bilješk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-HR" dirty="0"/>
              <a:t>Uredite stilove teksta matrice</a:t>
            </a:r>
          </a:p>
          <a:p>
            <a:pPr lvl="1" rtl="0"/>
            <a:r>
              <a:rPr lang="hr-HR" dirty="0"/>
              <a:t>Druga razina</a:t>
            </a:r>
          </a:p>
          <a:p>
            <a:pPr lvl="2" rtl="0"/>
            <a:r>
              <a:rPr lang="hr-HR" dirty="0"/>
              <a:t>Treća razina</a:t>
            </a:r>
          </a:p>
          <a:p>
            <a:pPr lvl="3" rtl="0"/>
            <a:r>
              <a:rPr lang="hr-HR" dirty="0"/>
              <a:t>Četvrta razina</a:t>
            </a:r>
          </a:p>
          <a:p>
            <a:pPr lvl="4" rtl="0"/>
            <a:r>
              <a:rPr lang="hr-HR" dirty="0"/>
              <a:t>Peta razina</a:t>
            </a:r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hr-HR" smtClean="0"/>
              <a:pPr/>
              <a:t>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82979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 rtlCol="0">
            <a:normAutofit/>
          </a:bodyPr>
          <a:lstStyle>
            <a:lvl1pPr algn="l" rtl="0">
              <a:lnSpc>
                <a:spcPct val="90000"/>
              </a:lnSpc>
              <a:defRPr sz="5400" cap="none" baseline="0"/>
            </a:lvl1pPr>
          </a:lstStyle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hr-HR"/>
              <a:t>Kliknite da biste uredili stil podnaslova matrice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67F4786-3BAD-4B19-B924-A4D66AC4F03B}" type="datetime1">
              <a:rPr lang="hr-HR" smtClean="0"/>
              <a:pPr/>
              <a:t>30.3.2024.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3E37F3F-AD3D-47A4-B4F5-6B848C8E0A27}" type="datetime1">
              <a:rPr lang="hr-HR" smtClean="0"/>
              <a:pPr/>
              <a:t>30.3.2024.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rtl="0">
              <a:defRPr/>
            </a:lvl1pPr>
            <a:lvl5pPr algn="l" rtl="0">
              <a:defRPr/>
            </a:lvl5pPr>
            <a:lvl6pPr algn="l" rtl="0">
              <a:defRPr/>
            </a:lvl6pPr>
            <a:lvl7pPr algn="l" rtl="0">
              <a:defRPr baseline="0"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5B106B4-18F1-443C-986B-3ED708BE4091}" type="datetime1">
              <a:rPr lang="hr-HR" smtClean="0"/>
              <a:pPr/>
              <a:t>30.3.2024.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A60BA0E-20D0-4E7C-B286-26C960A6788F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rtlCol="0" anchor="t">
            <a:normAutofit/>
          </a:bodyPr>
          <a:lstStyle>
            <a:lvl1pPr algn="l" rtl="0">
              <a:defRPr sz="5400" b="0" cap="none" baseline="0"/>
            </a:lvl1pPr>
          </a:lstStyle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rtlCol="0" anchor="b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 algn="l" rt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l" rtl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hr-HR" dirty="0"/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hr-HR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C9F8808-6A83-4D11-84EF-3BD9A69EF190}" type="datetime1">
              <a:rPr lang="hr-HR" smtClean="0"/>
              <a:pPr/>
              <a:t>30.3.2024.</a:t>
            </a:fld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hr-HR" dirty="0"/>
          </a:p>
        </p:txBody>
      </p:sp>
      <p:sp>
        <p:nvSpPr>
          <p:cNvPr id="5" name="Rezervirano mjesto za tekst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6" name="Rezervirano mjesto za sadržaj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hr-HR" dirty="0"/>
          </a:p>
        </p:txBody>
      </p:sp>
      <p:sp>
        <p:nvSpPr>
          <p:cNvPr id="7" name="Rezervirano mjesto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99E7537-BE40-4477-A2C4-C71CF0258683}" type="datetime1">
              <a:rPr lang="hr-HR" smtClean="0"/>
              <a:pPr/>
              <a:t>30.3.2024.</a:t>
            </a:fld>
            <a:endParaRPr lang="hr-HR" dirty="0"/>
          </a:p>
        </p:txBody>
      </p:sp>
      <p:sp>
        <p:nvSpPr>
          <p:cNvPr id="8" name="Rezervirano mjesto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9" name="Rezervirano mjesto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48A459E-6CF5-4B5D-9CC4-8723097BB38A}" type="datetime1">
              <a:rPr lang="hr-HR" smtClean="0"/>
              <a:pPr/>
              <a:t>30.3.2024.</a:t>
            </a:fld>
            <a:endParaRPr lang="hr-HR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50BC143-E34C-4EED-8978-CC3A33595504}" type="datetime1">
              <a:rPr lang="hr-HR" smtClean="0"/>
              <a:pPr/>
              <a:t>30.3.2024.</a:t>
            </a:fld>
            <a:endParaRPr lang="hr-HR" dirty="0"/>
          </a:p>
        </p:txBody>
      </p:sp>
      <p:sp>
        <p:nvSpPr>
          <p:cNvPr id="3" name="Rezervirano mjesto za podnožj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utnik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hr-HR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rtlCol="0" anchor="b">
            <a:normAutofit/>
          </a:bodyPr>
          <a:lstStyle>
            <a:lvl1pPr algn="l" rtl="0">
              <a:defRPr sz="2000" b="1"/>
            </a:lvl1pPr>
          </a:lstStyle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algn="l" rtl="0">
              <a:defRPr sz="18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hr-HR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1F2F456-2884-4BC8-860D-4CA245D3B80E}" type="datetime1">
              <a:rPr lang="hr-HR" smtClean="0"/>
              <a:pPr/>
              <a:t>30.3.2024.</a:t>
            </a:fld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utnik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hr-HR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rtlCol="0" anchor="b">
            <a:normAutofit/>
          </a:bodyPr>
          <a:lstStyle>
            <a:lvl1pPr algn="l" rtl="0">
              <a:defRPr sz="2000" b="1"/>
            </a:lvl1pPr>
          </a:lstStyle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Rezervirano mjesto za sliku 2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800"/>
            </a:lvl1pPr>
            <a:lvl2pPr marL="609493" indent="0" algn="l" rtl="0">
              <a:buNone/>
              <a:defRPr sz="3700"/>
            </a:lvl2pPr>
            <a:lvl3pPr marL="1218987" indent="0" algn="l" rtl="0">
              <a:buNone/>
              <a:defRPr sz="3200"/>
            </a:lvl3pPr>
            <a:lvl4pPr marL="1828480" indent="0" algn="l" rtl="0">
              <a:buNone/>
              <a:defRPr sz="2700"/>
            </a:lvl4pPr>
            <a:lvl5pPr marL="2437973" indent="0" algn="l" rtl="0">
              <a:buNone/>
              <a:defRPr sz="2700"/>
            </a:lvl5pPr>
            <a:lvl6pPr marL="3047467" indent="0" algn="l" rtl="0">
              <a:buNone/>
              <a:defRPr sz="2700"/>
            </a:lvl6pPr>
            <a:lvl7pPr marL="3656960" indent="0" algn="l" rtl="0">
              <a:buNone/>
              <a:defRPr sz="2700"/>
            </a:lvl7pPr>
            <a:lvl8pPr marL="4266453" indent="0" algn="l" rtl="0">
              <a:buNone/>
              <a:defRPr sz="2700"/>
            </a:lvl8pPr>
            <a:lvl9pPr marL="4875947" indent="0" algn="l" rtl="0">
              <a:buNone/>
              <a:defRPr sz="2700"/>
            </a:lvl9pPr>
          </a:lstStyle>
          <a:p>
            <a:pPr rtl="0"/>
            <a:r>
              <a:rPr lang="hr-HR"/>
              <a:t>Kliknite ikonu da biste dodali  sliku</a:t>
            </a:r>
            <a:endParaRPr lang="hr-HR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6CC4E44-159F-47FE-8D13-39AD2D6D0E07}" type="datetime1">
              <a:rPr lang="hr-HR" smtClean="0"/>
              <a:pPr/>
              <a:t>30.3.2024.</a:t>
            </a:fld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utnik 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hr-HR" dirty="0"/>
          </a:p>
        </p:txBody>
      </p:sp>
      <p:sp>
        <p:nvSpPr>
          <p:cNvPr id="2" name="Rezervirano mjesto za naslov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hr-HR" dirty="0"/>
              <a:t>Uredite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hr-HR" dirty="0"/>
              <a:t>Uredite stilove teksta matrice</a:t>
            </a:r>
          </a:p>
          <a:p>
            <a:pPr lvl="1" rtl="0"/>
            <a:r>
              <a:rPr lang="hr-HR" dirty="0"/>
              <a:t>Druga razina</a:t>
            </a:r>
          </a:p>
          <a:p>
            <a:pPr lvl="2" rtl="0"/>
            <a:r>
              <a:rPr lang="hr-HR" dirty="0"/>
              <a:t>Treća razina</a:t>
            </a:r>
          </a:p>
          <a:p>
            <a:pPr lvl="3" rtl="0"/>
            <a:r>
              <a:rPr lang="hr-HR" dirty="0"/>
              <a:t>Četvrta razina</a:t>
            </a:r>
          </a:p>
          <a:p>
            <a:pPr lvl="4" rtl="0"/>
            <a:r>
              <a:rPr lang="hr-HR" dirty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CFC69657-EC93-4902-9230-32521F41D7EC}" type="datetime1">
              <a:rPr lang="hr-HR" smtClean="0"/>
              <a:pPr/>
              <a:t>30.3.2024.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EB37DED6-D4C7-42EE-AB49-D2E39E64FDE4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read.bookcreator.com/Jd--Xz6PKyVroC4XtSw2aslwtdDon9ihCplgktvIB30/fOZYp-UhRa-FCWiRe2vjGA/1UcFfFiJT8mGGap2MjtgrQ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hyperlink" Target="https://express.adobe.com/video/gyTBYqnwE8uz1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hyperlink" Target="https://wordwall.net/resource/17702863/pale-sam-na-svijetu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hyperlink" Target="https://www.youtube.com/watch?v=XpZq1ehb0Ro" TargetMode="Externa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akelet.com/wake/FN4N07KB1Cf3b6x12IceQ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read.bookcreator.com/Jd--Xz6PKyVroC4XtSw2aslwtdDon9ihCplgktvIB30/zMefA1D3S4yPVCFjfd2NOg/tBIm5WeJQlmb0jAbn6TphA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bit.ly/3xl12zP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read.bookcreator.com/vHj91fNB0hgt4o47KgSV1y9wjp33/PSjXK6GjTi-N6wKsIYBMwA/Jxf11rVYQ6y4r7s7TOtqhQ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s://bit.ly/3x9yJEB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404696" y="3933056"/>
            <a:ext cx="7441829" cy="1786383"/>
          </a:xfrm>
        </p:spPr>
        <p:txBody>
          <a:bodyPr rtlCol="0">
            <a:normAutofit/>
          </a:bodyPr>
          <a:lstStyle/>
          <a:p>
            <a:r>
              <a:rPr lang="hr-HR" sz="4800" b="1" dirty="0"/>
              <a:t>Moja škola, moje </a:t>
            </a:r>
            <a:r>
              <a:rPr lang="hr-HR" sz="4800" b="1" dirty="0" err="1"/>
              <a:t>misto</a:t>
            </a:r>
            <a:endParaRPr lang="hr-HR" sz="4800" b="1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474CDF2-0D01-E259-72A2-9156D0236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093" y="260648"/>
            <a:ext cx="388843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3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D43F7000-0E47-70F0-228E-3F173E56FC9E}"/>
              </a:ext>
            </a:extLst>
          </p:cNvPr>
          <p:cNvSpPr txBox="1"/>
          <p:nvPr/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hr-HR" sz="4400" b="1" i="1" kern="1200" cap="none" baseline="0">
                <a:latin typeface="+mj-lt"/>
                <a:ea typeface="+mj-ea"/>
                <a:cs typeface="+mj-cs"/>
              </a:rPr>
              <a:t>Slovarica mojega kraja</a:t>
            </a:r>
          </a:p>
        </p:txBody>
      </p:sp>
      <p:pic>
        <p:nvPicPr>
          <p:cNvPr id="3" name="Slika 2" descr="Slika na kojoj se prikazuje uzorak, grafika, piksel, dizajn&#10;&#10;Opis je automatski generiran">
            <a:extLst>
              <a:ext uri="{FF2B5EF4-FFF2-40B4-BE49-F238E27FC236}">
                <a16:creationId xmlns:a16="http://schemas.microsoft.com/office/drawing/2014/main" id="{99D3A759-5214-361A-7806-621F6E642C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59" b="4622"/>
          <a:stretch/>
        </p:blipFill>
        <p:spPr>
          <a:xfrm>
            <a:off x="1117309" y="1701800"/>
            <a:ext cx="4977104" cy="4470400"/>
          </a:xfrm>
          <a:prstGeom prst="rect">
            <a:avLst/>
          </a:prstGeom>
          <a:noFill/>
        </p:spPr>
      </p:pic>
      <p:pic>
        <p:nvPicPr>
          <p:cNvPr id="2" name="Slika 1" descr="Slika na kojoj se prikazuje tekst, poster, plivanje, crtić&#10;&#10;Opis je automatski generiran">
            <a:hlinkClick r:id="rId3"/>
            <a:extLst>
              <a:ext uri="{FF2B5EF4-FFF2-40B4-BE49-F238E27FC236}">
                <a16:creationId xmlns:a16="http://schemas.microsoft.com/office/drawing/2014/main" id="{F47A59A9-4527-F5B3-618A-D84C510ECD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3422"/>
          <a:stretch/>
        </p:blipFill>
        <p:spPr>
          <a:xfrm>
            <a:off x="6297559" y="1701800"/>
            <a:ext cx="4977104" cy="447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788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4CB05D2-B8A8-7126-21FD-F19BC5CA0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98" y="26576"/>
            <a:ext cx="10157354" cy="1397000"/>
          </a:xfrm>
        </p:spPr>
        <p:txBody>
          <a:bodyPr anchor="b">
            <a:normAutofit/>
          </a:bodyPr>
          <a:lstStyle/>
          <a:p>
            <a:r>
              <a:rPr lang="hr-HR" b="1" dirty="0"/>
              <a:t>Stop animacija: Gusarski grad Omiš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E820507B-25AE-7063-9F07-0FF95AF79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989" y="1956063"/>
            <a:ext cx="4420674" cy="3961874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7D0CB214-5637-E6DE-71C6-7EB26FA27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7501" y="1961461"/>
            <a:ext cx="2990297" cy="3956476"/>
          </a:xfrm>
          <a:prstGeom prst="rect">
            <a:avLst/>
          </a:prstGeom>
        </p:spPr>
      </p:pic>
      <p:pic>
        <p:nvPicPr>
          <p:cNvPr id="5" name="Slika 4">
            <a:hlinkClick r:id="rId4"/>
            <a:extLst>
              <a:ext uri="{FF2B5EF4-FFF2-40B4-BE49-F238E27FC236}">
                <a16:creationId xmlns:a16="http://schemas.microsoft.com/office/drawing/2014/main" id="{626E3465-421F-364D-6142-D59F17763A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309" y="3623936"/>
            <a:ext cx="2294001" cy="229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4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4CB05D2-B8A8-7126-21FD-F19BC5CA0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8108" y="249750"/>
            <a:ext cx="5472608" cy="760512"/>
          </a:xfrm>
        </p:spPr>
        <p:txBody>
          <a:bodyPr/>
          <a:lstStyle/>
          <a:p>
            <a:r>
              <a:rPr lang="hr-HR" b="1" dirty="0"/>
              <a:t>Projekt </a:t>
            </a:r>
            <a:r>
              <a:rPr lang="hr-HR" b="1" i="1" dirty="0" err="1"/>
              <a:t>Bajkaonica</a:t>
            </a:r>
            <a:endParaRPr lang="hr-HR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E13D40-DE4B-3537-B488-025E784AA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563" y="2038875"/>
            <a:ext cx="3125695" cy="418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406D393-E991-6CC7-688F-8A0920285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476" y="1137393"/>
            <a:ext cx="2469094" cy="509060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121E100B-0F8D-1344-0603-DC9807578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8788" y="4031013"/>
            <a:ext cx="2200847" cy="2194750"/>
          </a:xfrm>
          <a:prstGeom prst="rect">
            <a:avLst/>
          </a:prstGeom>
        </p:spPr>
      </p:pic>
      <p:pic>
        <p:nvPicPr>
          <p:cNvPr id="6" name="Slika 5">
            <a:hlinkClick r:id="rId5"/>
            <a:extLst>
              <a:ext uri="{FF2B5EF4-FFF2-40B4-BE49-F238E27FC236}">
                <a16:creationId xmlns:a16="http://schemas.microsoft.com/office/drawing/2014/main" id="{B4697D89-11E7-45CD-A603-93CDF294EE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190" y="3848117"/>
            <a:ext cx="2377646" cy="2377646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1A62D201-09AB-FB80-45AC-314B04EB76F5}"/>
              </a:ext>
            </a:extLst>
          </p:cNvPr>
          <p:cNvSpPr txBox="1"/>
          <p:nvPr/>
        </p:nvSpPr>
        <p:spPr>
          <a:xfrm>
            <a:off x="10177102" y="3451862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>
                <a:hlinkClick r:id="rId7"/>
              </a:rPr>
              <a:t>Kviz</a:t>
            </a:r>
            <a:endParaRPr lang="hr-HR" dirty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19394E25-DBE7-95C4-77ED-ED452FDCC70E}"/>
              </a:ext>
            </a:extLst>
          </p:cNvPr>
          <p:cNvSpPr txBox="1"/>
          <p:nvPr/>
        </p:nvSpPr>
        <p:spPr>
          <a:xfrm>
            <a:off x="639453" y="3221029"/>
            <a:ext cx="2226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>
                <a:hlinkClick r:id="rId5"/>
              </a:rPr>
              <a:t>Video uradak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7356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4CB05D2-B8A8-7126-21FD-F19BC5CA0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904528"/>
          </a:xfrm>
        </p:spPr>
        <p:txBody>
          <a:bodyPr/>
          <a:lstStyle/>
          <a:p>
            <a:r>
              <a:rPr lang="hr-HR" b="1" dirty="0"/>
              <a:t>Ljekovite biljke moga zavičaja</a:t>
            </a:r>
          </a:p>
        </p:txBody>
      </p:sp>
      <p:pic>
        <p:nvPicPr>
          <p:cNvPr id="3" name="Slika 2">
            <a:hlinkClick r:id="rId2"/>
            <a:extLst>
              <a:ext uri="{FF2B5EF4-FFF2-40B4-BE49-F238E27FC236}">
                <a16:creationId xmlns:a16="http://schemas.microsoft.com/office/drawing/2014/main" id="{C69F9716-FA24-5F9F-3BA0-FA72D05D8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020" y="1412776"/>
            <a:ext cx="6102625" cy="4560203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B08475B3-82D7-076E-ED12-F7E6E5B62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844" y="5001136"/>
            <a:ext cx="19431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5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948A0794-7E61-495A-D3D4-0CB7CBDA2375}"/>
              </a:ext>
            </a:extLst>
          </p:cNvPr>
          <p:cNvSpPr txBox="1"/>
          <p:nvPr/>
        </p:nvSpPr>
        <p:spPr>
          <a:xfrm>
            <a:off x="621804" y="1124744"/>
            <a:ext cx="1116124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hr-HR" sz="2400" b="1" i="0" u="none" strike="noStrike" dirty="0">
                <a:effectLst/>
                <a:latin typeface="Arial" panose="020B0604020202020204" pitchFamily="34" charset="0"/>
              </a:rPr>
              <a:t>Cilj rada: </a:t>
            </a:r>
            <a:r>
              <a:rPr lang="hr-HR" sz="2400" b="0" i="0" u="none" strike="noStrike" dirty="0">
                <a:effectLst/>
                <a:latin typeface="Arial" panose="020B0604020202020204" pitchFamily="34" charset="0"/>
              </a:rPr>
              <a:t>osvijestiti važnost pravilne prehrane kod učenika naše škole te potaknuti učenike na promjenu prehrambenih navika tijekom školske marende.</a:t>
            </a:r>
            <a:endParaRPr lang="hr-HR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hr-HR" b="0" dirty="0">
                <a:effectLst/>
              </a:rPr>
            </a:br>
            <a:r>
              <a:rPr lang="hr-HR" sz="2400" b="1" i="0" u="none" strike="noStrike" dirty="0">
                <a:effectLst/>
                <a:latin typeface="Arial" panose="020B0604020202020204" pitchFamily="34" charset="0"/>
              </a:rPr>
              <a:t>Hipoteze:</a:t>
            </a:r>
            <a:endParaRPr lang="hr-HR" b="0" dirty="0">
              <a:effectLst/>
            </a:endParaRP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hr-HR" sz="2400" b="0" i="0" u="none" strike="noStrike" dirty="0">
                <a:effectLst/>
                <a:latin typeface="Arial" panose="020B0604020202020204" pitchFamily="34" charset="0"/>
              </a:rPr>
              <a:t> Postotak učenika s pretilošću i prekomjernom težinom u našoj školi u skladu je s rezultatima u Republici Hrvatskoj, odnosno svako treće dijete je pretilo ili ima prekomjernu težinu.</a:t>
            </a: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hr-HR" sz="2400" b="0" i="0" u="none" strike="noStrike" dirty="0">
                <a:effectLst/>
                <a:latin typeface="Arial" panose="020B0604020202020204" pitchFamily="34" charset="0"/>
              </a:rPr>
              <a:t> Više od 50% obroka školske marende sadrži nezdrave namirnice koje uključuju proizvode od bijelog brašna, šećera, soli i nezdravih masnoća.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hr-HR" sz="2400" b="0" i="0" u="none" strike="noStrike" dirty="0">
                <a:effectLst/>
                <a:latin typeface="Arial" panose="020B0604020202020204" pitchFamily="34" charset="0"/>
              </a:rPr>
              <a:t> Manje od 20% ispitanih učenika za obrok u školi bira voće i/ili povrće.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hr-HR" sz="2400" b="0" i="0" u="none" strike="noStrike" dirty="0">
                <a:effectLst/>
                <a:latin typeface="Arial" panose="020B0604020202020204" pitchFamily="34" charset="0"/>
              </a:rPr>
              <a:t> Nakon provedene vršnjačke edukacije i objave knjižice recepata </a:t>
            </a:r>
            <a:r>
              <a:rPr lang="hr-HR" sz="2400" b="0" i="0" u="none" strike="noStrike" dirty="0">
                <a:effectLst/>
                <a:latin typeface="Century Gothic" panose="020B0502020202020204" pitchFamily="34" charset="0"/>
              </a:rPr>
              <a:t>"</a:t>
            </a:r>
            <a:r>
              <a:rPr lang="hr-HR" sz="2400" b="0" i="0" u="none" strike="noStrike" dirty="0">
                <a:effectLst/>
                <a:latin typeface="Arial" panose="020B0604020202020204" pitchFamily="34" charset="0"/>
              </a:rPr>
              <a:t>Što je danas na jelovniku?</a:t>
            </a:r>
            <a:r>
              <a:rPr lang="hr-HR" sz="2400" b="0" i="0" u="none" strike="noStrike" dirty="0">
                <a:effectLst/>
                <a:latin typeface="Century Gothic" panose="020B0502020202020204" pitchFamily="34" charset="0"/>
              </a:rPr>
              <a:t>"</a:t>
            </a:r>
            <a:r>
              <a:rPr lang="hr-HR" sz="2400" b="0" i="0" u="none" strike="noStrike" dirty="0">
                <a:effectLst/>
                <a:latin typeface="Arial" panose="020B0604020202020204" pitchFamily="34" charset="0"/>
              </a:rPr>
              <a:t> većina učenika će promijeniti i poboljšati svoje prehrambene navike tijekom školske marende. 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FCCD9B2-1BA5-5B99-62A7-C7ECAC5A5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948" y="116632"/>
            <a:ext cx="7766977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9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>
            <a:extLst>
              <a:ext uri="{FF2B5EF4-FFF2-40B4-BE49-F238E27FC236}">
                <a16:creationId xmlns:a16="http://schemas.microsoft.com/office/drawing/2014/main" id="{83813ECF-38A3-74ED-4DA2-47108CDDF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571" y="166461"/>
            <a:ext cx="2692800" cy="36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C3983803-9C3C-1B05-A9FF-22F9CBA3B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45" y="166462"/>
            <a:ext cx="2692799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>
            <a:extLst>
              <a:ext uri="{FF2B5EF4-FFF2-40B4-BE49-F238E27FC236}">
                <a16:creationId xmlns:a16="http://schemas.microsoft.com/office/drawing/2014/main" id="{4DC152C3-875A-83DF-A65F-8BC26DF84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441" y="166460"/>
            <a:ext cx="2700301" cy="36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>
            <a:extLst>
              <a:ext uri="{FF2B5EF4-FFF2-40B4-BE49-F238E27FC236}">
                <a16:creationId xmlns:a16="http://schemas.microsoft.com/office/drawing/2014/main" id="{D0093798-F881-840C-5513-B2E8747D1D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9"/>
          <a:stretch/>
        </p:blipFill>
        <p:spPr bwMode="auto">
          <a:xfrm>
            <a:off x="9694812" y="188867"/>
            <a:ext cx="2215556" cy="365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>
            <a:extLst>
              <a:ext uri="{FF2B5EF4-FFF2-40B4-BE49-F238E27FC236}">
                <a16:creationId xmlns:a16="http://schemas.microsoft.com/office/drawing/2014/main" id="{06557AD4-CAE4-01D0-5387-44669EE1A9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6" r="15025"/>
          <a:stretch/>
        </p:blipFill>
        <p:spPr bwMode="auto">
          <a:xfrm>
            <a:off x="2075906" y="4110594"/>
            <a:ext cx="4176465" cy="274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>
            <a:extLst>
              <a:ext uri="{FF2B5EF4-FFF2-40B4-BE49-F238E27FC236}">
                <a16:creationId xmlns:a16="http://schemas.microsoft.com/office/drawing/2014/main" id="{705C1399-C293-4DEF-D91A-9305C0C35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441" y="4110593"/>
            <a:ext cx="4176465" cy="274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44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3D1B4DD-AA81-8AD9-5139-C958DB156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4" y="0"/>
            <a:ext cx="324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31A03AC-AAA5-C591-66C7-11B78D229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263" y="0"/>
            <a:ext cx="324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AA5FAA69-D08D-D509-408B-6486E7D8F5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" t="23215" r="4450" b="37400"/>
          <a:stretch/>
        </p:blipFill>
        <p:spPr bwMode="auto">
          <a:xfrm>
            <a:off x="8222798" y="476672"/>
            <a:ext cx="324485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B3B28EC9-D88C-07B4-A1EB-8880770667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3" t="37083" r="21144" b="30860"/>
          <a:stretch/>
        </p:blipFill>
        <p:spPr bwMode="auto">
          <a:xfrm rot="5400000">
            <a:off x="8692814" y="3463040"/>
            <a:ext cx="2304817" cy="324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76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3A2B2DEA-3FC0-0C46-D146-D74A6D815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88" y="512676"/>
            <a:ext cx="11134089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69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979B33F-3BBE-16DB-05F9-302607491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41" y="404665"/>
            <a:ext cx="11512344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4CB05D2-B8A8-7126-21FD-F19BC5CA0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4012" y="43736"/>
            <a:ext cx="7497383" cy="976536"/>
          </a:xfrm>
        </p:spPr>
        <p:txBody>
          <a:bodyPr/>
          <a:lstStyle/>
          <a:p>
            <a:r>
              <a:rPr lang="hr-HR" b="1" dirty="0"/>
              <a:t>Što je danas na jelovniku?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379354FF-9ADB-FCBC-0CDC-D881E7730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57" y="1176812"/>
            <a:ext cx="7669651" cy="5367024"/>
          </a:xfrm>
          <a:prstGeom prst="rect">
            <a:avLst/>
          </a:prstGeom>
        </p:spPr>
      </p:pic>
      <p:pic>
        <p:nvPicPr>
          <p:cNvPr id="4" name="Slika 3">
            <a:hlinkClick r:id="rId3"/>
            <a:extLst>
              <a:ext uri="{FF2B5EF4-FFF2-40B4-BE49-F238E27FC236}">
                <a16:creationId xmlns:a16="http://schemas.microsoft.com/office/drawing/2014/main" id="{6DDA7828-3AB0-F419-2A1A-ADFC2CB53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715" y="1176812"/>
            <a:ext cx="3728304" cy="273666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08F786A-55E5-565C-77E0-5F1BC44FCA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834" t="13836" r="4129" b="10041"/>
          <a:stretch/>
        </p:blipFill>
        <p:spPr>
          <a:xfrm>
            <a:off x="8875271" y="4103482"/>
            <a:ext cx="2232248" cy="232383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7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lika na kojoj se prikazuje ukrasni isječci, grafika, ilustracija, grafički dizajn&#10;&#10;Opis je automatski generiran">
            <a:extLst>
              <a:ext uri="{FF2B5EF4-FFF2-40B4-BE49-F238E27FC236}">
                <a16:creationId xmlns:a16="http://schemas.microsoft.com/office/drawing/2014/main" id="{8D490297-CA97-4567-30E1-5258AD35B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438">
            <a:off x="4106489" y="552457"/>
            <a:ext cx="3271816" cy="3575756"/>
          </a:xfrm>
          <a:prstGeom prst="rect">
            <a:avLst/>
          </a:prstGeom>
          <a:noFill/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6CEE67E2-1E48-CF37-43DA-AA4D9DA7DE87}"/>
              </a:ext>
            </a:extLst>
          </p:cNvPr>
          <p:cNvSpPr txBox="1"/>
          <p:nvPr/>
        </p:nvSpPr>
        <p:spPr>
          <a:xfrm>
            <a:off x="1917948" y="4725144"/>
            <a:ext cx="8352928" cy="1684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/>
              <a:t>mr. sc. Tamara Banović, prof., učitelj izvrsni savjetnik</a:t>
            </a:r>
          </a:p>
          <a:p>
            <a:pPr marL="342900" indent="-342900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/>
              <a:t>Marina </a:t>
            </a:r>
            <a:r>
              <a:rPr lang="hr-HR" dirty="0" err="1"/>
              <a:t>Fistanić</a:t>
            </a:r>
            <a:r>
              <a:rPr lang="hr-HR" dirty="0"/>
              <a:t>, prof., učitelj izvrsni savjetnik</a:t>
            </a:r>
          </a:p>
          <a:p>
            <a:pPr marL="342900" indent="-342900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/>
              <a:t>Martina Milina, dipl. učitelj, učitelj mentor</a:t>
            </a:r>
          </a:p>
        </p:txBody>
      </p:sp>
    </p:spTree>
    <p:extLst>
      <p:ext uri="{BB962C8B-B14F-4D97-AF65-F5344CB8AC3E}">
        <p14:creationId xmlns:p14="http://schemas.microsoft.com/office/powerpoint/2010/main" val="71118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crtež, crtić, dizajn&#10;&#10;Opis je automatski generiran">
            <a:hlinkClick r:id="rId2"/>
            <a:extLst>
              <a:ext uri="{FF2B5EF4-FFF2-40B4-BE49-F238E27FC236}">
                <a16:creationId xmlns:a16="http://schemas.microsoft.com/office/drawing/2014/main" id="{86F6A6B7-36DA-69D4-14FB-4A73719BC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329" y="260936"/>
            <a:ext cx="4371929" cy="6336128"/>
          </a:xfrm>
          <a:prstGeom prst="rect">
            <a:avLst/>
          </a:prstGeom>
          <a:noFill/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73BF01FC-DB32-0950-E61C-F6B96D7E2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516" y="1247666"/>
            <a:ext cx="4371929" cy="436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4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35854DE2-7313-84B9-ABC6-B578868F9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474" y="1701800"/>
            <a:ext cx="4459024" cy="447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098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32224" y="-9768"/>
            <a:ext cx="7008574" cy="836712"/>
          </a:xfrm>
        </p:spPr>
        <p:txBody>
          <a:bodyPr rtlCol="0">
            <a:normAutofit/>
          </a:bodyPr>
          <a:lstStyle/>
          <a:p>
            <a:pPr rtl="0"/>
            <a:r>
              <a:rPr lang="hr-HR" sz="3600" b="1" dirty="0"/>
              <a:t>DORAĐENA STVARNOST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1383C21C-16F4-7D00-2B83-3177CDF9066C}"/>
              </a:ext>
            </a:extLst>
          </p:cNvPr>
          <p:cNvSpPr txBox="1"/>
          <p:nvPr/>
        </p:nvSpPr>
        <p:spPr>
          <a:xfrm>
            <a:off x="0" y="736068"/>
            <a:ext cx="8808071" cy="6121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r-HR" sz="2200" b="1" i="0" dirty="0">
                <a:effectLst/>
              </a:rPr>
              <a:t>Dorađena stvarnost ili AR (</a:t>
            </a:r>
            <a:r>
              <a:rPr lang="hr-HR" sz="2200" b="1" i="0" dirty="0" err="1">
                <a:effectLst/>
              </a:rPr>
              <a:t>Augmented</a:t>
            </a:r>
            <a:r>
              <a:rPr lang="hr-HR" sz="2200" b="1" i="0" dirty="0">
                <a:effectLst/>
              </a:rPr>
              <a:t> </a:t>
            </a:r>
            <a:r>
              <a:rPr lang="hr-HR" sz="2200" b="1" i="0" dirty="0" err="1">
                <a:effectLst/>
              </a:rPr>
              <a:t>reality</a:t>
            </a:r>
            <a:r>
              <a:rPr lang="hr-HR" sz="2200" b="1" i="0" dirty="0">
                <a:effectLst/>
              </a:rPr>
              <a:t>)</a:t>
            </a:r>
            <a:br>
              <a:rPr lang="hr-HR" sz="2200" b="1" dirty="0"/>
            </a:br>
            <a:r>
              <a:rPr lang="hr-HR" sz="2200" b="0" i="0" dirty="0">
                <a:effectLst/>
              </a:rPr>
              <a:t>jedan od poznatijih termina u svijetu virtualne i proširene stvarnosti.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r-HR" sz="2200" b="0" i="0" dirty="0">
                <a:effectLst/>
              </a:rPr>
              <a:t>daje nam mogućnost dorađivanja i nadograđivanja</a:t>
            </a:r>
            <a:br>
              <a:rPr lang="hr-HR" sz="2200" dirty="0"/>
            </a:br>
            <a:r>
              <a:rPr lang="hr-HR" sz="2200" b="0" i="0" dirty="0">
                <a:effectLst/>
              </a:rPr>
              <a:t>okoline s digitalnim informacijama poput slika, teksta ili animacija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r-HR" sz="2200" b="0" i="0" dirty="0">
                <a:effectLst/>
              </a:rPr>
              <a:t>može istaknuti važne pojedinosti stvarnoga</a:t>
            </a:r>
            <a:br>
              <a:rPr lang="hr-HR" sz="2200" dirty="0"/>
            </a:br>
            <a:r>
              <a:rPr lang="hr-HR" sz="2200" b="0" i="0" dirty="0">
                <a:effectLst/>
              </a:rPr>
              <a:t>svijeta, pružiti kontekst u raznim situacijama te pružiti razne</a:t>
            </a:r>
            <a:br>
              <a:rPr lang="hr-HR" sz="2200" dirty="0"/>
            </a:br>
            <a:r>
              <a:rPr lang="hr-HR" sz="2200" b="0" i="0" dirty="0">
                <a:effectLst/>
              </a:rPr>
              <a:t>informacije edukativne prirode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r-HR" sz="2200" b="0" i="0" dirty="0">
                <a:effectLst/>
              </a:rPr>
              <a:t>donosi iskustva koja se svode na sadržaj kojemu se pristupa skeniranjem QR koda ili se koriste AR aplikacije putem pametnih telefona ili računala. </a:t>
            </a:r>
            <a:endParaRPr lang="hr-HR" sz="2200" dirty="0"/>
          </a:p>
        </p:txBody>
      </p:sp>
    </p:spTree>
    <p:extLst>
      <p:ext uri="{BB962C8B-B14F-4D97-AF65-F5344CB8AC3E}">
        <p14:creationId xmlns:p14="http://schemas.microsoft.com/office/powerpoint/2010/main" val="199769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8783" y="-100644"/>
            <a:ext cx="7008574" cy="836712"/>
          </a:xfrm>
        </p:spPr>
        <p:txBody>
          <a:bodyPr rtlCol="0">
            <a:normAutofit/>
          </a:bodyPr>
          <a:lstStyle/>
          <a:p>
            <a:pPr rtl="0"/>
            <a:r>
              <a:rPr lang="hr-HR" sz="3600" b="1" dirty="0"/>
              <a:t>DORAĐENA STVARNOST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D3069AC3-6F19-8393-C3C3-997D649286DB}"/>
              </a:ext>
            </a:extLst>
          </p:cNvPr>
          <p:cNvSpPr txBox="1"/>
          <p:nvPr/>
        </p:nvSpPr>
        <p:spPr>
          <a:xfrm>
            <a:off x="18783" y="736068"/>
            <a:ext cx="8568952" cy="6121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r-HR" sz="2200" b="0" i="0" dirty="0">
                <a:effectLst/>
              </a:rPr>
              <a:t>AR </a:t>
            </a:r>
            <a:r>
              <a:rPr lang="hr-HR" sz="2200" dirty="0"/>
              <a:t>k</a:t>
            </a:r>
            <a:r>
              <a:rPr lang="hr-HR" sz="2200" b="0" i="0" dirty="0">
                <a:effectLst/>
              </a:rPr>
              <a:t>njiga </a:t>
            </a:r>
            <a:r>
              <a:rPr lang="hr-HR" sz="2200" b="1" i="1" dirty="0">
                <a:effectLst/>
              </a:rPr>
              <a:t>Moja škola, moje </a:t>
            </a:r>
            <a:r>
              <a:rPr lang="hr-HR" sz="2200" b="1" i="1" dirty="0" err="1">
                <a:effectLst/>
              </a:rPr>
              <a:t>misto</a:t>
            </a:r>
            <a:r>
              <a:rPr lang="hr-HR" sz="2200" b="1" i="1" dirty="0">
                <a:effectLst/>
              </a:rPr>
              <a:t> </a:t>
            </a:r>
            <a:r>
              <a:rPr lang="hr-HR" sz="2200" b="0" i="0" dirty="0">
                <a:effectLst/>
              </a:rPr>
              <a:t>objedinjuje materijale nastale tijekom proteklih pet godina, u njoj su sadržani integrirani sadržaji kojima se usvajaju obrazovni ishodi velikog broja nastavnih predmeta, od STEM-a, preko jezika do odgojnih predmeta. </a:t>
            </a:r>
          </a:p>
          <a:p>
            <a:pPr algn="just">
              <a:lnSpc>
                <a:spcPct val="150000"/>
              </a:lnSpc>
            </a:pPr>
            <a:r>
              <a:rPr lang="hr-HR" sz="2200" b="0" i="0" dirty="0">
                <a:effectLst/>
              </a:rPr>
              <a:t>Kroz sadržaje dostupne u knjizi može se uočiti i vertikalna povezanost od prvog do osmog razreda, koju njegujemo u našoj školi.</a:t>
            </a:r>
          </a:p>
          <a:p>
            <a:pPr algn="just">
              <a:lnSpc>
                <a:spcPct val="150000"/>
              </a:lnSpc>
            </a:pPr>
            <a:r>
              <a:rPr lang="hr-HR" sz="2200" b="0" i="0" dirty="0">
                <a:effectLst/>
              </a:rPr>
              <a:t>Knjiga obiluje QR kodovima koji nas vode u </a:t>
            </a:r>
            <a:r>
              <a:rPr lang="hr-HR" sz="2200" dirty="0"/>
              <a:t>dorađenu</a:t>
            </a:r>
            <a:r>
              <a:rPr lang="hr-HR" sz="2200" b="0" i="0" dirty="0">
                <a:effectLst/>
              </a:rPr>
              <a:t> stvarnost, odnosno dodatne sadržaje kao što su istraživački projekti učenika, glazba, igre, video i audio zapisi</a:t>
            </a:r>
            <a:br>
              <a:rPr lang="hr-HR" sz="2200" dirty="0"/>
            </a:br>
            <a:r>
              <a:rPr lang="hr-HR" sz="2200" b="0" i="0" dirty="0">
                <a:effectLst/>
              </a:rPr>
              <a:t>te svijet u 3D animaciji. </a:t>
            </a:r>
          </a:p>
        </p:txBody>
      </p:sp>
    </p:spTree>
    <p:extLst>
      <p:ext uri="{BB962C8B-B14F-4D97-AF65-F5344CB8AC3E}">
        <p14:creationId xmlns:p14="http://schemas.microsoft.com/office/powerpoint/2010/main" val="248491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333772" y="44624"/>
            <a:ext cx="7008574" cy="836712"/>
          </a:xfrm>
        </p:spPr>
        <p:txBody>
          <a:bodyPr rtlCol="0">
            <a:normAutofit/>
          </a:bodyPr>
          <a:lstStyle/>
          <a:p>
            <a:pPr rtl="0"/>
            <a:r>
              <a:rPr lang="hr-HR" sz="3600" b="1" dirty="0"/>
              <a:t>CILJ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760F6F4C-68F1-B91A-35A6-392E810B6C97}"/>
              </a:ext>
            </a:extLst>
          </p:cNvPr>
          <p:cNvSpPr txBox="1"/>
          <p:nvPr/>
        </p:nvSpPr>
        <p:spPr>
          <a:xfrm>
            <a:off x="117748" y="980728"/>
            <a:ext cx="8424936" cy="5009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r-HR" dirty="0"/>
              <a:t>predstaviti knjigu </a:t>
            </a:r>
            <a:r>
              <a:rPr lang="hr-HR" b="1" i="1" dirty="0"/>
              <a:t>Moja škola, moje </a:t>
            </a:r>
            <a:r>
              <a:rPr lang="hr-HR" b="1" i="1" dirty="0" err="1"/>
              <a:t>misto</a:t>
            </a:r>
            <a:endParaRPr lang="hr-HR" b="1" i="1" dirty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r-HR" b="0" i="0" dirty="0">
                <a:effectLst/>
              </a:rPr>
              <a:t>pokazati korištene alate i aplikacije (</a:t>
            </a:r>
            <a:r>
              <a:rPr lang="hr-HR" b="0" i="0" dirty="0" err="1">
                <a:effectLst/>
              </a:rPr>
              <a:t>Book</a:t>
            </a:r>
            <a:r>
              <a:rPr lang="hr-HR" b="0" i="0" dirty="0">
                <a:effectLst/>
              </a:rPr>
              <a:t> </a:t>
            </a:r>
            <a:r>
              <a:rPr lang="hr-HR" b="0" i="0" dirty="0" err="1">
                <a:effectLst/>
              </a:rPr>
              <a:t>Creator</a:t>
            </a:r>
            <a:r>
              <a:rPr lang="hr-HR" b="0" i="0" dirty="0">
                <a:effectLst/>
              </a:rPr>
              <a:t>, Stop animacija, </a:t>
            </a:r>
            <a:r>
              <a:rPr lang="hr-HR" b="0" i="0" dirty="0" err="1">
                <a:effectLst/>
              </a:rPr>
              <a:t>Canva</a:t>
            </a:r>
            <a:r>
              <a:rPr lang="hr-HR" b="0" i="0" dirty="0">
                <a:effectLst/>
              </a:rPr>
              <a:t>, </a:t>
            </a:r>
            <a:r>
              <a:rPr lang="hr-HR" b="0" i="0" dirty="0" err="1">
                <a:effectLst/>
              </a:rPr>
              <a:t>Wordwall</a:t>
            </a:r>
            <a:r>
              <a:rPr lang="hr-HR" b="0" i="0" dirty="0">
                <a:effectLst/>
              </a:rPr>
              <a:t>, </a:t>
            </a:r>
            <a:r>
              <a:rPr lang="hr-HR" b="0" i="0" dirty="0" err="1">
                <a:effectLst/>
              </a:rPr>
              <a:t>OviCut</a:t>
            </a:r>
            <a:r>
              <a:rPr lang="hr-HR" b="0" i="0" dirty="0">
                <a:effectLst/>
              </a:rPr>
              <a:t> , </a:t>
            </a:r>
            <a:r>
              <a:rPr lang="hr-HR" b="0" i="0" dirty="0" err="1">
                <a:effectLst/>
              </a:rPr>
              <a:t>CapCut</a:t>
            </a:r>
            <a:r>
              <a:rPr lang="hr-HR" b="0" i="0" dirty="0">
                <a:effectLst/>
              </a:rPr>
              <a:t> i </a:t>
            </a:r>
            <a:r>
              <a:rPr lang="hr-HR" b="0" i="0" dirty="0" err="1">
                <a:effectLst/>
              </a:rPr>
              <a:t>JigsawPlanet</a:t>
            </a:r>
            <a:r>
              <a:rPr lang="hr-HR" b="0" i="0" dirty="0">
                <a:effectLst/>
              </a:rPr>
              <a:t>), na koji način, koliko često i kako</a:t>
            </a:r>
            <a:br>
              <a:rPr lang="hr-HR" dirty="0"/>
            </a:br>
            <a:r>
              <a:rPr lang="hr-HR" b="0" i="0" dirty="0">
                <a:effectLst/>
              </a:rPr>
              <a:t>smo kod učenika razvijali interes za učenje na zabavan i inovativan način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r-HR" b="0" i="0" dirty="0">
                <a:effectLst/>
              </a:rPr>
              <a:t> predstavit nekoliko primjera istraživanja, radionica i</a:t>
            </a:r>
            <a:br>
              <a:rPr lang="hr-HR" dirty="0"/>
            </a:br>
            <a:r>
              <a:rPr lang="hr-HR" b="0" i="0" dirty="0">
                <a:effectLst/>
              </a:rPr>
              <a:t>aktivnosti koje se provode u našoj školi, a koje </a:t>
            </a:r>
            <a:r>
              <a:rPr lang="hr-HR" dirty="0"/>
              <a:t>su</a:t>
            </a:r>
            <a:r>
              <a:rPr lang="hr-HR" b="0" i="0" dirty="0">
                <a:effectLst/>
              </a:rPr>
              <a:t> objedinjene u </a:t>
            </a:r>
            <a:r>
              <a:rPr lang="hr-HR" dirty="0"/>
              <a:t>AR</a:t>
            </a:r>
            <a:r>
              <a:rPr lang="hr-HR" b="0" i="0" dirty="0">
                <a:effectLst/>
              </a:rPr>
              <a:t> knjizi  i tako sačuvane od zaborava</a:t>
            </a:r>
            <a:r>
              <a:rPr lang="hr-HR" b="0" i="0" dirty="0">
                <a:solidFill>
                  <a:srgbClr val="1D2228"/>
                </a:solidFill>
                <a:effectLst/>
              </a:rPr>
              <a:t>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0705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1E77A3C0-75F7-DDF5-BCC5-44C998810CE7}"/>
              </a:ext>
            </a:extLst>
          </p:cNvPr>
          <p:cNvSpPr txBox="1"/>
          <p:nvPr/>
        </p:nvSpPr>
        <p:spPr>
          <a:xfrm>
            <a:off x="3502124" y="332656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/>
              <a:t>Kako je sve počelo?</a:t>
            </a:r>
          </a:p>
        </p:txBody>
      </p:sp>
      <p:pic>
        <p:nvPicPr>
          <p:cNvPr id="4" name="Slika 3">
            <a:hlinkClick r:id="rId2"/>
            <a:extLst>
              <a:ext uri="{FF2B5EF4-FFF2-40B4-BE49-F238E27FC236}">
                <a16:creationId xmlns:a16="http://schemas.microsoft.com/office/drawing/2014/main" id="{0E2C0529-8E5E-C39B-AF53-31B82B5FB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876" y="1755862"/>
            <a:ext cx="7632848" cy="4917390"/>
          </a:xfrm>
          <a:prstGeom prst="rect">
            <a:avLst/>
          </a:prstGeom>
        </p:spPr>
      </p:pic>
      <p:pic>
        <p:nvPicPr>
          <p:cNvPr id="6" name="Slika 5" descr="Slika na kojoj se prikazuje uzorak, grafika, piksel, dizajn&#10;&#10;Opis je automatski generiran">
            <a:hlinkClick r:id="rId4"/>
            <a:extLst>
              <a:ext uri="{FF2B5EF4-FFF2-40B4-BE49-F238E27FC236}">
                <a16:creationId xmlns:a16="http://schemas.microsoft.com/office/drawing/2014/main" id="{2F11F212-C095-765A-A140-49F52BFD38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756" y="4214557"/>
            <a:ext cx="2310787" cy="2310787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7D26C2A4-78DA-0F29-DBA0-5FF94D059999}"/>
              </a:ext>
            </a:extLst>
          </p:cNvPr>
          <p:cNvSpPr txBox="1"/>
          <p:nvPr/>
        </p:nvSpPr>
        <p:spPr>
          <a:xfrm>
            <a:off x="1276176" y="1028459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Slikovnica </a:t>
            </a:r>
            <a:r>
              <a:rPr lang="hr-HR" b="1" i="1" dirty="0"/>
              <a:t>More mi priča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147812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D9EF958D-8F56-75D4-C5D7-1CDA02D2E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844" y="124680"/>
            <a:ext cx="4392488" cy="6458129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DC60D985-BD05-61C2-9EF4-8EBF21047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380" y="124680"/>
            <a:ext cx="5797798" cy="660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3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B0F0D7E9-7469-B9CB-3C2E-B69F74CDF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20" y="1231201"/>
            <a:ext cx="5852667" cy="4395597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8294EF94-6FE6-5813-8C12-0D1A2BEE6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524" y="332656"/>
            <a:ext cx="4680521" cy="603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4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0CB9F57D-8BD6-21A4-6B79-437FABAAF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892" y="296652"/>
            <a:ext cx="4680520" cy="6247114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0822EF14-5E5A-15DD-F0CA-FFC4220D56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48" r="2150" b="12088"/>
          <a:stretch/>
        </p:blipFill>
        <p:spPr>
          <a:xfrm>
            <a:off x="6589753" y="296652"/>
            <a:ext cx="4833251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8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njige 16 x 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411992_TF02787940" id="{CFE0D0E2-5086-43FD-BD3D-663F14E49082}" vid="{2B30FC18-59B0-49AE-A924-43311ED0C22C}"/>
    </a:ext>
  </a:extLst>
</a:theme>
</file>

<file path=ppt/theme/theme2.xml><?xml version="1.0" encoding="utf-8"?>
<a:theme xmlns:a="http://schemas.openxmlformats.org/drawingml/2006/main" name="Tema sustava Offic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sustava Offic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1345039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The bookstacks present on most slides  make this a good choice for students, teachers, reading enthusiasts, and others in education. This presentation template contains multiple slide layouts in widescreen format (16x9) and includes a sample table and chart that you can easily  modify.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2011-11-26T00:00:00+00:00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TP102787939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694216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LocMarketGroupTiers2 xmlns="4873beb7-5857-4685-be1f-d57550cc96c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301D382-32B0-43EE-932C-28906AF37617}">
  <ds:schemaRefs>
    <ds:schemaRef ds:uri="http://schemas.microsoft.com/office/2006/metadata/properties"/>
    <ds:schemaRef ds:uri="http://schemas.microsoft.com/office/infopath/2007/PartnerControls"/>
    <ds:schemaRef ds:uri="4873beb7-5857-4685-be1f-d57550cc96cc"/>
  </ds:schemaRefs>
</ds:datastoreItem>
</file>

<file path=customXml/itemProps2.xml><?xml version="1.0" encoding="utf-8"?>
<ds:datastoreItem xmlns:ds="http://schemas.openxmlformats.org/officeDocument/2006/customXml" ds:itemID="{E1B558C7-619B-49BE-9097-7FCBDADD4E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BB5C329-08A6-4E5E-AEF1-A97828C874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Plava prezentacija s naslaganim knjigama (široki zaslon)</Template>
  <TotalTime>1015</TotalTime>
  <Words>461</Words>
  <Application>Microsoft Office PowerPoint</Application>
  <PresentationFormat>Prilagođeno</PresentationFormat>
  <Paragraphs>33</Paragraphs>
  <Slides>21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21</vt:i4>
      </vt:variant>
    </vt:vector>
  </HeadingPairs>
  <TitlesOfParts>
    <vt:vector size="25" baseType="lpstr">
      <vt:lpstr>Arial</vt:lpstr>
      <vt:lpstr>Century Gothic</vt:lpstr>
      <vt:lpstr>Wingdings</vt:lpstr>
      <vt:lpstr>Knjige 16 x 9</vt:lpstr>
      <vt:lpstr>Moja škola, moje misto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Stop animacija: Gusarski grad Omiš</vt:lpstr>
      <vt:lpstr>Projekt Bajkaonica</vt:lpstr>
      <vt:lpstr>Ljekovite biljke moga zavičaja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Što je danas na jelovniku?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Raspored s naslovom</dc:title>
  <dc:creator>Tamara Banović</dc:creator>
  <cp:lastModifiedBy>Tamara Banović</cp:lastModifiedBy>
  <cp:revision>1</cp:revision>
  <dcterms:created xsi:type="dcterms:W3CDTF">2024-03-29T08:22:54Z</dcterms:created>
  <dcterms:modified xsi:type="dcterms:W3CDTF">2024-03-30T17:35:17Z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