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Sorts Mill Goudy"/>
      <p:regular r:id="rId8"/>
      <p:italic r:id="rId9"/>
    </p:embeddedFont>
    <p:embeddedFont>
      <p:font typeface="Gill Sans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RUqP+x//jnThXX1FGKgvYmAST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GillSans-bold.fntdata"/><Relationship Id="rId10" Type="http://schemas.openxmlformats.org/officeDocument/2006/relationships/font" Target="fonts/GillSans-regular.fntdata"/><Relationship Id="rId12" Type="http://customschemas.google.com/relationships/presentationmetadata" Target="metadata"/><Relationship Id="rId9" Type="http://schemas.openxmlformats.org/officeDocument/2006/relationships/font" Target="fonts/SortsMillGoud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SortsMillGoud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2057400" y="685801"/>
            <a:ext cx="8115300" cy="30462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2057400" y="4114800"/>
            <a:ext cx="81153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i="1"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4156001" y="-530298"/>
            <a:ext cx="3918098" cy="9486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7740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Sorts Mill Goudy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641624"/>
            <a:ext cx="10515600" cy="1448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i="1"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1346071" y="566278"/>
            <a:ext cx="9512429" cy="9654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909758" y="2057400"/>
            <a:ext cx="5031521" cy="4119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265408" y="2057401"/>
            <a:ext cx="5016834" cy="4119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6"/>
            <a:ext cx="10276552" cy="1149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b="1" i="0" sz="2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indent="-30861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indent="-30861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  <a:defRPr sz="3200"/>
            </a:lvl1pPr>
            <a:lvl2pPr indent="-35306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60"/>
              <a:buChar char="•"/>
              <a:defRPr sz="2800"/>
            </a:lvl2pPr>
            <a:lvl3pPr indent="-33528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80"/>
              <a:buChar char="•"/>
              <a:defRPr sz="2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20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4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4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b="0" i="0" sz="36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30861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99719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727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hrcak.srce.hr/file/356081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2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85800" y="685800"/>
            <a:ext cx="10820400" cy="5486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1"/>
          <p:cNvSpPr txBox="1"/>
          <p:nvPr>
            <p:ph type="ctrTitle"/>
          </p:nvPr>
        </p:nvSpPr>
        <p:spPr>
          <a:xfrm>
            <a:off x="1812303" y="2337991"/>
            <a:ext cx="8115299" cy="1265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ill Sans"/>
              <a:buNone/>
            </a:pPr>
            <a:r>
              <a:rPr lang="hr-HR">
                <a:latin typeface="Gill Sans"/>
                <a:ea typeface="Gill Sans"/>
                <a:cs typeface="Gill Sans"/>
                <a:sym typeface="Gill Sans"/>
              </a:rPr>
              <a:t>KADA AI PRESTANE BITI </a:t>
            </a:r>
            <a:r>
              <a:rPr b="1" lang="hr-HR">
                <a:latin typeface="Gill Sans"/>
                <a:ea typeface="Gill Sans"/>
                <a:cs typeface="Gill Sans"/>
                <a:sym typeface="Gill Sans"/>
              </a:rPr>
              <a:t>IZAZOV</a:t>
            </a:r>
            <a:r>
              <a:rPr lang="hr-HR">
                <a:latin typeface="Gill Sans"/>
                <a:ea typeface="Gill Sans"/>
                <a:cs typeface="Gill Sans"/>
                <a:sym typeface="Gill Sans"/>
              </a:rPr>
              <a:t>, POSTAJE </a:t>
            </a:r>
            <a:r>
              <a:rPr b="1" lang="hr-HR">
                <a:latin typeface="Gill Sans"/>
                <a:ea typeface="Gill Sans"/>
                <a:cs typeface="Gill Sans"/>
                <a:sym typeface="Gill Sans"/>
              </a:rPr>
              <a:t>SADAŠNJOST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9701" y="4289196"/>
            <a:ext cx="9233161" cy="1425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rPr i="0" lang="hr-HR"/>
              <a:t>mr. sc. Slađana Cvitičanin, prof. savjetnik biologije i kemije </a:t>
            </a:r>
            <a:endParaRPr i="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rPr i="0" lang="hr-HR"/>
              <a:t>Maja Sokač, prof. mentor hrvatskog jezika i književnosti</a:t>
            </a:r>
            <a:endParaRPr i="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rPr i="0" lang="hr-HR"/>
              <a:t>Zrinka Tomašković, prof. mentor matematike </a:t>
            </a:r>
            <a:endParaRPr i="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t/>
            </a:r>
            <a:endParaRPr i="0"/>
          </a:p>
        </p:txBody>
      </p:sp>
      <p:pic>
        <p:nvPicPr>
          <p:cNvPr descr="CUC 2024 – AI u obrazovanju – novi početak ili početak kraja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775" y="816106"/>
            <a:ext cx="2623008" cy="1370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</a:pPr>
            <a:r>
              <a:rPr lang="hr-HR"/>
              <a:t>samo za promišljanje….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</a:pPr>
            <a:r>
              <a:t/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2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1258300" y="1102025"/>
            <a:ext cx="9600300" cy="467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t/>
            </a:r>
            <a:endParaRPr i="1"/>
          </a:p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t/>
            </a:r>
            <a:endParaRPr i="1"/>
          </a:p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rPr i="1" lang="hr-HR"/>
              <a:t>…a budućnost je u osnovi nepredvidiva pa je otvorenost prema novim idejama i spremnost za konstantno propitivanje vlastitih načela razum(na) …Ipak, tu je otvorenost važno na promišljen način staviti u kontekst brige za sveobuhvatno shvaćenu dobrobit širokog spektra pojedinaca s vrlo različitim mišljenjima i stavovima…</a:t>
            </a:r>
            <a:endParaRPr i="1"/>
          </a:p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t/>
            </a:r>
            <a:endParaRPr i="1"/>
          </a:p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rPr i="1" lang="hr-HR"/>
              <a:t>L. Furjanić: Transhumanizam – filozofska osnova  </a:t>
            </a:r>
            <a:r>
              <a:rPr i="1" lang="hr-HR" u="sng">
                <a:solidFill>
                  <a:schemeClr val="hlink"/>
                </a:solidFill>
                <a:hlinkClick r:id="rId3"/>
              </a:rPr>
              <a:t>https://hrcak.srce.hr/file/356081</a:t>
            </a:r>
            <a:r>
              <a:rPr i="1" lang="hr-HR"/>
              <a:t> (pristupljeno 27.  3. 2024.)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2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3"/>
          <p:cNvSpPr txBox="1"/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</a:pPr>
            <a:r>
              <a:rPr lang="hr-HR"/>
              <a:t>NEŠ ZA STEMKU</a:t>
            </a:r>
            <a:endParaRPr/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192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</a:pPr>
            <a:r>
              <a:t/>
            </a:r>
            <a:endParaRPr/>
          </a:p>
        </p:txBody>
      </p:sp>
      <p:sp>
        <p:nvSpPr>
          <p:cNvPr id="104" name="Google Shape;104;p3"/>
          <p:cNvSpPr/>
          <p:nvPr/>
        </p:nvSpPr>
        <p:spPr>
          <a:xfrm>
            <a:off x="685300" y="685800"/>
            <a:ext cx="10385400" cy="5304600"/>
          </a:xfrm>
          <a:prstGeom prst="rect">
            <a:avLst/>
          </a:prstGeom>
          <a:solidFill>
            <a:srgbClr val="5372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5" name="Google Shape;10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488" y="487950"/>
            <a:ext cx="10457024" cy="58820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lassicFrameVTI">
  <a:themeElements>
    <a:clrScheme name="Custom 22">
      <a:dk1>
        <a:srgbClr val="000000"/>
      </a:dk1>
      <a:lt1>
        <a:srgbClr val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2024-03-27T20:13:23Z</dcterms:created>
  <dc:creator>Maja</dc:creator>
</cp:coreProperties>
</file>