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D17A6-BBCA-4016-A463-0C833E23BE7E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0BA3D-B174-477D-B4C4-1073D3CCDC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126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ome.app/school-f383/prvi-svjetski-rat-cltslprb8080jo164vobg5sgw?page=pinj3dgxjjd4c88mk813u3m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ome.ap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tome.ap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BB6D38-7654-46E0-A52F-52279DAF8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354" y="1337881"/>
            <a:ext cx="8361229" cy="1259546"/>
          </a:xfrm>
        </p:spPr>
        <p:txBody>
          <a:bodyPr/>
          <a:lstStyle/>
          <a:p>
            <a:r>
              <a:rPr lang="hr-HR" dirty="0"/>
              <a:t>Tome AI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435FF97-B997-4E2A-9937-CA38EC051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2584" y="2551045"/>
            <a:ext cx="6831673" cy="901147"/>
          </a:xfrm>
        </p:spPr>
        <p:txBody>
          <a:bodyPr>
            <a:normAutofit/>
          </a:bodyPr>
          <a:lstStyle/>
          <a:p>
            <a:r>
              <a:rPr lang="hr-HR" sz="3600" dirty="0"/>
              <a:t>Alat za izradu prezentacija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1588C0AD-A1F0-F173-E3B7-35C31A076CEB}"/>
              </a:ext>
            </a:extLst>
          </p:cNvPr>
          <p:cNvSpPr txBox="1"/>
          <p:nvPr/>
        </p:nvSpPr>
        <p:spPr>
          <a:xfrm>
            <a:off x="139081" y="5923720"/>
            <a:ext cx="8256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Sonja Poljak, učitelj mentor, Osnovna škola Ivana Kukuljevića </a:t>
            </a:r>
            <a:r>
              <a:rPr lang="hr-HR" dirty="0" err="1"/>
              <a:t>Sakcinskog</a:t>
            </a:r>
            <a:r>
              <a:rPr lang="hr-HR" dirty="0"/>
              <a:t> Ivanec</a:t>
            </a:r>
          </a:p>
          <a:p>
            <a:r>
              <a:rPr lang="hr-HR" dirty="0"/>
              <a:t>Renata </a:t>
            </a:r>
            <a:r>
              <a:rPr lang="hr-HR" dirty="0" err="1"/>
              <a:t>Papec</a:t>
            </a:r>
            <a:r>
              <a:rPr lang="hr-HR" dirty="0"/>
              <a:t>, učitelj savjetnik, Osnovna škola Ivana Kukuljevića </a:t>
            </a:r>
            <a:r>
              <a:rPr lang="hr-HR" dirty="0" err="1"/>
              <a:t>Sakcinskog</a:t>
            </a:r>
            <a:r>
              <a:rPr lang="hr-HR" dirty="0"/>
              <a:t> Ivanec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8F76E84F-9B73-F6D0-EA88-EA4004FAC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576530" y="3593489"/>
            <a:ext cx="1554053" cy="160020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9C4ECD1-955D-4B46-8A4D-2B5A23F8A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968" y="310992"/>
            <a:ext cx="5424256" cy="1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7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A20C2A-4F63-B02D-669B-0FBC3373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Izrada przentacije</a:t>
            </a:r>
            <a:br>
              <a:rPr lang="hr-HR" dirty="0"/>
            </a:br>
            <a:r>
              <a:rPr lang="hr-HR" dirty="0"/>
              <a:t>Korak 5.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3BFCBA-819F-2BF3-7286-B4F76119D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prije kraja možete pregledati prezentaciju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D6E879A-746C-91B8-3F1B-3EB393D44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798" y="3461891"/>
            <a:ext cx="6135785" cy="876541"/>
          </a:xfrm>
          <a:prstGeom prst="rect">
            <a:avLst/>
          </a:prstGeom>
        </p:spPr>
      </p:pic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B043241E-7C86-9A09-FD47-1F17B74CFBC9}"/>
              </a:ext>
            </a:extLst>
          </p:cNvPr>
          <p:cNvCxnSpPr/>
          <p:nvPr/>
        </p:nvCxnSpPr>
        <p:spPr>
          <a:xfrm>
            <a:off x="9051235" y="2286000"/>
            <a:ext cx="742122" cy="974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563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9E626C-82AA-98C0-D0D0-D04FD6B06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Izrada prezentacije </a:t>
            </a:r>
            <a:br>
              <a:rPr lang="hr-HR" dirty="0"/>
            </a:br>
            <a:r>
              <a:rPr lang="hr-HR" dirty="0"/>
              <a:t>Korak 6.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5E597F-B276-F695-F694-ADBF3222A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prezentaciju možete dijeliti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7BA78A3-48E8-626F-770F-7275BC281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842" y="2800214"/>
            <a:ext cx="7331324" cy="411950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A56175D-81C1-11F6-C4FB-9F6FE6F01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871" y="1800157"/>
            <a:ext cx="3400900" cy="485843"/>
          </a:xfrm>
          <a:prstGeom prst="rect">
            <a:avLst/>
          </a:prstGeom>
        </p:spPr>
      </p:pic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F480B341-B3FF-40A4-B963-65BABDC1868B}"/>
              </a:ext>
            </a:extLst>
          </p:cNvPr>
          <p:cNvCxnSpPr/>
          <p:nvPr/>
        </p:nvCxnSpPr>
        <p:spPr>
          <a:xfrm>
            <a:off x="9769725" y="571500"/>
            <a:ext cx="381441" cy="1114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889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736E18-64D4-EAB9-903C-D427D64C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685800"/>
            <a:ext cx="4744278" cy="2157884"/>
          </a:xfrm>
        </p:spPr>
        <p:txBody>
          <a:bodyPr>
            <a:normAutofit fontScale="90000"/>
          </a:bodyPr>
          <a:lstStyle/>
          <a:p>
            <a:r>
              <a:rPr lang="hr-HR" sz="4400" dirty="0"/>
              <a:t>Hvala Vam na pažnji.</a:t>
            </a: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62D490-25A0-FB18-13E4-23872994F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Evaluacijski upitnik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1EA981B-F470-8B67-05B7-EC101F22D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438" y="4598504"/>
            <a:ext cx="1769165" cy="176916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211B013-0F05-21B4-0EE3-ADB8B54CCF4E}"/>
              </a:ext>
            </a:extLst>
          </p:cNvPr>
          <p:cNvSpPr txBox="1"/>
          <p:nvPr/>
        </p:nvSpPr>
        <p:spPr>
          <a:xfrm>
            <a:off x="160020" y="307505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dirty="0"/>
              <a:t>Ima li kakvih pitanja?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3CC10CF-EBBA-4F62-A771-9E6485EC8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20" y="1535837"/>
            <a:ext cx="5322163" cy="532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78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FF4E8-04D3-C3BE-E6F3-689EF3BF2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Primjeri iz povijesti</a:t>
            </a:r>
            <a:br>
              <a:rPr lang="hr-HR" dirty="0"/>
            </a:br>
            <a:r>
              <a:rPr lang="hr-HR" dirty="0"/>
              <a:t>Prvi svjetski rat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CBD58C-9905-6CEC-A99F-D88FBD493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https://tome.app/school-f383/prvi-svjetski-rat-cltslprb8080jo164vobg5sgw?page=pinj3dgxjjd4c88mk813u3m0</a:t>
            </a:r>
            <a:endParaRPr lang="hr-HR" dirty="0"/>
          </a:p>
          <a:p>
            <a:r>
              <a:rPr lang="hr-HR" dirty="0">
                <a:hlinkClick r:id="rId2"/>
              </a:rPr>
              <a:t>https://tome.app/school-f383/prvi-svjetski-rat-cltslprb8080jo164vobg5sgw?page=pinj3dgxjjd4c88mk813u3m0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12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F3776F-F95D-45AF-9FC9-C4D0C0C2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56158"/>
            <a:ext cx="9601200" cy="1485900"/>
          </a:xfrm>
        </p:spPr>
        <p:txBody>
          <a:bodyPr/>
          <a:lstStyle/>
          <a:p>
            <a:r>
              <a:rPr lang="hr-HR" dirty="0"/>
              <a:t>Tome Al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11FA916-77C6-46EC-B1E5-B1730FDFF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alat za izradu prezentacija uz pomoć umjetne inteligencije </a:t>
            </a:r>
          </a:p>
          <a:p>
            <a:r>
              <a:rPr lang="hr-HR" dirty="0"/>
              <a:t>koristi </a:t>
            </a:r>
            <a:r>
              <a:rPr lang="hr-HR" dirty="0" err="1"/>
              <a:t>ChatGPT</a:t>
            </a:r>
            <a:r>
              <a:rPr lang="hr-HR" dirty="0"/>
              <a:t> i DALL-e za generiranje teksta i slika</a:t>
            </a:r>
          </a:p>
          <a:p>
            <a:r>
              <a:rPr lang="hr-HR" dirty="0"/>
              <a:t>sadržaj generira na temelju unesene teme ili ključne riječi</a:t>
            </a:r>
          </a:p>
          <a:p>
            <a:r>
              <a:rPr lang="hr-HR" dirty="0"/>
              <a:t>dodatne animacije, videozapisi, grafikoni i sl.</a:t>
            </a:r>
          </a:p>
          <a:p>
            <a:r>
              <a:rPr lang="hr-HR" dirty="0"/>
              <a:t>besplatan</a:t>
            </a:r>
          </a:p>
          <a:p>
            <a:r>
              <a:rPr lang="hr-HR" dirty="0"/>
              <a:t>ograničenja: 50 Tome prezentacija +2 korisnika koji međusobno surađuju</a:t>
            </a:r>
          </a:p>
          <a:p>
            <a:pPr lvl="3"/>
            <a:r>
              <a:rPr lang="hr-HR" i="0" dirty="0"/>
              <a:t>500 Al kredita</a:t>
            </a:r>
          </a:p>
          <a:p>
            <a:pPr lvl="3"/>
            <a:r>
              <a:rPr lang="hr-HR" i="0" dirty="0"/>
              <a:t>nemogućnosti izvoza prezentacije u PDF-u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930211B-C976-5E6C-2BC9-9A5D79FB4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048" y="1099108"/>
            <a:ext cx="1664352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4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FAE4FB-81C0-4DCB-BF66-866078F2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Prednosti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3F2FA2-1092-4062-BB6E-27F0908DA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brža i lakša izrada prezentacija</a:t>
            </a:r>
          </a:p>
          <a:p>
            <a:r>
              <a:rPr lang="hr-HR" dirty="0"/>
              <a:t>tekst i slike generira Al</a:t>
            </a:r>
          </a:p>
          <a:p>
            <a:r>
              <a:rPr lang="hr-HR" dirty="0"/>
              <a:t>korištenje gotovih predložaka i tema</a:t>
            </a:r>
          </a:p>
          <a:p>
            <a:r>
              <a:rPr lang="hr-HR" dirty="0"/>
              <a:t>dodavanje dodatnih željenih sadržaja, brisanje sadržaja</a:t>
            </a:r>
          </a:p>
          <a:p>
            <a:r>
              <a:rPr lang="hr-HR" dirty="0"/>
              <a:t>suradnja-dijeljenje prezentacije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FE66271-0167-7F9E-43DA-7D7568255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66" y="600075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4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6FD230-8661-4A9C-8E3F-B2E95B2C2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Tome Al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F4FCBE-7536-4040-8A74-07AEBAA6E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https://tome.app/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FD338A3-37AC-5394-F8B6-A03909548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422" y="368022"/>
            <a:ext cx="1662466" cy="164039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9B36F85-F45E-818D-5C09-2FB68DCFE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373" y="2610341"/>
            <a:ext cx="6295818" cy="471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1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58ABC2-25F4-D3A2-9698-1ABC4ACB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Izrada prezentacije</a:t>
            </a:r>
            <a:br>
              <a:rPr lang="hr-HR" dirty="0"/>
            </a:br>
            <a:r>
              <a:rPr lang="hr-HR" dirty="0"/>
              <a:t>korak 1.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53F212-0EF6-13D5-59A9-36372A7DC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aplikacija je dostupna putem poveznice </a:t>
            </a:r>
            <a:r>
              <a:rPr lang="hr-HR" dirty="0">
                <a:hlinkClick r:id="rId2"/>
              </a:rPr>
              <a:t>http://tome.app/</a:t>
            </a:r>
            <a:endParaRPr lang="hr-HR" dirty="0"/>
          </a:p>
          <a:p>
            <a:r>
              <a:rPr lang="hr-HR" dirty="0"/>
              <a:t>registrirate se putem </a:t>
            </a:r>
            <a:r>
              <a:rPr lang="hr-HR" dirty="0" err="1"/>
              <a:t>google</a:t>
            </a:r>
            <a:r>
              <a:rPr lang="hr-HR" dirty="0"/>
              <a:t> računa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6C50BE5-8306-B3FD-63B6-D3BA13BC4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680790"/>
            <a:ext cx="5051334" cy="230090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9E7E887-A0DA-2D8F-2C6A-40ED888DC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522" y="3179882"/>
            <a:ext cx="5371461" cy="230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8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A98D74-9ABB-675C-BFCC-E12B055B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Izrada prezentacije </a:t>
            </a:r>
            <a:br>
              <a:rPr lang="hr-HR" dirty="0"/>
            </a:br>
            <a:r>
              <a:rPr lang="hr-HR" dirty="0"/>
              <a:t>Korak 2.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288248A7-3D6C-B70B-6365-CC447AE28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258" y="2316341"/>
            <a:ext cx="9601200" cy="3581400"/>
          </a:xfrm>
        </p:spPr>
        <p:txBody>
          <a:bodyPr/>
          <a:lstStyle/>
          <a:p>
            <a:r>
              <a:rPr lang="hr-HR" dirty="0"/>
              <a:t>kod kreiranja prezentacije kliknete na </a:t>
            </a:r>
            <a:r>
              <a:rPr lang="hr-HR" i="1" dirty="0" err="1"/>
              <a:t>Generate</a:t>
            </a:r>
            <a:r>
              <a:rPr lang="hr-HR" i="1" dirty="0"/>
              <a:t> </a:t>
            </a:r>
            <a:r>
              <a:rPr lang="hr-HR" i="1" dirty="0" err="1"/>
              <a:t>with</a:t>
            </a:r>
            <a:r>
              <a:rPr lang="hr-HR" i="1" dirty="0"/>
              <a:t> Al</a:t>
            </a:r>
          </a:p>
          <a:p>
            <a:r>
              <a:rPr lang="hr-HR" dirty="0"/>
              <a:t>otvara vam se okvir u koji ćete napisati tekst, naslov ili opis teme</a:t>
            </a:r>
          </a:p>
          <a:p>
            <a:r>
              <a:rPr lang="hr-HR" dirty="0"/>
              <a:t>kliknete na </a:t>
            </a:r>
            <a:r>
              <a:rPr lang="hr-HR" i="1" dirty="0" err="1"/>
              <a:t>Generate</a:t>
            </a:r>
            <a:r>
              <a:rPr lang="hr-HR" i="1" dirty="0"/>
              <a:t> /Enter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C8D9B2A-D890-ACBF-F91E-66DCD84E4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843" y="0"/>
            <a:ext cx="5301942" cy="219295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82E2A8D2-2F0C-D5FE-4485-B2EB9D857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44" y="4894956"/>
            <a:ext cx="4403036" cy="1784837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58377362-E18F-A521-48B3-8ECA600C0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780" y="3357771"/>
            <a:ext cx="5055853" cy="22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3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2F9991A-3A3C-14BB-F8CE-D8FAE6FE3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31" y="131976"/>
            <a:ext cx="7500730" cy="329702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190D780E-3414-A9E0-6BE8-C2763A0A21B3}"/>
              </a:ext>
            </a:extLst>
          </p:cNvPr>
          <p:cNvSpPr txBox="1"/>
          <p:nvPr/>
        </p:nvSpPr>
        <p:spPr>
          <a:xfrm>
            <a:off x="909010" y="3429000"/>
            <a:ext cx="65784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dirty="0"/>
              <a:t>dobit ćete nacrt prezentacije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dirty="0"/>
              <a:t>stranice možete rasporediti prema vlastitim potrebama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dirty="0"/>
              <a:t>možete dodati stranice ili ih brisati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D12F4E6-4A3A-5573-E072-7A04E26E1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098" y="5841664"/>
            <a:ext cx="1829055" cy="638264"/>
          </a:xfrm>
          <a:prstGeom prst="rect">
            <a:avLst/>
          </a:prstGeom>
        </p:spPr>
      </p:pic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306CDF9F-5F93-E85C-7DCA-098FB045AAAB}"/>
              </a:ext>
            </a:extLst>
          </p:cNvPr>
          <p:cNvCxnSpPr/>
          <p:nvPr/>
        </p:nvCxnSpPr>
        <p:spPr>
          <a:xfrm>
            <a:off x="1709530" y="4558748"/>
            <a:ext cx="410818" cy="88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44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60F374-5B0A-4EF8-A6B8-681AAE38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Izrada prezentacije</a:t>
            </a:r>
            <a:br>
              <a:rPr lang="hr-HR" dirty="0"/>
            </a:br>
            <a:r>
              <a:rPr lang="hr-HR" dirty="0"/>
              <a:t>Korak3.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F896C6-589B-FBF9-CB93-9AAF69DB1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nacrt prezentacije možete dorađivati prema vlastitim potrebama</a:t>
            </a:r>
          </a:p>
          <a:p>
            <a:r>
              <a:rPr lang="hr-HR" dirty="0"/>
              <a:t>slajdove možete premještati, brisati, dodavati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4E44597-93C0-DF1C-3EB6-EAE4CA12B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500" y="3526751"/>
            <a:ext cx="5122500" cy="288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B3307E9-4592-BB9D-182F-4AE248339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500" y="3005148"/>
            <a:ext cx="51225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8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38B411-0382-3372-AAAD-6526E8FD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Izrada prezentacije</a:t>
            </a:r>
            <a:br>
              <a:rPr lang="hr-HR" dirty="0"/>
            </a:br>
            <a:r>
              <a:rPr lang="hr-HR" dirty="0"/>
              <a:t>Korak 4.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D9A86A-E4F0-ADE3-BE0A-197CE732E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kreiran sadržaj možete dopuniti tekstom, slikama, videom i sl. </a:t>
            </a:r>
          </a:p>
          <a:p>
            <a:r>
              <a:rPr lang="hr-HR" dirty="0"/>
              <a:t>izbornik se nalazi na desnoj strani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CB080C5-80CB-7A26-E43E-7861494DA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5" y="4041913"/>
            <a:ext cx="4967171" cy="21942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974AB0F-432A-EC80-AE29-C1A1879C3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676" y="3838269"/>
            <a:ext cx="4627124" cy="260148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277B449-2DE2-E69E-4A59-D650344A3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115" y="189685"/>
            <a:ext cx="1219370" cy="3648584"/>
          </a:xfrm>
          <a:prstGeom prst="rect">
            <a:avLst/>
          </a:prstGeom>
        </p:spPr>
      </p:pic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66F0E150-F62F-A7F3-7A10-E3B9A676BDB1}"/>
              </a:ext>
            </a:extLst>
          </p:cNvPr>
          <p:cNvCxnSpPr/>
          <p:nvPr/>
        </p:nvCxnSpPr>
        <p:spPr>
          <a:xfrm>
            <a:off x="4280452" y="3154017"/>
            <a:ext cx="781878" cy="68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89853"/>
      </p:ext>
    </p:extLst>
  </p:cSld>
  <p:clrMapOvr>
    <a:masterClrMapping/>
  </p:clrMapOvr>
</p:sld>
</file>

<file path=ppt/theme/theme1.xml><?xml version="1.0" encoding="utf-8"?>
<a:theme xmlns:a="http://schemas.openxmlformats.org/drawingml/2006/main" name="Žetva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TM10001105[[fn=Žetva]]</Template>
  <TotalTime>414</TotalTime>
  <Words>272</Words>
  <Application>Microsoft Office PowerPoint</Application>
  <PresentationFormat>Široki zaslon</PresentationFormat>
  <Paragraphs>51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Calibri</vt:lpstr>
      <vt:lpstr>Franklin Gothic Book</vt:lpstr>
      <vt:lpstr>Wingdings</vt:lpstr>
      <vt:lpstr>Žetva</vt:lpstr>
      <vt:lpstr>Tome AI</vt:lpstr>
      <vt:lpstr>Tome Al</vt:lpstr>
      <vt:lpstr>Prednosti</vt:lpstr>
      <vt:lpstr>Tome Al</vt:lpstr>
      <vt:lpstr>Izrada prezentacije korak 1.</vt:lpstr>
      <vt:lpstr>Izrada prezentacije  Korak 2.</vt:lpstr>
      <vt:lpstr>PowerPoint prezentacija</vt:lpstr>
      <vt:lpstr>Izrada prezentacije Korak3.</vt:lpstr>
      <vt:lpstr>Izrada prezentacije Korak 4.</vt:lpstr>
      <vt:lpstr>Izrada przentacije Korak 5.</vt:lpstr>
      <vt:lpstr>Izrada prezentacije  Korak 6.</vt:lpstr>
      <vt:lpstr>Hvala Vam na pažnji.     </vt:lpstr>
      <vt:lpstr>Primjeri iz povijesti Prvi svjetski rat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Tome Al</dc:title>
  <dc:creator>Predmetna nastava 6</dc:creator>
  <cp:lastModifiedBy>RENATA</cp:lastModifiedBy>
  <cp:revision>14</cp:revision>
  <dcterms:created xsi:type="dcterms:W3CDTF">2024-03-14T10:42:13Z</dcterms:created>
  <dcterms:modified xsi:type="dcterms:W3CDTF">2024-03-26T07:20:10Z</dcterms:modified>
</cp:coreProperties>
</file>